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13"/>
  </p:notesMasterIdLst>
  <p:sldIdLst>
    <p:sldId id="259" r:id="rId3"/>
    <p:sldId id="257" r:id="rId4"/>
    <p:sldId id="465" r:id="rId5"/>
    <p:sldId id="459" r:id="rId6"/>
    <p:sldId id="467" r:id="rId7"/>
    <p:sldId id="470" r:id="rId8"/>
    <p:sldId id="471" r:id="rId9"/>
    <p:sldId id="473" r:id="rId10"/>
    <p:sldId id="468" r:id="rId11"/>
    <p:sldId id="47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33"/>
    <a:srgbClr val="FF4F4F"/>
    <a:srgbClr val="B5B5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135" autoAdjust="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sz="1600" b="0" i="0" u="none" strike="noStrike" kern="1200" spc="0" baseline="0">
                <a:solidFill>
                  <a:prstClr val="white">
                    <a:lumMod val="65000"/>
                    <a:lumOff val="35000"/>
                  </a:prstClr>
                </a:solidFill>
                <a:latin typeface="+mn-lt"/>
                <a:ea typeface="+mn-ea"/>
                <a:cs typeface="+mn-cs"/>
              </a:defRPr>
            </a:pPr>
            <a:r>
              <a:rPr lang="en-US" sz="1600" b="0" i="0" u="none" strike="noStrike" kern="1200" spc="0" baseline="0" dirty="0" smtClean="0">
                <a:solidFill>
                  <a:prstClr val="white">
                    <a:lumMod val="65000"/>
                    <a:lumOff val="35000"/>
                  </a:prstClr>
                </a:solidFill>
                <a:effectLst/>
                <a:latin typeface="+mn-lt"/>
                <a:ea typeface="+mn-ea"/>
                <a:cs typeface="+mn-cs"/>
              </a:rPr>
              <a:t>Random Forest Regressor</a:t>
            </a:r>
          </a:p>
        </c:rich>
      </c:tx>
      <c:layout>
        <c:manualLayout>
          <c:xMode val="edge"/>
          <c:yMode val="edge"/>
          <c:x val="0.22186278225598394"/>
          <c:y val="0.80079745652556211"/>
        </c:manualLayout>
      </c:layout>
      <c:overlay val="0"/>
      <c:spPr>
        <a:noFill/>
        <a:ln>
          <a:noFill/>
        </a:ln>
        <a:effectLst/>
      </c:spPr>
      <c:txPr>
        <a:bodyPr rot="0" spcFirstLastPara="1" vertOverflow="ellipsis" vert="horz" wrap="square" anchor="ctr" anchorCtr="1"/>
        <a:lstStyle/>
        <a:p>
          <a:pPr algn="ctr" rtl="0">
            <a:defRPr sz="1600" b="0" i="0" u="none" strike="noStrike" kern="1200" spc="0" baseline="0">
              <a:solidFill>
                <a:prstClr val="white">
                  <a:lumMod val="65000"/>
                  <a:lumOff val="35000"/>
                </a:prstClr>
              </a:solidFill>
              <a:latin typeface="+mn-lt"/>
              <a:ea typeface="+mn-ea"/>
              <a:cs typeface="+mn-cs"/>
            </a:defRPr>
          </a:pPr>
          <a:endParaRPr lang="en-US"/>
        </a:p>
      </c:txPr>
    </c:title>
    <c:autoTitleDeleted val="0"/>
    <c:plotArea>
      <c:layout>
        <c:manualLayout>
          <c:layoutTarget val="inner"/>
          <c:xMode val="edge"/>
          <c:yMode val="edge"/>
          <c:x val="0.13842273289135931"/>
          <c:y val="4.055722016922389E-2"/>
          <c:w val="0.61447549003551893"/>
          <c:h val="0.7080649965521415"/>
        </c:manualLayout>
      </c:layout>
      <c:doughnutChart>
        <c:varyColors val="1"/>
        <c:ser>
          <c:idx val="0"/>
          <c:order val="0"/>
          <c:tx>
            <c:strRef>
              <c:f>Sheet1!$B$1</c:f>
              <c:strCache>
                <c:ptCount val="1"/>
                <c:pt idx="0">
                  <c:v>Enterprise</c:v>
                </c:pt>
              </c:strCache>
            </c:strRef>
          </c:tx>
          <c:dPt>
            <c:idx val="0"/>
            <c:bubble3D val="0"/>
            <c:spPr>
              <a:solidFill>
                <a:schemeClr val="accent1"/>
              </a:solidFill>
              <a:ln w="19050">
                <a:solidFill>
                  <a:schemeClr val="lt1"/>
                </a:solidFill>
              </a:ln>
              <a:effectLst>
                <a:glow rad="127000">
                  <a:srgbClr val="00B050"/>
                </a:glow>
              </a:effectLst>
            </c:spPr>
            <c:extLst xmlns:c16r2="http://schemas.microsoft.com/office/drawing/2015/06/chart">
              <c:ext xmlns:c16="http://schemas.microsoft.com/office/drawing/2014/chart" uri="{C3380CC4-5D6E-409C-BE32-E72D297353CC}">
                <c16:uniqueId val="{00000002-A713-4064-B295-7AA1AEBF67F3}"/>
              </c:ext>
            </c:extLst>
          </c:dPt>
          <c:dPt>
            <c:idx val="1"/>
            <c:bubble3D val="0"/>
            <c:spPr>
              <a:solidFill>
                <a:schemeClr val="accent2"/>
              </a:solidFill>
              <a:ln w="19050">
                <a:solidFill>
                  <a:schemeClr val="lt1"/>
                </a:solidFill>
              </a:ln>
              <a:effectLst>
                <a:glow rad="127000">
                  <a:srgbClr val="0070C0"/>
                </a:glow>
              </a:effectLst>
            </c:spPr>
            <c:extLst xmlns:c16r2="http://schemas.microsoft.com/office/drawing/2015/06/chart">
              <c:ext xmlns:c16="http://schemas.microsoft.com/office/drawing/2014/chart" uri="{C3380CC4-5D6E-409C-BE32-E72D297353CC}">
                <c16:uniqueId val="{00000003-A713-4064-B295-7AA1AEBF67F3}"/>
              </c:ext>
            </c:extLst>
          </c:dPt>
          <c:dLbls>
            <c:dLbl>
              <c:idx val="0"/>
              <c:layout/>
              <c:tx>
                <c:rich>
                  <a:bodyPr/>
                  <a:lstStyle/>
                  <a:p>
                    <a:r>
                      <a:rPr lang="en-US" dirty="0" smtClean="0"/>
                      <a:t>15%</a:t>
                    </a:r>
                    <a:endParaRPr lang="en-US" dirty="0"/>
                  </a:p>
                </c:rich>
              </c:tx>
              <c:showLegendKey val="0"/>
              <c:showVal val="0"/>
              <c:showCatName val="0"/>
              <c:showSerName val="0"/>
              <c:showPercent val="1"/>
              <c:showBubbleSize val="0"/>
              <c:extLst>
                <c:ext xmlns:c15="http://schemas.microsoft.com/office/drawing/2012/chart" uri="{CE6537A1-D6FC-4f65-9D91-7224C49458BB}">
                  <c15:layout/>
                </c:ext>
              </c:extLst>
            </c:dLbl>
            <c:dLbl>
              <c:idx val="1"/>
              <c:layout/>
              <c:tx>
                <c:rich>
                  <a:bodyPr/>
                  <a:lstStyle/>
                  <a:p>
                    <a:r>
                      <a:rPr lang="en-US" dirty="0" smtClean="0"/>
                      <a:t>85%</a:t>
                    </a:r>
                    <a:endParaRPr lang="en-US" dirty="0"/>
                  </a:p>
                </c:rich>
              </c:tx>
              <c:showLegendKey val="0"/>
              <c:showVal val="0"/>
              <c:showCatName val="0"/>
              <c:showSerName val="0"/>
              <c:showPercent val="1"/>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numRef>
              <c:f>Sheet1!$A$2:$A$3</c:f>
              <c:numCache>
                <c:formatCode>General</c:formatCode>
                <c:ptCount val="2"/>
              </c:numCache>
            </c:numRef>
          </c:cat>
          <c:val>
            <c:numRef>
              <c:f>Sheet1!$B$2:$B$3</c:f>
              <c:numCache>
                <c:formatCode>General</c:formatCode>
                <c:ptCount val="2"/>
                <c:pt idx="0">
                  <c:v>11</c:v>
                </c:pt>
                <c:pt idx="1">
                  <c:v>89</c:v>
                </c:pt>
              </c:numCache>
            </c:numRef>
          </c:val>
          <c:extLst xmlns:c16r2="http://schemas.microsoft.com/office/drawing/2015/06/chart">
            <c:ext xmlns:c16="http://schemas.microsoft.com/office/drawing/2014/chart" uri="{C3380CC4-5D6E-409C-BE32-E72D297353CC}">
              <c16:uniqueId val="{00000000-A713-4064-B295-7AA1AEBF67F3}"/>
            </c:ext>
          </c:extLst>
        </c:ser>
        <c:dLbls>
          <c:showLegendKey val="0"/>
          <c:showVal val="0"/>
          <c:showCatName val="0"/>
          <c:showSerName val="0"/>
          <c:showPercent val="1"/>
          <c:showBubbleSize val="0"/>
          <c:showLeaderLines val="1"/>
        </c:dLbls>
        <c:firstSliceAng val="0"/>
        <c:holeSize val="50"/>
      </c:doughnutChart>
      <c:spPr>
        <a:noFill/>
        <a:ln>
          <a:noFill/>
        </a:ln>
        <a:effectLst>
          <a:glow rad="127000">
            <a:srgbClr val="FFC000"/>
          </a:glow>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b="0" i="0" u="none" strike="noStrike" baseline="0" dirty="0" smtClean="0">
                <a:effectLst/>
              </a:rPr>
              <a:t>K Neighbors Classifier</a:t>
            </a:r>
            <a:endParaRPr lang="en-US" sz="1400" b="0" dirty="0">
              <a:effectLst/>
            </a:endParaRPr>
          </a:p>
        </c:rich>
      </c:tx>
      <c:layout>
        <c:manualLayout>
          <c:xMode val="edge"/>
          <c:yMode val="edge"/>
          <c:x val="0.26033001935256467"/>
          <c:y val="0.81845023852051224"/>
        </c:manualLayout>
      </c:layout>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3842273289135931"/>
          <c:y val="4.055722016922389E-2"/>
          <c:w val="0.61447549003551893"/>
          <c:h val="0.7080649965521415"/>
        </c:manualLayout>
      </c:layout>
      <c:doughnutChart>
        <c:varyColors val="1"/>
        <c:dLbls>
          <c:showLegendKey val="0"/>
          <c:showVal val="0"/>
          <c:showCatName val="0"/>
          <c:showSerName val="0"/>
          <c:showPercent val="1"/>
          <c:showBubbleSize val="0"/>
          <c:showLeaderLines val="0"/>
        </c:dLbls>
        <c:firstSliceAng val="0"/>
        <c:holeSize val="50"/>
      </c:doughnutChart>
      <c:spPr>
        <a:noFill/>
        <a:ln>
          <a:noFill/>
        </a:ln>
        <a:effectLst>
          <a:glow rad="127000">
            <a:srgbClr val="FFC000"/>
          </a:glow>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2DB3BE-860D-4528-9865-1C2B96FDCE9D}" type="doc">
      <dgm:prSet loTypeId="urn:microsoft.com/office/officeart/2005/8/layout/gear1" loCatId="cycle" qsTypeId="urn:microsoft.com/office/officeart/2005/8/quickstyle/3d5" qsCatId="3D" csTypeId="urn:microsoft.com/office/officeart/2005/8/colors/colorful5" csCatId="colorful" phldr="1"/>
      <dgm:spPr/>
    </dgm:pt>
    <dgm:pt modelId="{5DCF2478-79F5-4A12-8A0A-D4C4EC10D1B6}">
      <dgm:prSet phldrT="[Text]"/>
      <dgm:spPr/>
      <dgm:t>
        <a:bodyPr/>
        <a:lstStyle/>
        <a:p>
          <a:r>
            <a:rPr lang="en-US" b="1" dirty="0" smtClean="0"/>
            <a:t>Regression Models</a:t>
          </a:r>
          <a:endParaRPr lang="en-US" b="1" dirty="0"/>
        </a:p>
      </dgm:t>
    </dgm:pt>
    <dgm:pt modelId="{AF13AB37-F736-4B47-94ED-6CF9C9B55DB2}" type="parTrans" cxnId="{16F6A417-53C7-465B-9C24-8DED7129B172}">
      <dgm:prSet/>
      <dgm:spPr/>
      <dgm:t>
        <a:bodyPr/>
        <a:lstStyle/>
        <a:p>
          <a:endParaRPr lang="en-US"/>
        </a:p>
      </dgm:t>
    </dgm:pt>
    <dgm:pt modelId="{B167CC6D-B8BC-4B51-A3E8-1C16B17154FC}" type="sibTrans" cxnId="{16F6A417-53C7-465B-9C24-8DED7129B172}">
      <dgm:prSet/>
      <dgm:spPr/>
      <dgm:t>
        <a:bodyPr/>
        <a:lstStyle/>
        <a:p>
          <a:endParaRPr lang="en-US"/>
        </a:p>
      </dgm:t>
    </dgm:pt>
    <dgm:pt modelId="{F043DB77-9F20-464D-B91B-7DB3BBE960E2}">
      <dgm:prSet phldrT="[Text]"/>
      <dgm:spPr/>
      <dgm:t>
        <a:bodyPr/>
        <a:lstStyle/>
        <a:p>
          <a:r>
            <a:rPr lang="en-US" b="1" dirty="0" smtClean="0"/>
            <a:t>Model</a:t>
          </a:r>
          <a:endParaRPr lang="en-US" b="1" dirty="0"/>
        </a:p>
      </dgm:t>
    </dgm:pt>
    <dgm:pt modelId="{715E232C-ACE8-4F9C-83F2-58BB20683531}" type="parTrans" cxnId="{51890C17-4B27-458E-9D70-F46D517768ED}">
      <dgm:prSet/>
      <dgm:spPr/>
      <dgm:t>
        <a:bodyPr/>
        <a:lstStyle/>
        <a:p>
          <a:endParaRPr lang="en-US"/>
        </a:p>
      </dgm:t>
    </dgm:pt>
    <dgm:pt modelId="{AD27E6A6-5155-42D4-9A58-AD4F931941C7}" type="sibTrans" cxnId="{51890C17-4B27-458E-9D70-F46D517768ED}">
      <dgm:prSet/>
      <dgm:spPr/>
      <dgm:t>
        <a:bodyPr/>
        <a:lstStyle/>
        <a:p>
          <a:endParaRPr lang="en-US"/>
        </a:p>
      </dgm:t>
    </dgm:pt>
    <dgm:pt modelId="{BCAB0E1D-1E61-4A3C-9805-2879A8B8E5C3}">
      <dgm:prSet phldrT="[Text]"/>
      <dgm:spPr/>
      <dgm:t>
        <a:bodyPr/>
        <a:lstStyle/>
        <a:p>
          <a:r>
            <a:rPr lang="en-US" b="1" dirty="0" smtClean="0"/>
            <a:t>Graphs</a:t>
          </a:r>
          <a:endParaRPr lang="en-US" b="1" dirty="0"/>
        </a:p>
      </dgm:t>
    </dgm:pt>
    <dgm:pt modelId="{92C3E8A8-0454-491A-B855-C624225BBEA5}" type="parTrans" cxnId="{1DE7A625-0FC7-4E2E-9A9A-E782E504FF8A}">
      <dgm:prSet/>
      <dgm:spPr/>
      <dgm:t>
        <a:bodyPr/>
        <a:lstStyle/>
        <a:p>
          <a:endParaRPr lang="en-US"/>
        </a:p>
      </dgm:t>
    </dgm:pt>
    <dgm:pt modelId="{B9BFA47C-A3C7-4AD7-8FD8-A592820A6227}" type="sibTrans" cxnId="{1DE7A625-0FC7-4E2E-9A9A-E782E504FF8A}">
      <dgm:prSet/>
      <dgm:spPr/>
      <dgm:t>
        <a:bodyPr/>
        <a:lstStyle/>
        <a:p>
          <a:endParaRPr lang="en-US"/>
        </a:p>
      </dgm:t>
    </dgm:pt>
    <dgm:pt modelId="{02B49779-11C2-4B74-9CA5-F5D60CA1BC12}" type="pres">
      <dgm:prSet presAssocID="{0B2DB3BE-860D-4528-9865-1C2B96FDCE9D}" presName="composite" presStyleCnt="0">
        <dgm:presLayoutVars>
          <dgm:chMax val="3"/>
          <dgm:animLvl val="lvl"/>
          <dgm:resizeHandles val="exact"/>
        </dgm:presLayoutVars>
      </dgm:prSet>
      <dgm:spPr/>
    </dgm:pt>
    <dgm:pt modelId="{96980F34-E851-4C18-BD50-D592DEF9AC3C}" type="pres">
      <dgm:prSet presAssocID="{5DCF2478-79F5-4A12-8A0A-D4C4EC10D1B6}" presName="gear1" presStyleLbl="node1" presStyleIdx="0" presStyleCnt="3">
        <dgm:presLayoutVars>
          <dgm:chMax val="1"/>
          <dgm:bulletEnabled val="1"/>
        </dgm:presLayoutVars>
      </dgm:prSet>
      <dgm:spPr/>
      <dgm:t>
        <a:bodyPr/>
        <a:lstStyle/>
        <a:p>
          <a:endParaRPr lang="en-US"/>
        </a:p>
      </dgm:t>
    </dgm:pt>
    <dgm:pt modelId="{9F57A5C4-A301-4260-BC03-D80CAC5CD4FC}" type="pres">
      <dgm:prSet presAssocID="{5DCF2478-79F5-4A12-8A0A-D4C4EC10D1B6}" presName="gear1srcNode" presStyleLbl="node1" presStyleIdx="0" presStyleCnt="3"/>
      <dgm:spPr/>
      <dgm:t>
        <a:bodyPr/>
        <a:lstStyle/>
        <a:p>
          <a:endParaRPr lang="en-US"/>
        </a:p>
      </dgm:t>
    </dgm:pt>
    <dgm:pt modelId="{E59067AF-DFD7-41A5-B66A-43083321C27F}" type="pres">
      <dgm:prSet presAssocID="{5DCF2478-79F5-4A12-8A0A-D4C4EC10D1B6}" presName="gear1dstNode" presStyleLbl="node1" presStyleIdx="0" presStyleCnt="3"/>
      <dgm:spPr/>
      <dgm:t>
        <a:bodyPr/>
        <a:lstStyle/>
        <a:p>
          <a:endParaRPr lang="en-US"/>
        </a:p>
      </dgm:t>
    </dgm:pt>
    <dgm:pt modelId="{AF822C79-DA0F-4003-8443-0AB6538F2B7A}" type="pres">
      <dgm:prSet presAssocID="{F043DB77-9F20-464D-B91B-7DB3BBE960E2}" presName="gear2" presStyleLbl="node1" presStyleIdx="1" presStyleCnt="3">
        <dgm:presLayoutVars>
          <dgm:chMax val="1"/>
          <dgm:bulletEnabled val="1"/>
        </dgm:presLayoutVars>
      </dgm:prSet>
      <dgm:spPr/>
      <dgm:t>
        <a:bodyPr/>
        <a:lstStyle/>
        <a:p>
          <a:endParaRPr lang="en-US"/>
        </a:p>
      </dgm:t>
    </dgm:pt>
    <dgm:pt modelId="{5989E3AB-C33A-4ECF-A008-CE325DFC8140}" type="pres">
      <dgm:prSet presAssocID="{F043DB77-9F20-464D-B91B-7DB3BBE960E2}" presName="gear2srcNode" presStyleLbl="node1" presStyleIdx="1" presStyleCnt="3"/>
      <dgm:spPr/>
      <dgm:t>
        <a:bodyPr/>
        <a:lstStyle/>
        <a:p>
          <a:endParaRPr lang="en-US"/>
        </a:p>
      </dgm:t>
    </dgm:pt>
    <dgm:pt modelId="{0A11CF58-D6B3-4ABB-BBFE-DCBC6C2DEBA1}" type="pres">
      <dgm:prSet presAssocID="{F043DB77-9F20-464D-B91B-7DB3BBE960E2}" presName="gear2dstNode" presStyleLbl="node1" presStyleIdx="1" presStyleCnt="3"/>
      <dgm:spPr/>
      <dgm:t>
        <a:bodyPr/>
        <a:lstStyle/>
        <a:p>
          <a:endParaRPr lang="en-US"/>
        </a:p>
      </dgm:t>
    </dgm:pt>
    <dgm:pt modelId="{22B4D65F-EBF1-4013-8CDE-20B3E2C96A46}" type="pres">
      <dgm:prSet presAssocID="{BCAB0E1D-1E61-4A3C-9805-2879A8B8E5C3}" presName="gear3" presStyleLbl="node1" presStyleIdx="2" presStyleCnt="3"/>
      <dgm:spPr/>
      <dgm:t>
        <a:bodyPr/>
        <a:lstStyle/>
        <a:p>
          <a:endParaRPr lang="en-US"/>
        </a:p>
      </dgm:t>
    </dgm:pt>
    <dgm:pt modelId="{7B40408F-C4B8-4CAF-BD3B-B2EAE45F8B1E}" type="pres">
      <dgm:prSet presAssocID="{BCAB0E1D-1E61-4A3C-9805-2879A8B8E5C3}" presName="gear3tx" presStyleLbl="node1" presStyleIdx="2" presStyleCnt="3">
        <dgm:presLayoutVars>
          <dgm:chMax val="1"/>
          <dgm:bulletEnabled val="1"/>
        </dgm:presLayoutVars>
      </dgm:prSet>
      <dgm:spPr/>
      <dgm:t>
        <a:bodyPr/>
        <a:lstStyle/>
        <a:p>
          <a:endParaRPr lang="en-US"/>
        </a:p>
      </dgm:t>
    </dgm:pt>
    <dgm:pt modelId="{6AC73670-124A-4D45-BC8F-1CC63563433B}" type="pres">
      <dgm:prSet presAssocID="{BCAB0E1D-1E61-4A3C-9805-2879A8B8E5C3}" presName="gear3srcNode" presStyleLbl="node1" presStyleIdx="2" presStyleCnt="3"/>
      <dgm:spPr/>
      <dgm:t>
        <a:bodyPr/>
        <a:lstStyle/>
        <a:p>
          <a:endParaRPr lang="en-US"/>
        </a:p>
      </dgm:t>
    </dgm:pt>
    <dgm:pt modelId="{4CA06048-0A80-4075-95BC-24A4C2AA2C56}" type="pres">
      <dgm:prSet presAssocID="{BCAB0E1D-1E61-4A3C-9805-2879A8B8E5C3}" presName="gear3dstNode" presStyleLbl="node1" presStyleIdx="2" presStyleCnt="3"/>
      <dgm:spPr/>
      <dgm:t>
        <a:bodyPr/>
        <a:lstStyle/>
        <a:p>
          <a:endParaRPr lang="en-US"/>
        </a:p>
      </dgm:t>
    </dgm:pt>
    <dgm:pt modelId="{CAFE0662-FB7A-4F3A-B402-5E796E56F30C}" type="pres">
      <dgm:prSet presAssocID="{B167CC6D-B8BC-4B51-A3E8-1C16B17154FC}" presName="connector1" presStyleLbl="sibTrans2D1" presStyleIdx="0" presStyleCnt="3" custAng="14571376" custScaleX="93607" custScaleY="37446" custLinFactNeighborX="20172" custLinFactNeighborY="-17367"/>
      <dgm:spPr>
        <a:prstGeom prst="curvedUpArrow">
          <a:avLst/>
        </a:prstGeom>
      </dgm:spPr>
      <dgm:t>
        <a:bodyPr/>
        <a:lstStyle/>
        <a:p>
          <a:endParaRPr lang="en-US"/>
        </a:p>
      </dgm:t>
    </dgm:pt>
    <dgm:pt modelId="{3E98A4B6-CC9C-4D34-BED1-84DD2BE7537C}" type="pres">
      <dgm:prSet presAssocID="{AD27E6A6-5155-42D4-9A58-AD4F931941C7}" presName="connector2" presStyleLbl="sibTrans2D1" presStyleIdx="1" presStyleCnt="3" custAng="16367093" custScaleX="48830" custScaleY="35396" custLinFactNeighborX="-49258" custLinFactNeighborY="-25917"/>
      <dgm:spPr>
        <a:prstGeom prst="curvedDownArrow">
          <a:avLst/>
        </a:prstGeom>
      </dgm:spPr>
      <dgm:t>
        <a:bodyPr/>
        <a:lstStyle/>
        <a:p>
          <a:endParaRPr lang="en-US"/>
        </a:p>
      </dgm:t>
    </dgm:pt>
    <dgm:pt modelId="{932729FA-8FDF-4095-BBDB-97C80BDD3105}" type="pres">
      <dgm:prSet presAssocID="{B9BFA47C-A3C7-4AD7-8FD8-A592820A6227}" presName="connector3" presStyleLbl="sibTrans2D1" presStyleIdx="2" presStyleCnt="3"/>
      <dgm:spPr/>
      <dgm:t>
        <a:bodyPr/>
        <a:lstStyle/>
        <a:p>
          <a:endParaRPr lang="en-US"/>
        </a:p>
      </dgm:t>
    </dgm:pt>
  </dgm:ptLst>
  <dgm:cxnLst>
    <dgm:cxn modelId="{2F4738BA-531F-4258-B18D-13C45AEB33EB}" type="presOf" srcId="{BCAB0E1D-1E61-4A3C-9805-2879A8B8E5C3}" destId="{7B40408F-C4B8-4CAF-BD3B-B2EAE45F8B1E}" srcOrd="1" destOrd="0" presId="urn:microsoft.com/office/officeart/2005/8/layout/gear1"/>
    <dgm:cxn modelId="{90778E03-53D3-4C7E-A97A-BAEA65D845A6}" type="presOf" srcId="{5DCF2478-79F5-4A12-8A0A-D4C4EC10D1B6}" destId="{E59067AF-DFD7-41A5-B66A-43083321C27F}" srcOrd="2" destOrd="0" presId="urn:microsoft.com/office/officeart/2005/8/layout/gear1"/>
    <dgm:cxn modelId="{CDF85AAB-890F-49EC-92A4-A77BF3DCA95D}" type="presOf" srcId="{BCAB0E1D-1E61-4A3C-9805-2879A8B8E5C3}" destId="{4CA06048-0A80-4075-95BC-24A4C2AA2C56}" srcOrd="3" destOrd="0" presId="urn:microsoft.com/office/officeart/2005/8/layout/gear1"/>
    <dgm:cxn modelId="{D2A59A2C-B12D-40CE-AE91-4889D960A80E}" type="presOf" srcId="{BCAB0E1D-1E61-4A3C-9805-2879A8B8E5C3}" destId="{22B4D65F-EBF1-4013-8CDE-20B3E2C96A46}" srcOrd="0" destOrd="0" presId="urn:microsoft.com/office/officeart/2005/8/layout/gear1"/>
    <dgm:cxn modelId="{7522C32C-DD26-4265-B6F3-B7E8AFA4A0EE}" type="presOf" srcId="{B9BFA47C-A3C7-4AD7-8FD8-A592820A6227}" destId="{932729FA-8FDF-4095-BBDB-97C80BDD3105}" srcOrd="0" destOrd="0" presId="urn:microsoft.com/office/officeart/2005/8/layout/gear1"/>
    <dgm:cxn modelId="{65FB64A7-4D98-413C-812D-5B28B22B29BD}" type="presOf" srcId="{AD27E6A6-5155-42D4-9A58-AD4F931941C7}" destId="{3E98A4B6-CC9C-4D34-BED1-84DD2BE7537C}" srcOrd="0" destOrd="0" presId="urn:microsoft.com/office/officeart/2005/8/layout/gear1"/>
    <dgm:cxn modelId="{4459A389-368D-4FF4-82FE-D711C7765973}" type="presOf" srcId="{BCAB0E1D-1E61-4A3C-9805-2879A8B8E5C3}" destId="{6AC73670-124A-4D45-BC8F-1CC63563433B}" srcOrd="2" destOrd="0" presId="urn:microsoft.com/office/officeart/2005/8/layout/gear1"/>
    <dgm:cxn modelId="{51890C17-4B27-458E-9D70-F46D517768ED}" srcId="{0B2DB3BE-860D-4528-9865-1C2B96FDCE9D}" destId="{F043DB77-9F20-464D-B91B-7DB3BBE960E2}" srcOrd="1" destOrd="0" parTransId="{715E232C-ACE8-4F9C-83F2-58BB20683531}" sibTransId="{AD27E6A6-5155-42D4-9A58-AD4F931941C7}"/>
    <dgm:cxn modelId="{1DE7A625-0FC7-4E2E-9A9A-E782E504FF8A}" srcId="{0B2DB3BE-860D-4528-9865-1C2B96FDCE9D}" destId="{BCAB0E1D-1E61-4A3C-9805-2879A8B8E5C3}" srcOrd="2" destOrd="0" parTransId="{92C3E8A8-0454-491A-B855-C624225BBEA5}" sibTransId="{B9BFA47C-A3C7-4AD7-8FD8-A592820A6227}"/>
    <dgm:cxn modelId="{4C29A8CE-3653-49FD-BA02-A8D60167F38A}" type="presOf" srcId="{5DCF2478-79F5-4A12-8A0A-D4C4EC10D1B6}" destId="{96980F34-E851-4C18-BD50-D592DEF9AC3C}" srcOrd="0" destOrd="0" presId="urn:microsoft.com/office/officeart/2005/8/layout/gear1"/>
    <dgm:cxn modelId="{7230DAB5-15D8-4DF3-99F0-1D48A9DC88EE}" type="presOf" srcId="{F043DB77-9F20-464D-B91B-7DB3BBE960E2}" destId="{5989E3AB-C33A-4ECF-A008-CE325DFC8140}" srcOrd="1" destOrd="0" presId="urn:microsoft.com/office/officeart/2005/8/layout/gear1"/>
    <dgm:cxn modelId="{346AA886-C3E0-45C9-82FF-223AE76AB39F}" type="presOf" srcId="{0B2DB3BE-860D-4528-9865-1C2B96FDCE9D}" destId="{02B49779-11C2-4B74-9CA5-F5D60CA1BC12}" srcOrd="0" destOrd="0" presId="urn:microsoft.com/office/officeart/2005/8/layout/gear1"/>
    <dgm:cxn modelId="{5DC7B5BD-D1CA-4CE8-A413-7E0676AFAF60}" type="presOf" srcId="{F043DB77-9F20-464D-B91B-7DB3BBE960E2}" destId="{0A11CF58-D6B3-4ABB-BBFE-DCBC6C2DEBA1}" srcOrd="2" destOrd="0" presId="urn:microsoft.com/office/officeart/2005/8/layout/gear1"/>
    <dgm:cxn modelId="{A39C4B08-50C6-4503-A3BF-C66FC90D28A4}" type="presOf" srcId="{5DCF2478-79F5-4A12-8A0A-D4C4EC10D1B6}" destId="{9F57A5C4-A301-4260-BC03-D80CAC5CD4FC}" srcOrd="1" destOrd="0" presId="urn:microsoft.com/office/officeart/2005/8/layout/gear1"/>
    <dgm:cxn modelId="{B7325A62-6F8E-4A68-AFE7-678593A6288D}" type="presOf" srcId="{F043DB77-9F20-464D-B91B-7DB3BBE960E2}" destId="{AF822C79-DA0F-4003-8443-0AB6538F2B7A}" srcOrd="0" destOrd="0" presId="urn:microsoft.com/office/officeart/2005/8/layout/gear1"/>
    <dgm:cxn modelId="{1C732341-C3B9-4D4F-8510-81323E4B784A}" type="presOf" srcId="{B167CC6D-B8BC-4B51-A3E8-1C16B17154FC}" destId="{CAFE0662-FB7A-4F3A-B402-5E796E56F30C}" srcOrd="0" destOrd="0" presId="urn:microsoft.com/office/officeart/2005/8/layout/gear1"/>
    <dgm:cxn modelId="{16F6A417-53C7-465B-9C24-8DED7129B172}" srcId="{0B2DB3BE-860D-4528-9865-1C2B96FDCE9D}" destId="{5DCF2478-79F5-4A12-8A0A-D4C4EC10D1B6}" srcOrd="0" destOrd="0" parTransId="{AF13AB37-F736-4B47-94ED-6CF9C9B55DB2}" sibTransId="{B167CC6D-B8BC-4B51-A3E8-1C16B17154FC}"/>
    <dgm:cxn modelId="{DFB7BCF5-3F66-488D-9E16-B4242F8B2D46}" type="presParOf" srcId="{02B49779-11C2-4B74-9CA5-F5D60CA1BC12}" destId="{96980F34-E851-4C18-BD50-D592DEF9AC3C}" srcOrd="0" destOrd="0" presId="urn:microsoft.com/office/officeart/2005/8/layout/gear1"/>
    <dgm:cxn modelId="{09F8D9AD-E180-4FFB-8A80-665FD896DFA0}" type="presParOf" srcId="{02B49779-11C2-4B74-9CA5-F5D60CA1BC12}" destId="{9F57A5C4-A301-4260-BC03-D80CAC5CD4FC}" srcOrd="1" destOrd="0" presId="urn:microsoft.com/office/officeart/2005/8/layout/gear1"/>
    <dgm:cxn modelId="{16E575D8-F6D9-4B63-A46D-390A36B27763}" type="presParOf" srcId="{02B49779-11C2-4B74-9CA5-F5D60CA1BC12}" destId="{E59067AF-DFD7-41A5-B66A-43083321C27F}" srcOrd="2" destOrd="0" presId="urn:microsoft.com/office/officeart/2005/8/layout/gear1"/>
    <dgm:cxn modelId="{7FF7F5F3-0FC0-48BD-A18A-2855AD400731}" type="presParOf" srcId="{02B49779-11C2-4B74-9CA5-F5D60CA1BC12}" destId="{AF822C79-DA0F-4003-8443-0AB6538F2B7A}" srcOrd="3" destOrd="0" presId="urn:microsoft.com/office/officeart/2005/8/layout/gear1"/>
    <dgm:cxn modelId="{0463CE8A-FCC9-4288-892D-816C27674072}" type="presParOf" srcId="{02B49779-11C2-4B74-9CA5-F5D60CA1BC12}" destId="{5989E3AB-C33A-4ECF-A008-CE325DFC8140}" srcOrd="4" destOrd="0" presId="urn:microsoft.com/office/officeart/2005/8/layout/gear1"/>
    <dgm:cxn modelId="{625A0AF8-B8CB-4378-953A-0B2338ADC573}" type="presParOf" srcId="{02B49779-11C2-4B74-9CA5-F5D60CA1BC12}" destId="{0A11CF58-D6B3-4ABB-BBFE-DCBC6C2DEBA1}" srcOrd="5" destOrd="0" presId="urn:microsoft.com/office/officeart/2005/8/layout/gear1"/>
    <dgm:cxn modelId="{B63E1394-E72D-448D-A166-3470C60E2A8B}" type="presParOf" srcId="{02B49779-11C2-4B74-9CA5-F5D60CA1BC12}" destId="{22B4D65F-EBF1-4013-8CDE-20B3E2C96A46}" srcOrd="6" destOrd="0" presId="urn:microsoft.com/office/officeart/2005/8/layout/gear1"/>
    <dgm:cxn modelId="{FF8A7FBB-5C58-40A6-A3C7-12484C2986E3}" type="presParOf" srcId="{02B49779-11C2-4B74-9CA5-F5D60CA1BC12}" destId="{7B40408F-C4B8-4CAF-BD3B-B2EAE45F8B1E}" srcOrd="7" destOrd="0" presId="urn:microsoft.com/office/officeart/2005/8/layout/gear1"/>
    <dgm:cxn modelId="{D41DEB9C-EC0B-4FFE-8D90-971C1C8F834F}" type="presParOf" srcId="{02B49779-11C2-4B74-9CA5-F5D60CA1BC12}" destId="{6AC73670-124A-4D45-BC8F-1CC63563433B}" srcOrd="8" destOrd="0" presId="urn:microsoft.com/office/officeart/2005/8/layout/gear1"/>
    <dgm:cxn modelId="{66E54035-5A23-44B5-8B51-AACFDF6A0ABF}" type="presParOf" srcId="{02B49779-11C2-4B74-9CA5-F5D60CA1BC12}" destId="{4CA06048-0A80-4075-95BC-24A4C2AA2C56}" srcOrd="9" destOrd="0" presId="urn:microsoft.com/office/officeart/2005/8/layout/gear1"/>
    <dgm:cxn modelId="{0BC24D2B-9B5D-411D-8F95-097B12A8F44A}" type="presParOf" srcId="{02B49779-11C2-4B74-9CA5-F5D60CA1BC12}" destId="{CAFE0662-FB7A-4F3A-B402-5E796E56F30C}" srcOrd="10" destOrd="0" presId="urn:microsoft.com/office/officeart/2005/8/layout/gear1"/>
    <dgm:cxn modelId="{1E24ABFC-A4D3-457D-ADA1-B549B56E1A7E}" type="presParOf" srcId="{02B49779-11C2-4B74-9CA5-F5D60CA1BC12}" destId="{3E98A4B6-CC9C-4D34-BED1-84DD2BE7537C}" srcOrd="11" destOrd="0" presId="urn:microsoft.com/office/officeart/2005/8/layout/gear1"/>
    <dgm:cxn modelId="{A128D569-71E5-4DA1-B0C7-E42450EC2D1D}" type="presParOf" srcId="{02B49779-11C2-4B74-9CA5-F5D60CA1BC12}" destId="{932729FA-8FDF-4095-BBDB-97C80BDD3105}"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980F34-E851-4C18-BD50-D592DEF9AC3C}">
      <dsp:nvSpPr>
        <dsp:cNvPr id="0" name=""/>
        <dsp:cNvSpPr/>
      </dsp:nvSpPr>
      <dsp:spPr>
        <a:xfrm>
          <a:off x="1807155" y="2880003"/>
          <a:ext cx="2208745" cy="2208745"/>
        </a:xfrm>
        <a:prstGeom prst="gear9">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b="1" kern="1200" dirty="0" smtClean="0"/>
            <a:t>Regression Models</a:t>
          </a:r>
          <a:endParaRPr lang="en-US" sz="2100" b="1" kern="1200" dirty="0"/>
        </a:p>
      </dsp:txBody>
      <dsp:txXfrm>
        <a:off x="2251211" y="3397391"/>
        <a:ext cx="1320633" cy="1135341"/>
      </dsp:txXfrm>
    </dsp:sp>
    <dsp:sp modelId="{AF822C79-DA0F-4003-8443-0AB6538F2B7A}">
      <dsp:nvSpPr>
        <dsp:cNvPr id="0" name=""/>
        <dsp:cNvSpPr/>
      </dsp:nvSpPr>
      <dsp:spPr>
        <a:xfrm>
          <a:off x="522067" y="2357936"/>
          <a:ext cx="1606360" cy="1606360"/>
        </a:xfrm>
        <a:prstGeom prst="gear6">
          <a:avLst/>
        </a:prstGeom>
        <a:solidFill>
          <a:schemeClr val="accent5">
            <a:hueOff val="-3379271"/>
            <a:satOff val="-8710"/>
            <a:lumOff val="-5883"/>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b="1" kern="1200" dirty="0" smtClean="0"/>
            <a:t>Model</a:t>
          </a:r>
          <a:endParaRPr lang="en-US" sz="2100" b="1" kern="1200" dirty="0"/>
        </a:p>
      </dsp:txBody>
      <dsp:txXfrm>
        <a:off x="926473" y="2764786"/>
        <a:ext cx="797548" cy="792660"/>
      </dsp:txXfrm>
    </dsp:sp>
    <dsp:sp modelId="{22B4D65F-EBF1-4013-8CDE-20B3E2C96A46}">
      <dsp:nvSpPr>
        <dsp:cNvPr id="0" name=""/>
        <dsp:cNvSpPr/>
      </dsp:nvSpPr>
      <dsp:spPr>
        <a:xfrm rot="20700000">
          <a:off x="1421792" y="1249712"/>
          <a:ext cx="1573905" cy="1573905"/>
        </a:xfrm>
        <a:prstGeom prst="gear6">
          <a:avLst/>
        </a:prstGeom>
        <a:solidFill>
          <a:schemeClr val="accent5">
            <a:hueOff val="-6758543"/>
            <a:satOff val="-17419"/>
            <a:lumOff val="-11765"/>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b="1" kern="1200" dirty="0" smtClean="0"/>
            <a:t>Graphs</a:t>
          </a:r>
          <a:endParaRPr lang="en-US" sz="2100" b="1" kern="1200" dirty="0"/>
        </a:p>
      </dsp:txBody>
      <dsp:txXfrm rot="-20700000">
        <a:off x="1766996" y="1594915"/>
        <a:ext cx="883498" cy="883498"/>
      </dsp:txXfrm>
    </dsp:sp>
    <dsp:sp modelId="{CAFE0662-FB7A-4F3A-B402-5E796E56F30C}">
      <dsp:nvSpPr>
        <dsp:cNvPr id="0" name=""/>
        <dsp:cNvSpPr/>
      </dsp:nvSpPr>
      <dsp:spPr>
        <a:xfrm rot="14571376">
          <a:off x="2296045" y="2941076"/>
          <a:ext cx="2646451" cy="1058671"/>
        </a:xfrm>
        <a:prstGeom prst="curvedUpArrow">
          <a:avLst/>
        </a:prstGeom>
        <a:solidFill>
          <a:schemeClr val="accent5">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3E98A4B6-CC9C-4D34-BED1-84DD2BE7537C}">
      <dsp:nvSpPr>
        <dsp:cNvPr id="0" name=""/>
        <dsp:cNvSpPr/>
      </dsp:nvSpPr>
      <dsp:spPr>
        <a:xfrm rot="16367093">
          <a:off x="-248691" y="2134432"/>
          <a:ext cx="1003033" cy="727081"/>
        </a:xfrm>
        <a:prstGeom prst="curvedDownArrow">
          <a:avLst/>
        </a:prstGeom>
        <a:solidFill>
          <a:schemeClr val="accent5">
            <a:hueOff val="-3379271"/>
            <a:satOff val="-8710"/>
            <a:lumOff val="-5883"/>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932729FA-8FDF-4095-BBDB-97C80BDD3105}">
      <dsp:nvSpPr>
        <dsp:cNvPr id="0" name=""/>
        <dsp:cNvSpPr/>
      </dsp:nvSpPr>
      <dsp:spPr>
        <a:xfrm>
          <a:off x="1057732" y="905733"/>
          <a:ext cx="2214769" cy="2214769"/>
        </a:xfrm>
        <a:prstGeom prst="circularArrow">
          <a:avLst>
            <a:gd name="adj1" fmla="val 5984"/>
            <a:gd name="adj2" fmla="val 394124"/>
            <a:gd name="adj3" fmla="val 13313824"/>
            <a:gd name="adj4" fmla="val 10508221"/>
            <a:gd name="adj5" fmla="val 6981"/>
          </a:avLst>
        </a:prstGeom>
        <a:solidFill>
          <a:schemeClr val="accent5">
            <a:hueOff val="-6758543"/>
            <a:satOff val="-17419"/>
            <a:lumOff val="-11765"/>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E395B6-3C1C-4BFB-85D0-8EB71C1F9996}" type="datetimeFigureOut">
              <a:rPr lang="en-US" smtClean="0"/>
              <a:t>04-Nov-22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448735-3896-48C4-8089-DCE54F006D37}" type="slidenum">
              <a:rPr lang="en-US" smtClean="0"/>
              <a:t>‹#›</a:t>
            </a:fld>
            <a:endParaRPr lang="en-US"/>
          </a:p>
        </p:txBody>
      </p:sp>
    </p:spTree>
    <p:extLst>
      <p:ext uri="{BB962C8B-B14F-4D97-AF65-F5344CB8AC3E}">
        <p14:creationId xmlns:p14="http://schemas.microsoft.com/office/powerpoint/2010/main" val="3913635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448735-3896-48C4-8089-DCE54F006D37}" type="slidenum">
              <a:rPr lang="en-US" smtClean="0"/>
              <a:t>1</a:t>
            </a:fld>
            <a:endParaRPr lang="en-US"/>
          </a:p>
        </p:txBody>
      </p:sp>
    </p:spTree>
    <p:extLst>
      <p:ext uri="{BB962C8B-B14F-4D97-AF65-F5344CB8AC3E}">
        <p14:creationId xmlns:p14="http://schemas.microsoft.com/office/powerpoint/2010/main" val="982855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448735-3896-48C4-8089-DCE54F006D37}" type="slidenum">
              <a:rPr lang="en-US" smtClean="0"/>
              <a:t>2</a:t>
            </a:fld>
            <a:endParaRPr lang="en-US"/>
          </a:p>
        </p:txBody>
      </p:sp>
    </p:spTree>
    <p:extLst>
      <p:ext uri="{BB962C8B-B14F-4D97-AF65-F5344CB8AC3E}">
        <p14:creationId xmlns:p14="http://schemas.microsoft.com/office/powerpoint/2010/main" val="115124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7282D7C-25DB-4ECD-AE6A-5121DF4FD7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BD162096-07D2-4773-8D56-9758ADBD11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251EB271-B784-4C99-8FF4-75E4A39CB0A2}"/>
              </a:ext>
            </a:extLst>
          </p:cNvPr>
          <p:cNvSpPr>
            <a:spLocks noGrp="1"/>
          </p:cNvSpPr>
          <p:nvPr>
            <p:ph type="dt" sz="half" idx="10"/>
          </p:nvPr>
        </p:nvSpPr>
        <p:spPr/>
        <p:txBody>
          <a:bodyPr/>
          <a:lstStyle/>
          <a:p>
            <a:fld id="{F4036F9D-6D4C-4ABC-99DC-AAFBCC7B9552}" type="datetime1">
              <a:rPr lang="en-US" smtClean="0"/>
              <a:t>04-Nov-22</a:t>
            </a:fld>
            <a:endParaRPr lang="en-US"/>
          </a:p>
        </p:txBody>
      </p:sp>
      <p:sp>
        <p:nvSpPr>
          <p:cNvPr id="5" name="Footer Placeholder 4">
            <a:extLst>
              <a:ext uri="{FF2B5EF4-FFF2-40B4-BE49-F238E27FC236}">
                <a16:creationId xmlns="" xmlns:a16="http://schemas.microsoft.com/office/drawing/2014/main" id="{503DD570-728F-45E2-805D-2C07AC1E6E84}"/>
              </a:ext>
            </a:extLst>
          </p:cNvPr>
          <p:cNvSpPr>
            <a:spLocks noGrp="1"/>
          </p:cNvSpPr>
          <p:nvPr>
            <p:ph type="ftr" sz="quarter" idx="11"/>
          </p:nvPr>
        </p:nvSpPr>
        <p:spPr/>
        <p:txBody>
          <a:bodyPr/>
          <a:lstStyle/>
          <a:p>
            <a:r>
              <a:rPr lang="en-US" smtClean="0"/>
              <a:t>Ashutosh Chutiya</a:t>
            </a:r>
            <a:endParaRPr lang="en-US"/>
          </a:p>
        </p:txBody>
      </p:sp>
      <p:sp>
        <p:nvSpPr>
          <p:cNvPr id="6" name="Slide Number Placeholder 5">
            <a:extLst>
              <a:ext uri="{FF2B5EF4-FFF2-40B4-BE49-F238E27FC236}">
                <a16:creationId xmlns="" xmlns:a16="http://schemas.microsoft.com/office/drawing/2014/main" id="{AA96900B-B182-47B3-B1C8-0C93DD9246E0}"/>
              </a:ext>
            </a:extLst>
          </p:cNvPr>
          <p:cNvSpPr>
            <a:spLocks noGrp="1"/>
          </p:cNvSpPr>
          <p:nvPr>
            <p:ph type="sldNum" sz="quarter" idx="12"/>
          </p:nvPr>
        </p:nvSpPr>
        <p:spPr/>
        <p:txBody>
          <a:bodyPr/>
          <a:lstStyle/>
          <a:p>
            <a:fld id="{3B685128-CE73-4F6B-9CB3-02E8E310B566}" type="slidenum">
              <a:rPr lang="en-US" smtClean="0"/>
              <a:t>‹#›</a:t>
            </a:fld>
            <a:endParaRPr lang="en-US"/>
          </a:p>
        </p:txBody>
      </p:sp>
    </p:spTree>
    <p:extLst>
      <p:ext uri="{BB962C8B-B14F-4D97-AF65-F5344CB8AC3E}">
        <p14:creationId xmlns:p14="http://schemas.microsoft.com/office/powerpoint/2010/main" val="615475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239021-FEC3-422D-A83C-0304CDE005F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A47C61CC-4B39-4992-AD1B-B288DBD387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7EF1D3CF-84C3-4B60-BDA0-E7494EF61907}"/>
              </a:ext>
            </a:extLst>
          </p:cNvPr>
          <p:cNvSpPr>
            <a:spLocks noGrp="1"/>
          </p:cNvSpPr>
          <p:nvPr>
            <p:ph type="dt" sz="half" idx="10"/>
          </p:nvPr>
        </p:nvSpPr>
        <p:spPr/>
        <p:txBody>
          <a:bodyPr/>
          <a:lstStyle/>
          <a:p>
            <a:fld id="{FFBCD0F2-0F18-4DB3-8370-6901FFF46384}" type="datetime1">
              <a:rPr lang="en-US" smtClean="0"/>
              <a:t>04-Nov-22</a:t>
            </a:fld>
            <a:endParaRPr lang="en-US"/>
          </a:p>
        </p:txBody>
      </p:sp>
      <p:sp>
        <p:nvSpPr>
          <p:cNvPr id="5" name="Footer Placeholder 4">
            <a:extLst>
              <a:ext uri="{FF2B5EF4-FFF2-40B4-BE49-F238E27FC236}">
                <a16:creationId xmlns="" xmlns:a16="http://schemas.microsoft.com/office/drawing/2014/main" id="{31D92335-5753-45F9-814D-18251FBDBFED}"/>
              </a:ext>
            </a:extLst>
          </p:cNvPr>
          <p:cNvSpPr>
            <a:spLocks noGrp="1"/>
          </p:cNvSpPr>
          <p:nvPr>
            <p:ph type="ftr" sz="quarter" idx="11"/>
          </p:nvPr>
        </p:nvSpPr>
        <p:spPr/>
        <p:txBody>
          <a:bodyPr/>
          <a:lstStyle/>
          <a:p>
            <a:r>
              <a:rPr lang="en-US" smtClean="0"/>
              <a:t>Ashutosh Chutiya</a:t>
            </a:r>
            <a:endParaRPr lang="en-US"/>
          </a:p>
        </p:txBody>
      </p:sp>
      <p:sp>
        <p:nvSpPr>
          <p:cNvPr id="6" name="Slide Number Placeholder 5">
            <a:extLst>
              <a:ext uri="{FF2B5EF4-FFF2-40B4-BE49-F238E27FC236}">
                <a16:creationId xmlns="" xmlns:a16="http://schemas.microsoft.com/office/drawing/2014/main" id="{80C22616-F031-4D9A-9329-651F4CEC2CC0}"/>
              </a:ext>
            </a:extLst>
          </p:cNvPr>
          <p:cNvSpPr>
            <a:spLocks noGrp="1"/>
          </p:cNvSpPr>
          <p:nvPr>
            <p:ph type="sldNum" sz="quarter" idx="12"/>
          </p:nvPr>
        </p:nvSpPr>
        <p:spPr/>
        <p:txBody>
          <a:bodyPr/>
          <a:lstStyle/>
          <a:p>
            <a:fld id="{3B685128-CE73-4F6B-9CB3-02E8E310B566}" type="slidenum">
              <a:rPr lang="en-US" smtClean="0"/>
              <a:t>‹#›</a:t>
            </a:fld>
            <a:endParaRPr lang="en-US"/>
          </a:p>
        </p:txBody>
      </p:sp>
    </p:spTree>
    <p:extLst>
      <p:ext uri="{BB962C8B-B14F-4D97-AF65-F5344CB8AC3E}">
        <p14:creationId xmlns:p14="http://schemas.microsoft.com/office/powerpoint/2010/main" val="1756325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3B61FB8C-38B0-4B7B-996B-D30D3FC53E2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FAC8A53C-6034-4B20-9D09-C7ABB8540D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C4C1C226-25E6-44E7-A3C5-5584C45A1DF2}"/>
              </a:ext>
            </a:extLst>
          </p:cNvPr>
          <p:cNvSpPr>
            <a:spLocks noGrp="1"/>
          </p:cNvSpPr>
          <p:nvPr>
            <p:ph type="dt" sz="half" idx="10"/>
          </p:nvPr>
        </p:nvSpPr>
        <p:spPr/>
        <p:txBody>
          <a:bodyPr/>
          <a:lstStyle/>
          <a:p>
            <a:fld id="{3B1E7360-9FA3-4268-9A28-BCEC235EBBFD}" type="datetime1">
              <a:rPr lang="en-US" smtClean="0"/>
              <a:t>04-Nov-22</a:t>
            </a:fld>
            <a:endParaRPr lang="en-US"/>
          </a:p>
        </p:txBody>
      </p:sp>
      <p:sp>
        <p:nvSpPr>
          <p:cNvPr id="5" name="Footer Placeholder 4">
            <a:extLst>
              <a:ext uri="{FF2B5EF4-FFF2-40B4-BE49-F238E27FC236}">
                <a16:creationId xmlns="" xmlns:a16="http://schemas.microsoft.com/office/drawing/2014/main" id="{0EDB184E-7407-4407-A11C-0F7F0EEA14B2}"/>
              </a:ext>
            </a:extLst>
          </p:cNvPr>
          <p:cNvSpPr>
            <a:spLocks noGrp="1"/>
          </p:cNvSpPr>
          <p:nvPr>
            <p:ph type="ftr" sz="quarter" idx="11"/>
          </p:nvPr>
        </p:nvSpPr>
        <p:spPr/>
        <p:txBody>
          <a:bodyPr/>
          <a:lstStyle/>
          <a:p>
            <a:r>
              <a:rPr lang="en-US" smtClean="0"/>
              <a:t>Ashutosh Chutiya</a:t>
            </a:r>
            <a:endParaRPr lang="en-US"/>
          </a:p>
        </p:txBody>
      </p:sp>
      <p:sp>
        <p:nvSpPr>
          <p:cNvPr id="6" name="Slide Number Placeholder 5">
            <a:extLst>
              <a:ext uri="{FF2B5EF4-FFF2-40B4-BE49-F238E27FC236}">
                <a16:creationId xmlns="" xmlns:a16="http://schemas.microsoft.com/office/drawing/2014/main" id="{598B9363-2B08-4D59-AC21-1AD637F26161}"/>
              </a:ext>
            </a:extLst>
          </p:cNvPr>
          <p:cNvSpPr>
            <a:spLocks noGrp="1"/>
          </p:cNvSpPr>
          <p:nvPr>
            <p:ph type="sldNum" sz="quarter" idx="12"/>
          </p:nvPr>
        </p:nvSpPr>
        <p:spPr/>
        <p:txBody>
          <a:bodyPr/>
          <a:lstStyle/>
          <a:p>
            <a:fld id="{3B685128-CE73-4F6B-9CB3-02E8E310B566}" type="slidenum">
              <a:rPr lang="en-US" smtClean="0"/>
              <a:t>‹#›</a:t>
            </a:fld>
            <a:endParaRPr lang="en-US"/>
          </a:p>
        </p:txBody>
      </p:sp>
    </p:spTree>
    <p:extLst>
      <p:ext uri="{BB962C8B-B14F-4D97-AF65-F5344CB8AC3E}">
        <p14:creationId xmlns:p14="http://schemas.microsoft.com/office/powerpoint/2010/main" val="3235317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xmlns=""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xmlns=""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xmlns=""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xmlns=""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xmlns="" id="{06966E3E-9B30-4375-AC9A-23256CC87D25}"/>
              </a:ext>
              <a:ext uri="{C183D7F6-B498-43B3-948B-1728B52AA6E4}">
                <adec:decorative xmlns:adec="http://schemas.microsoft.com/office/drawing/2017/decorative" xmlns=""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xmlns=""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xmlns=""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xmlns=""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xmlns="" id="{394664AE-6DC5-428F-9AC4-5A8F67571F72}"/>
              </a:ext>
              <a:ext uri="{C183D7F6-B498-43B3-948B-1728B52AA6E4}">
                <adec:decorative xmlns:adec="http://schemas.microsoft.com/office/drawing/2017/decorative" xmlns=""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xmlns=""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xmlns=""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xmlns="" id="{E57D2D6F-49E8-4217-A908-2D9E43583589}"/>
              </a:ext>
            </a:extLst>
          </p:cNvPr>
          <p:cNvSpPr>
            <a:spLocks noGrp="1"/>
          </p:cNvSpPr>
          <p:nvPr>
            <p:ph type="dt" sz="half" idx="10"/>
          </p:nvPr>
        </p:nvSpPr>
        <p:spPr/>
        <p:txBody>
          <a:bodyPr>
            <a:noAutofit/>
          </a:bodyPr>
          <a:lstStyle/>
          <a:p>
            <a:fld id="{A72CF3FF-C0B9-4059-88EE-44CDCA35371E}" type="datetime1">
              <a:rPr lang="en-IN" smtClean="0"/>
              <a:t>04-11-2022</a:t>
            </a:fld>
            <a:endParaRPr lang="en-US"/>
          </a:p>
        </p:txBody>
      </p:sp>
      <p:sp>
        <p:nvSpPr>
          <p:cNvPr id="6" name="Footer Placeholder 5">
            <a:extLst>
              <a:ext uri="{FF2B5EF4-FFF2-40B4-BE49-F238E27FC236}">
                <a16:creationId xmlns:a16="http://schemas.microsoft.com/office/drawing/2014/main" xmlns="" id="{591C4440-6B8D-4A24-A807-8B1302A3DFAF}"/>
              </a:ext>
            </a:extLst>
          </p:cNvPr>
          <p:cNvSpPr>
            <a:spLocks noGrp="1"/>
          </p:cNvSpPr>
          <p:nvPr>
            <p:ph type="ftr" sz="quarter" idx="11"/>
          </p:nvPr>
        </p:nvSpPr>
        <p:spPr/>
        <p:txBody>
          <a:bodyPr>
            <a:noAutofit/>
          </a:bodyPr>
          <a:lstStyle/>
          <a:p>
            <a:r>
              <a:rPr lang="en-US"/>
              <a:t>Sample Draft</a:t>
            </a:r>
          </a:p>
        </p:txBody>
      </p:sp>
      <p:sp>
        <p:nvSpPr>
          <p:cNvPr id="7" name="Slide Number Placeholder 6">
            <a:extLst>
              <a:ext uri="{FF2B5EF4-FFF2-40B4-BE49-F238E27FC236}">
                <a16:creationId xmlns:a16="http://schemas.microsoft.com/office/drawing/2014/main" xmlns=""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xmlns="" id="{83C43C1C-00B3-40E0-B073-B8C56206D07D}"/>
              </a:ext>
              <a:ext uri="{C183D7F6-B498-43B3-948B-1728B52AA6E4}">
                <adec:decorative xmlns:adec="http://schemas.microsoft.com/office/drawing/2017/decorative" xmlns=""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43792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 xmlns:a16="http://schemas.microsoft.com/office/drawing/2014/main" id="{938AD48E-7D67-4BE9-97B6-DB64DE5253B9}"/>
              </a:ext>
              <a:ext uri="{C183D7F6-B498-43B3-948B-1728B52AA6E4}">
                <adec:decorative xmlns=""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nvGrpSpPr>
          <p:cNvPr id="9" name="Group 8">
            <a:extLst>
              <a:ext uri="{FF2B5EF4-FFF2-40B4-BE49-F238E27FC236}">
                <a16:creationId xmlns="" xmlns:a16="http://schemas.microsoft.com/office/drawing/2014/main" id="{EB6FF8E2-165B-49EB-8120-14190F9491BC}"/>
              </a:ext>
              <a:ext uri="{C183D7F6-B498-43B3-948B-1728B52AA6E4}">
                <adec:decorative xmlns=""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11" name="Oval 10">
              <a:extLst>
                <a:ext uri="{FF2B5EF4-FFF2-40B4-BE49-F238E27FC236}">
                  <a16:creationId xmlns=""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sp>
        <p:nvSpPr>
          <p:cNvPr id="3" name="Text Placeholder 2">
            <a:extLst>
              <a:ext uri="{FF2B5EF4-FFF2-40B4-BE49-F238E27FC236}">
                <a16:creationId xmlns=""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7560127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 xmlns:a16="http://schemas.microsoft.com/office/drawing/2014/main" id="{AB81B449-7B97-41DC-B23F-65EDCBD316A6}"/>
              </a:ext>
            </a:extLst>
          </p:cNvPr>
          <p:cNvSpPr>
            <a:spLocks noGrp="1"/>
          </p:cNvSpPr>
          <p:nvPr>
            <p:ph type="dt" sz="half" idx="10"/>
          </p:nvPr>
        </p:nvSpPr>
        <p:spPr/>
        <p:txBody>
          <a:bodyPr>
            <a:noAutofit/>
          </a:bodyPr>
          <a:lstStyle/>
          <a:p>
            <a:fld id="{A669CEEE-E682-4FB2-B721-2A271C4B5A5E}" type="datetime1">
              <a:rPr lang="en-US" smtClean="0">
                <a:solidFill>
                  <a:prstClr val="white">
                    <a:lumMod val="65000"/>
                    <a:alpha val="80000"/>
                  </a:prstClr>
                </a:solidFill>
              </a:rPr>
              <a:t>04-Nov-22</a:t>
            </a:fld>
            <a:endParaRPr lang="en-US">
              <a:solidFill>
                <a:prstClr val="white">
                  <a:lumMod val="65000"/>
                  <a:alpha val="80000"/>
                </a:prstClr>
              </a:solidFill>
            </a:endParaRPr>
          </a:p>
        </p:txBody>
      </p:sp>
      <p:sp>
        <p:nvSpPr>
          <p:cNvPr id="3" name="Footer Placeholder 2">
            <a:extLst>
              <a:ext uri="{FF2B5EF4-FFF2-40B4-BE49-F238E27FC236}">
                <a16:creationId xmlns="" xmlns:a16="http://schemas.microsoft.com/office/drawing/2014/main" id="{7C6B46D5-337B-4906-8412-4EEA3884FA7E}"/>
              </a:ext>
            </a:extLst>
          </p:cNvPr>
          <p:cNvSpPr>
            <a:spLocks noGrp="1"/>
          </p:cNvSpPr>
          <p:nvPr>
            <p:ph type="ftr" sz="quarter" idx="11"/>
          </p:nvPr>
        </p:nvSpPr>
        <p:spPr/>
        <p:txBody>
          <a:bodyPr>
            <a:noAutofit/>
          </a:bodyPr>
          <a:lstStyle/>
          <a:p>
            <a:r>
              <a:rPr lang="en-US" smtClean="0">
                <a:solidFill>
                  <a:prstClr val="white">
                    <a:lumMod val="65000"/>
                    <a:alpha val="80000"/>
                  </a:prstClr>
                </a:solidFill>
              </a:rPr>
              <a:t>Ashutosh Chutiya</a:t>
            </a:r>
            <a:endParaRPr lang="en-US">
              <a:solidFill>
                <a:prstClr val="white">
                  <a:lumMod val="65000"/>
                  <a:alpha val="80000"/>
                </a:prstClr>
              </a:solidFill>
            </a:endParaRPr>
          </a:p>
        </p:txBody>
      </p:sp>
      <p:sp>
        <p:nvSpPr>
          <p:cNvPr id="4" name="Slide Number Placeholder 3">
            <a:extLst>
              <a:ext uri="{FF2B5EF4-FFF2-40B4-BE49-F238E27FC236}">
                <a16:creationId xmlns=""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solidFill>
                  <a:prstClr val="white">
                    <a:lumMod val="65000"/>
                    <a:alpha val="80000"/>
                  </a:prstClr>
                </a:solidFill>
              </a:rPr>
              <a:pPr/>
              <a:t>‹#›</a:t>
            </a:fld>
            <a:endParaRPr lang="en-US">
              <a:solidFill>
                <a:prstClr val="white">
                  <a:lumMod val="65000"/>
                  <a:alpha val="80000"/>
                </a:prstClr>
              </a:solidFill>
            </a:endParaRPr>
          </a:p>
        </p:txBody>
      </p:sp>
      <p:sp>
        <p:nvSpPr>
          <p:cNvPr id="6" name="Oval 5">
            <a:extLst>
              <a:ext uri="{FF2B5EF4-FFF2-40B4-BE49-F238E27FC236}">
                <a16:creationId xmlns="" xmlns:a16="http://schemas.microsoft.com/office/drawing/2014/main" id="{92FF63B4-C261-4597-9EE0-811D250B9D21}"/>
              </a:ext>
              <a:ext uri="{C183D7F6-B498-43B3-948B-1728B52AA6E4}">
                <adec:decorative xmlns=""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nvGrpSpPr>
          <p:cNvPr id="10" name="Group 9">
            <a:extLst>
              <a:ext uri="{FF2B5EF4-FFF2-40B4-BE49-F238E27FC236}">
                <a16:creationId xmlns="" xmlns:a16="http://schemas.microsoft.com/office/drawing/2014/main" id="{F92CF088-7F97-4A11-8A81-0EF641F6986F}"/>
              </a:ext>
              <a:ext uri="{C183D7F6-B498-43B3-948B-1728B52AA6E4}">
                <adec:decorative xmlns=""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12" name="Oval 11">
              <a:extLst>
                <a:ext uri="{FF2B5EF4-FFF2-40B4-BE49-F238E27FC236}">
                  <a16:creationId xmlns=""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prstClr val="white"/>
                </a:solidFill>
              </a:endParaRPr>
            </a:p>
          </p:txBody>
        </p:sp>
      </p:grpSp>
    </p:spTree>
    <p:extLst>
      <p:ext uri="{BB962C8B-B14F-4D97-AF65-F5344CB8AC3E}">
        <p14:creationId xmlns:p14="http://schemas.microsoft.com/office/powerpoint/2010/main" val="30690857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 xmlns:a16="http://schemas.microsoft.com/office/drawing/2014/main" id="{AB81B449-7B97-41DC-B23F-65EDCBD316A6}"/>
              </a:ext>
            </a:extLst>
          </p:cNvPr>
          <p:cNvSpPr>
            <a:spLocks noGrp="1"/>
          </p:cNvSpPr>
          <p:nvPr>
            <p:ph type="dt" sz="half" idx="10"/>
          </p:nvPr>
        </p:nvSpPr>
        <p:spPr/>
        <p:txBody>
          <a:bodyPr>
            <a:noAutofit/>
          </a:bodyPr>
          <a:lstStyle/>
          <a:p>
            <a:fld id="{3ED12B21-ED44-4EDD-BC03-2026361920EF}" type="datetime1">
              <a:rPr lang="en-US" smtClean="0">
                <a:solidFill>
                  <a:prstClr val="white">
                    <a:lumMod val="65000"/>
                    <a:alpha val="80000"/>
                  </a:prstClr>
                </a:solidFill>
              </a:rPr>
              <a:t>04-Nov-22</a:t>
            </a:fld>
            <a:endParaRPr lang="en-US">
              <a:solidFill>
                <a:prstClr val="white">
                  <a:lumMod val="65000"/>
                  <a:alpha val="80000"/>
                </a:prstClr>
              </a:solidFill>
            </a:endParaRPr>
          </a:p>
        </p:txBody>
      </p:sp>
      <p:sp>
        <p:nvSpPr>
          <p:cNvPr id="3" name="Footer Placeholder 2">
            <a:extLst>
              <a:ext uri="{FF2B5EF4-FFF2-40B4-BE49-F238E27FC236}">
                <a16:creationId xmlns="" xmlns:a16="http://schemas.microsoft.com/office/drawing/2014/main" id="{7C6B46D5-337B-4906-8412-4EEA3884FA7E}"/>
              </a:ext>
            </a:extLst>
          </p:cNvPr>
          <p:cNvSpPr>
            <a:spLocks noGrp="1"/>
          </p:cNvSpPr>
          <p:nvPr>
            <p:ph type="ftr" sz="quarter" idx="11"/>
          </p:nvPr>
        </p:nvSpPr>
        <p:spPr/>
        <p:txBody>
          <a:bodyPr>
            <a:noAutofit/>
          </a:bodyPr>
          <a:lstStyle/>
          <a:p>
            <a:r>
              <a:rPr lang="en-US" smtClean="0">
                <a:solidFill>
                  <a:prstClr val="white">
                    <a:lumMod val="65000"/>
                    <a:alpha val="80000"/>
                  </a:prstClr>
                </a:solidFill>
              </a:rPr>
              <a:t>Ashutosh Chutiya</a:t>
            </a:r>
            <a:endParaRPr lang="en-US">
              <a:solidFill>
                <a:prstClr val="white">
                  <a:lumMod val="65000"/>
                  <a:alpha val="80000"/>
                </a:prstClr>
              </a:solidFill>
            </a:endParaRPr>
          </a:p>
        </p:txBody>
      </p:sp>
      <p:sp>
        <p:nvSpPr>
          <p:cNvPr id="4" name="Slide Number Placeholder 3">
            <a:extLst>
              <a:ext uri="{FF2B5EF4-FFF2-40B4-BE49-F238E27FC236}">
                <a16:creationId xmlns=""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solidFill>
                  <a:prstClr val="white">
                    <a:lumMod val="65000"/>
                    <a:alpha val="80000"/>
                  </a:prstClr>
                </a:solidFill>
              </a:rPr>
              <a:pPr/>
              <a:t>‹#›</a:t>
            </a:fld>
            <a:endParaRPr lang="en-US">
              <a:solidFill>
                <a:prstClr val="white">
                  <a:lumMod val="65000"/>
                  <a:alpha val="80000"/>
                </a:prstClr>
              </a:solidFill>
            </a:endParaRPr>
          </a:p>
        </p:txBody>
      </p:sp>
      <p:sp>
        <p:nvSpPr>
          <p:cNvPr id="11" name="Content Placeholder 6">
            <a:extLst>
              <a:ext uri="{FF2B5EF4-FFF2-40B4-BE49-F238E27FC236}">
                <a16:creationId xmlns=""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38338654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 xmlns:a16="http://schemas.microsoft.com/office/drawing/2014/main" id="{56403DDF-462A-45CE-931B-010AB4F73C3F}"/>
              </a:ext>
            </a:extLst>
          </p:cNvPr>
          <p:cNvSpPr>
            <a:spLocks noGrp="1"/>
          </p:cNvSpPr>
          <p:nvPr>
            <p:ph type="dt" sz="half" idx="10"/>
          </p:nvPr>
        </p:nvSpPr>
        <p:spPr/>
        <p:txBody>
          <a:bodyPr/>
          <a:lstStyle/>
          <a:p>
            <a:fld id="{6B0B0F9B-87CD-4B5E-B121-E9CDC7AE4F33}" type="datetime1">
              <a:rPr lang="en-US" smtClean="0">
                <a:solidFill>
                  <a:prstClr val="white">
                    <a:lumMod val="65000"/>
                    <a:alpha val="80000"/>
                  </a:prstClr>
                </a:solidFill>
              </a:rPr>
              <a:t>04-Nov-22</a:t>
            </a:fld>
            <a:endParaRPr lang="en-US">
              <a:solidFill>
                <a:prstClr val="white">
                  <a:lumMod val="65000"/>
                  <a:alpha val="80000"/>
                </a:prstClr>
              </a:solidFill>
            </a:endParaRPr>
          </a:p>
        </p:txBody>
      </p:sp>
      <p:sp>
        <p:nvSpPr>
          <p:cNvPr id="5" name="Footer Placeholder 4">
            <a:extLst>
              <a:ext uri="{FF2B5EF4-FFF2-40B4-BE49-F238E27FC236}">
                <a16:creationId xmlns="" xmlns:a16="http://schemas.microsoft.com/office/drawing/2014/main" id="{39E10702-2ACF-4768-9E91-8CB87B89594D}"/>
              </a:ext>
            </a:extLst>
          </p:cNvPr>
          <p:cNvSpPr>
            <a:spLocks noGrp="1"/>
          </p:cNvSpPr>
          <p:nvPr>
            <p:ph type="ftr" sz="quarter" idx="11"/>
          </p:nvPr>
        </p:nvSpPr>
        <p:spPr/>
        <p:txBody>
          <a:bodyPr/>
          <a:lstStyle/>
          <a:p>
            <a:r>
              <a:rPr lang="en-US" smtClean="0">
                <a:solidFill>
                  <a:prstClr val="white">
                    <a:lumMod val="65000"/>
                    <a:alpha val="80000"/>
                  </a:prstClr>
                </a:solidFill>
              </a:rPr>
              <a:t>Ashutosh Chutiya</a:t>
            </a:r>
            <a:endParaRPr lang="en-US">
              <a:solidFill>
                <a:prstClr val="white">
                  <a:lumMod val="65000"/>
                  <a:alpha val="80000"/>
                </a:prstClr>
              </a:solidFill>
            </a:endParaRPr>
          </a:p>
        </p:txBody>
      </p:sp>
      <p:sp>
        <p:nvSpPr>
          <p:cNvPr id="6" name="Slide Number Placeholder 5">
            <a:extLst>
              <a:ext uri="{FF2B5EF4-FFF2-40B4-BE49-F238E27FC236}">
                <a16:creationId xmlns=""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solidFill>
                  <a:prstClr val="white">
                    <a:lumMod val="65000"/>
                    <a:alpha val="80000"/>
                  </a:prstClr>
                </a:solidFill>
              </a:rPr>
              <a:pPr/>
              <a:t>‹#›</a:t>
            </a:fld>
            <a:endParaRPr lang="en-US">
              <a:solidFill>
                <a:prstClr val="white">
                  <a:lumMod val="65000"/>
                  <a:alpha val="80000"/>
                </a:prstClr>
              </a:solidFill>
            </a:endParaRPr>
          </a:p>
        </p:txBody>
      </p:sp>
      <p:sp>
        <p:nvSpPr>
          <p:cNvPr id="13" name="Rectangle 12">
            <a:extLst>
              <a:ext uri="{FF2B5EF4-FFF2-40B4-BE49-F238E27FC236}">
                <a16:creationId xmlns="" xmlns:a16="http://schemas.microsoft.com/office/drawing/2014/main" id="{80517979-166D-4AAA-ABBC-0C3E5C2ECF37}"/>
              </a:ext>
              <a:ext uri="{C183D7F6-B498-43B3-948B-1728B52AA6E4}">
                <adec:decorative xmlns=""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Rectangle 13">
            <a:extLst>
              <a:ext uri="{FF2B5EF4-FFF2-40B4-BE49-F238E27FC236}">
                <a16:creationId xmlns=""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Title 1">
            <a:extLst>
              <a:ext uri="{FF2B5EF4-FFF2-40B4-BE49-F238E27FC236}">
                <a16:creationId xmlns=""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104843272"/>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827084643"/>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prstClr val="white"/>
                </a:solidFill>
              </a:endParaRPr>
            </a:p>
          </p:txBody>
        </p:sp>
        <p:sp>
          <p:nvSpPr>
            <p:cNvPr id="14" name="Oval 13">
              <a:extLst>
                <a:ext uri="{FF2B5EF4-FFF2-40B4-BE49-F238E27FC236}">
                  <a16:creationId xmlns=""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15" name="Oval 14">
              <a:extLst>
                <a:ext uri="{FF2B5EF4-FFF2-40B4-BE49-F238E27FC236}">
                  <a16:creationId xmlns=""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16" name="Freeform: Shape 15">
              <a:extLst>
                <a:ext uri="{FF2B5EF4-FFF2-40B4-BE49-F238E27FC236}">
                  <a16:creationId xmlns=""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prstClr val="white"/>
                </a:solidFill>
              </a:endParaRPr>
            </a:p>
          </p:txBody>
        </p:sp>
      </p:grpSp>
      <p:sp>
        <p:nvSpPr>
          <p:cNvPr id="2" name="Title 1">
            <a:extLst>
              <a:ext uri="{FF2B5EF4-FFF2-40B4-BE49-F238E27FC236}">
                <a16:creationId xmlns=""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4D4EE704-5DCA-484E-85E0-0E3A7B1C5046}"/>
              </a:ext>
            </a:extLst>
          </p:cNvPr>
          <p:cNvSpPr>
            <a:spLocks noGrp="1"/>
          </p:cNvSpPr>
          <p:nvPr>
            <p:ph type="dt" sz="half" idx="10"/>
          </p:nvPr>
        </p:nvSpPr>
        <p:spPr/>
        <p:txBody>
          <a:bodyPr>
            <a:noAutofit/>
          </a:bodyPr>
          <a:lstStyle/>
          <a:p>
            <a:fld id="{A4AE9FAB-F3FB-4B59-8150-66A0F451F154}" type="datetime1">
              <a:rPr lang="en-US" smtClean="0">
                <a:solidFill>
                  <a:prstClr val="white">
                    <a:lumMod val="65000"/>
                    <a:alpha val="80000"/>
                  </a:prstClr>
                </a:solidFill>
              </a:rPr>
              <a:t>04-Nov-22</a:t>
            </a:fld>
            <a:endParaRPr lang="en-US">
              <a:solidFill>
                <a:prstClr val="white">
                  <a:lumMod val="65000"/>
                  <a:alpha val="80000"/>
                </a:prstClr>
              </a:solidFill>
            </a:endParaRPr>
          </a:p>
        </p:txBody>
      </p:sp>
      <p:sp>
        <p:nvSpPr>
          <p:cNvPr id="5" name="Footer Placeholder 4">
            <a:extLst>
              <a:ext uri="{FF2B5EF4-FFF2-40B4-BE49-F238E27FC236}">
                <a16:creationId xmlns="" xmlns:a16="http://schemas.microsoft.com/office/drawing/2014/main" id="{4CA69B66-1C18-44A2-93F7-97DED26F24AB}"/>
              </a:ext>
            </a:extLst>
          </p:cNvPr>
          <p:cNvSpPr>
            <a:spLocks noGrp="1"/>
          </p:cNvSpPr>
          <p:nvPr>
            <p:ph type="ftr" sz="quarter" idx="11"/>
          </p:nvPr>
        </p:nvSpPr>
        <p:spPr/>
        <p:txBody>
          <a:bodyPr>
            <a:noAutofit/>
          </a:bodyPr>
          <a:lstStyle/>
          <a:p>
            <a:r>
              <a:rPr lang="en-US" smtClean="0">
                <a:solidFill>
                  <a:prstClr val="white">
                    <a:lumMod val="65000"/>
                    <a:alpha val="80000"/>
                  </a:prstClr>
                </a:solidFill>
              </a:rPr>
              <a:t>Ashutosh Chutiya</a:t>
            </a:r>
            <a:endParaRPr lang="en-US">
              <a:solidFill>
                <a:prstClr val="white">
                  <a:lumMod val="65000"/>
                  <a:alpha val="80000"/>
                </a:prstClr>
              </a:solidFill>
            </a:endParaRPr>
          </a:p>
        </p:txBody>
      </p:sp>
      <p:sp>
        <p:nvSpPr>
          <p:cNvPr id="6" name="Slide Number Placeholder 5">
            <a:extLst>
              <a:ext uri="{FF2B5EF4-FFF2-40B4-BE49-F238E27FC236}">
                <a16:creationId xmlns=""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solidFill>
                  <a:prstClr val="white">
                    <a:lumMod val="65000"/>
                    <a:alpha val="80000"/>
                  </a:prstClr>
                </a:solidFill>
              </a:rPr>
              <a:pPr/>
              <a:t>‹#›</a:t>
            </a:fld>
            <a:endParaRPr lang="en-US">
              <a:solidFill>
                <a:prstClr val="white">
                  <a:lumMod val="65000"/>
                  <a:alpha val="80000"/>
                </a:prstClr>
              </a:solidFill>
            </a:endParaRPr>
          </a:p>
        </p:txBody>
      </p:sp>
    </p:spTree>
    <p:extLst>
      <p:ext uri="{BB962C8B-B14F-4D97-AF65-F5344CB8AC3E}">
        <p14:creationId xmlns:p14="http://schemas.microsoft.com/office/powerpoint/2010/main" val="14263825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 xmlns:a16="http://schemas.microsoft.com/office/drawing/2014/main" id="{B17C5C60-EC4D-410B-9997-0B73289605FD}"/>
              </a:ext>
              <a:ext uri="{C183D7F6-B498-43B3-948B-1728B52AA6E4}">
                <adec:decorative xmlns=""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10" name="Freeform 6">
              <a:extLst>
                <a:ext uri="{FF2B5EF4-FFF2-40B4-BE49-F238E27FC236}">
                  <a16:creationId xmlns=""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11" name="Freeform 8">
              <a:extLst>
                <a:ext uri="{FF2B5EF4-FFF2-40B4-BE49-F238E27FC236}">
                  <a16:creationId xmlns=""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sp>
        <p:nvSpPr>
          <p:cNvPr id="12" name="Oval 11">
            <a:extLst>
              <a:ext uri="{FF2B5EF4-FFF2-40B4-BE49-F238E27FC236}">
                <a16:creationId xmlns="" xmlns:a16="http://schemas.microsoft.com/office/drawing/2014/main" id="{80A2FA6F-99B7-4984-A80C-570644889F02}"/>
              </a:ext>
              <a:ext uri="{C183D7F6-B498-43B3-948B-1728B52AA6E4}">
                <adec:decorative xmlns=""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17" name="Content Placeholder 16">
            <a:extLst>
              <a:ext uri="{FF2B5EF4-FFF2-40B4-BE49-F238E27FC236}">
                <a16:creationId xmlns=""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 xmlns:a16="http://schemas.microsoft.com/office/drawing/2014/main" id="{AB81B449-7B97-41DC-B23F-65EDCBD316A6}"/>
              </a:ext>
            </a:extLst>
          </p:cNvPr>
          <p:cNvSpPr>
            <a:spLocks noGrp="1"/>
          </p:cNvSpPr>
          <p:nvPr>
            <p:ph type="dt" sz="half" idx="10"/>
          </p:nvPr>
        </p:nvSpPr>
        <p:spPr/>
        <p:txBody>
          <a:bodyPr>
            <a:noAutofit/>
          </a:bodyPr>
          <a:lstStyle/>
          <a:p>
            <a:fld id="{11EDD303-8667-47FF-9FF4-657953D311AE}" type="datetime1">
              <a:rPr lang="en-US" smtClean="0">
                <a:solidFill>
                  <a:prstClr val="white">
                    <a:lumMod val="65000"/>
                    <a:alpha val="80000"/>
                  </a:prstClr>
                </a:solidFill>
              </a:rPr>
              <a:t>04-Nov-22</a:t>
            </a:fld>
            <a:endParaRPr lang="en-US">
              <a:solidFill>
                <a:prstClr val="white">
                  <a:lumMod val="65000"/>
                  <a:alpha val="80000"/>
                </a:prstClr>
              </a:solidFill>
            </a:endParaRPr>
          </a:p>
        </p:txBody>
      </p:sp>
      <p:sp>
        <p:nvSpPr>
          <p:cNvPr id="3" name="Footer Placeholder 2">
            <a:extLst>
              <a:ext uri="{FF2B5EF4-FFF2-40B4-BE49-F238E27FC236}">
                <a16:creationId xmlns="" xmlns:a16="http://schemas.microsoft.com/office/drawing/2014/main" id="{7C6B46D5-337B-4906-8412-4EEA3884FA7E}"/>
              </a:ext>
            </a:extLst>
          </p:cNvPr>
          <p:cNvSpPr>
            <a:spLocks noGrp="1"/>
          </p:cNvSpPr>
          <p:nvPr>
            <p:ph type="ftr" sz="quarter" idx="11"/>
          </p:nvPr>
        </p:nvSpPr>
        <p:spPr/>
        <p:txBody>
          <a:bodyPr>
            <a:noAutofit/>
          </a:bodyPr>
          <a:lstStyle/>
          <a:p>
            <a:r>
              <a:rPr lang="en-US" smtClean="0">
                <a:solidFill>
                  <a:prstClr val="white">
                    <a:lumMod val="65000"/>
                    <a:alpha val="80000"/>
                  </a:prstClr>
                </a:solidFill>
              </a:rPr>
              <a:t>Ashutosh Chutiya</a:t>
            </a:r>
            <a:endParaRPr lang="en-US">
              <a:solidFill>
                <a:prstClr val="white">
                  <a:lumMod val="65000"/>
                  <a:alpha val="80000"/>
                </a:prstClr>
              </a:solidFill>
            </a:endParaRPr>
          </a:p>
        </p:txBody>
      </p:sp>
      <p:sp>
        <p:nvSpPr>
          <p:cNvPr id="4" name="Slide Number Placeholder 3">
            <a:extLst>
              <a:ext uri="{FF2B5EF4-FFF2-40B4-BE49-F238E27FC236}">
                <a16:creationId xmlns=""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solidFill>
                  <a:prstClr val="white">
                    <a:lumMod val="65000"/>
                    <a:alpha val="80000"/>
                  </a:prstClr>
                </a:solidFill>
              </a:rPr>
              <a:pPr/>
              <a:t>‹#›</a:t>
            </a:fld>
            <a:endParaRPr lang="en-US">
              <a:solidFill>
                <a:prstClr val="white">
                  <a:lumMod val="65000"/>
                  <a:alpha val="80000"/>
                </a:prstClr>
              </a:solidFill>
            </a:endParaRPr>
          </a:p>
        </p:txBody>
      </p:sp>
    </p:spTree>
    <p:extLst>
      <p:ext uri="{BB962C8B-B14F-4D97-AF65-F5344CB8AC3E}">
        <p14:creationId xmlns:p14="http://schemas.microsoft.com/office/powerpoint/2010/main" val="3693123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F8829C-6BED-42DD-A953-D670FB14D6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F4044146-DB61-4B0A-A758-8D36440BBE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30818AD-EE04-467D-A279-2FD3C86D8A8C}"/>
              </a:ext>
            </a:extLst>
          </p:cNvPr>
          <p:cNvSpPr>
            <a:spLocks noGrp="1"/>
          </p:cNvSpPr>
          <p:nvPr>
            <p:ph type="dt" sz="half" idx="10"/>
          </p:nvPr>
        </p:nvSpPr>
        <p:spPr/>
        <p:txBody>
          <a:bodyPr/>
          <a:lstStyle/>
          <a:p>
            <a:fld id="{0D8A2831-607F-4AEC-8E7D-17FB30C17850}" type="datetime1">
              <a:rPr lang="en-US" smtClean="0"/>
              <a:t>04-Nov-22</a:t>
            </a:fld>
            <a:endParaRPr lang="en-US"/>
          </a:p>
        </p:txBody>
      </p:sp>
      <p:sp>
        <p:nvSpPr>
          <p:cNvPr id="5" name="Footer Placeholder 4">
            <a:extLst>
              <a:ext uri="{FF2B5EF4-FFF2-40B4-BE49-F238E27FC236}">
                <a16:creationId xmlns="" xmlns:a16="http://schemas.microsoft.com/office/drawing/2014/main" id="{120491DB-29B4-448C-BD50-9CFBEA0A64C9}"/>
              </a:ext>
            </a:extLst>
          </p:cNvPr>
          <p:cNvSpPr>
            <a:spLocks noGrp="1"/>
          </p:cNvSpPr>
          <p:nvPr>
            <p:ph type="ftr" sz="quarter" idx="11"/>
          </p:nvPr>
        </p:nvSpPr>
        <p:spPr/>
        <p:txBody>
          <a:bodyPr/>
          <a:lstStyle/>
          <a:p>
            <a:r>
              <a:rPr lang="en-US" smtClean="0"/>
              <a:t>Ashutosh Chutiya</a:t>
            </a:r>
            <a:endParaRPr lang="en-US"/>
          </a:p>
        </p:txBody>
      </p:sp>
      <p:sp>
        <p:nvSpPr>
          <p:cNvPr id="6" name="Slide Number Placeholder 5">
            <a:extLst>
              <a:ext uri="{FF2B5EF4-FFF2-40B4-BE49-F238E27FC236}">
                <a16:creationId xmlns="" xmlns:a16="http://schemas.microsoft.com/office/drawing/2014/main" id="{2921ABEE-9FAE-4968-94C3-217D931F3BFD}"/>
              </a:ext>
            </a:extLst>
          </p:cNvPr>
          <p:cNvSpPr>
            <a:spLocks noGrp="1"/>
          </p:cNvSpPr>
          <p:nvPr>
            <p:ph type="sldNum" sz="quarter" idx="12"/>
          </p:nvPr>
        </p:nvSpPr>
        <p:spPr/>
        <p:txBody>
          <a:bodyPr/>
          <a:lstStyle/>
          <a:p>
            <a:fld id="{3B685128-CE73-4F6B-9CB3-02E8E310B566}" type="slidenum">
              <a:rPr lang="en-US" smtClean="0"/>
              <a:t>‹#›</a:t>
            </a:fld>
            <a:endParaRPr lang="en-US"/>
          </a:p>
        </p:txBody>
      </p:sp>
    </p:spTree>
    <p:extLst>
      <p:ext uri="{BB962C8B-B14F-4D97-AF65-F5344CB8AC3E}">
        <p14:creationId xmlns:p14="http://schemas.microsoft.com/office/powerpoint/2010/main" val="12738086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 xmlns:a16="http://schemas.microsoft.com/office/drawing/2014/main" id="{E38C6F9E-A74F-4F54-9409-B6B93DF8CE78}"/>
              </a:ext>
              <a:ext uri="{C183D7F6-B498-43B3-948B-1728B52AA6E4}">
                <adec:decorative xmlns=""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prstClr val="white"/>
              </a:solidFill>
            </a:endParaRPr>
          </a:p>
        </p:txBody>
      </p:sp>
      <p:sp>
        <p:nvSpPr>
          <p:cNvPr id="34" name="Oval 33">
            <a:extLst>
              <a:ext uri="{FF2B5EF4-FFF2-40B4-BE49-F238E27FC236}">
                <a16:creationId xmlns="" xmlns:a16="http://schemas.microsoft.com/office/drawing/2014/main" id="{6F0F71C5-78A4-4793-9BD4-3DF0EE3E3EB7}"/>
              </a:ext>
              <a:ext uri="{C183D7F6-B498-43B3-948B-1728B52AA6E4}">
                <adec:decorative xmlns=""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40" name="Title 5">
            <a:extLst>
              <a:ext uri="{FF2B5EF4-FFF2-40B4-BE49-F238E27FC236}">
                <a16:creationId xmlns=""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 xmlns:a16="http://schemas.microsoft.com/office/drawing/2014/main" id="{E6093F87-C1F6-4FAB-B891-6F7D7FC20751}"/>
              </a:ext>
              <a:ext uri="{C183D7F6-B498-43B3-948B-1728B52AA6E4}">
                <adec:decorative xmlns=""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prstClr val="white"/>
                </a:solidFill>
              </a:endParaRPr>
            </a:p>
          </p:txBody>
        </p:sp>
        <p:sp>
          <p:nvSpPr>
            <p:cNvPr id="53" name="Freeform: Shape 52">
              <a:extLst>
                <a:ext uri="{FF2B5EF4-FFF2-40B4-BE49-F238E27FC236}">
                  <a16:creationId xmlns=""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prstClr val="white"/>
                </a:solidFill>
              </a:endParaRPr>
            </a:p>
          </p:txBody>
        </p:sp>
        <p:sp>
          <p:nvSpPr>
            <p:cNvPr id="54" name="Oval 53">
              <a:extLst>
                <a:ext uri="{FF2B5EF4-FFF2-40B4-BE49-F238E27FC236}">
                  <a16:creationId xmlns=""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55" name="Oval 54">
              <a:extLst>
                <a:ext uri="{FF2B5EF4-FFF2-40B4-BE49-F238E27FC236}">
                  <a16:creationId xmlns=""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sp>
        <p:nvSpPr>
          <p:cNvPr id="56" name="Picture Placeholder 55">
            <a:extLst>
              <a:ext uri="{FF2B5EF4-FFF2-40B4-BE49-F238E27FC236}">
                <a16:creationId xmlns=""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 xmlns:a16="http://schemas.microsoft.com/office/drawing/2014/main" id="{D8661572-1A59-4E3B-BA65-3329E9468C69}"/>
              </a:ext>
            </a:extLst>
          </p:cNvPr>
          <p:cNvSpPr>
            <a:spLocks noGrp="1"/>
          </p:cNvSpPr>
          <p:nvPr>
            <p:ph type="dt" sz="half" idx="10"/>
          </p:nvPr>
        </p:nvSpPr>
        <p:spPr/>
        <p:txBody>
          <a:bodyPr>
            <a:noAutofit/>
          </a:bodyPr>
          <a:lstStyle/>
          <a:p>
            <a:fld id="{78441994-364A-489C-A93B-5B2ED9EB0E9D}" type="datetime1">
              <a:rPr lang="en-US" smtClean="0">
                <a:solidFill>
                  <a:prstClr val="white">
                    <a:lumMod val="65000"/>
                    <a:alpha val="80000"/>
                  </a:prstClr>
                </a:solidFill>
              </a:rPr>
              <a:t>04-Nov-22</a:t>
            </a:fld>
            <a:endParaRPr lang="en-US" dirty="0">
              <a:solidFill>
                <a:prstClr val="white">
                  <a:lumMod val="65000"/>
                  <a:alpha val="80000"/>
                </a:prstClr>
              </a:solidFill>
            </a:endParaRPr>
          </a:p>
        </p:txBody>
      </p:sp>
      <p:sp>
        <p:nvSpPr>
          <p:cNvPr id="5" name="Footer Placeholder 4">
            <a:extLst>
              <a:ext uri="{FF2B5EF4-FFF2-40B4-BE49-F238E27FC236}">
                <a16:creationId xmlns="" xmlns:a16="http://schemas.microsoft.com/office/drawing/2014/main" id="{AFEF84F1-99FE-4F0B-9E76-F581C2C1B6D9}"/>
              </a:ext>
            </a:extLst>
          </p:cNvPr>
          <p:cNvSpPr>
            <a:spLocks noGrp="1"/>
          </p:cNvSpPr>
          <p:nvPr>
            <p:ph type="ftr" sz="quarter" idx="11"/>
          </p:nvPr>
        </p:nvSpPr>
        <p:spPr/>
        <p:txBody>
          <a:bodyPr>
            <a:noAutofit/>
          </a:bodyPr>
          <a:lstStyle/>
          <a:p>
            <a:r>
              <a:rPr lang="en-US" smtClean="0">
                <a:solidFill>
                  <a:prstClr val="white">
                    <a:lumMod val="65000"/>
                    <a:alpha val="80000"/>
                  </a:prstClr>
                </a:solidFill>
              </a:rPr>
              <a:t>Ashutosh Chutiya</a:t>
            </a:r>
            <a:endParaRPr lang="en-US">
              <a:solidFill>
                <a:prstClr val="white">
                  <a:lumMod val="65000"/>
                  <a:alpha val="80000"/>
                </a:prstClr>
              </a:solidFill>
            </a:endParaRPr>
          </a:p>
        </p:txBody>
      </p:sp>
      <p:sp>
        <p:nvSpPr>
          <p:cNvPr id="6" name="Slide Number Placeholder 5">
            <a:extLst>
              <a:ext uri="{FF2B5EF4-FFF2-40B4-BE49-F238E27FC236}">
                <a16:creationId xmlns=""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solidFill>
                  <a:prstClr val="white">
                    <a:lumMod val="65000"/>
                    <a:alpha val="80000"/>
                  </a:prstClr>
                </a:solidFill>
              </a:rPr>
              <a:pPr/>
              <a:t>‹#›</a:t>
            </a:fld>
            <a:endParaRPr lang="en-US">
              <a:solidFill>
                <a:prstClr val="white">
                  <a:lumMod val="65000"/>
                  <a:alpha val="80000"/>
                </a:prstClr>
              </a:solidFill>
            </a:endParaRPr>
          </a:p>
        </p:txBody>
      </p:sp>
    </p:spTree>
    <p:extLst>
      <p:ext uri="{BB962C8B-B14F-4D97-AF65-F5344CB8AC3E}">
        <p14:creationId xmlns:p14="http://schemas.microsoft.com/office/powerpoint/2010/main" val="17364272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11" name="Rectangle 10">
            <a:extLst>
              <a:ext uri="{FF2B5EF4-FFF2-40B4-BE49-F238E27FC236}">
                <a16:creationId xmlns=""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prstClr val="white"/>
              </a:solidFill>
            </a:endParaRPr>
          </a:p>
        </p:txBody>
      </p:sp>
      <p:sp>
        <p:nvSpPr>
          <p:cNvPr id="2" name="Title 1">
            <a:extLst>
              <a:ext uri="{FF2B5EF4-FFF2-40B4-BE49-F238E27FC236}">
                <a16:creationId xmlns=""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DDCDCD5B-3F26-4AFA-8BD4-E5D8DD2AF494}"/>
              </a:ext>
            </a:extLst>
          </p:cNvPr>
          <p:cNvSpPr>
            <a:spLocks noGrp="1"/>
          </p:cNvSpPr>
          <p:nvPr>
            <p:ph type="dt" sz="half" idx="10"/>
          </p:nvPr>
        </p:nvSpPr>
        <p:spPr/>
        <p:txBody>
          <a:bodyPr>
            <a:noAutofit/>
          </a:bodyPr>
          <a:lstStyle/>
          <a:p>
            <a:fld id="{575780D7-31E1-4515-85AE-2BFD82E4A3F6}" type="datetime1">
              <a:rPr lang="en-US" smtClean="0">
                <a:solidFill>
                  <a:prstClr val="white">
                    <a:lumMod val="65000"/>
                    <a:alpha val="80000"/>
                  </a:prstClr>
                </a:solidFill>
              </a:rPr>
              <a:t>04-Nov-22</a:t>
            </a:fld>
            <a:endParaRPr lang="en-US">
              <a:solidFill>
                <a:prstClr val="white">
                  <a:lumMod val="65000"/>
                  <a:alpha val="80000"/>
                </a:prstClr>
              </a:solidFill>
            </a:endParaRPr>
          </a:p>
        </p:txBody>
      </p:sp>
      <p:sp>
        <p:nvSpPr>
          <p:cNvPr id="8" name="Footer Placeholder 7">
            <a:extLst>
              <a:ext uri="{FF2B5EF4-FFF2-40B4-BE49-F238E27FC236}">
                <a16:creationId xmlns="" xmlns:a16="http://schemas.microsoft.com/office/drawing/2014/main" id="{3D10D1EE-83A0-4FB5-9B25-8A73DE891A87}"/>
              </a:ext>
            </a:extLst>
          </p:cNvPr>
          <p:cNvSpPr>
            <a:spLocks noGrp="1"/>
          </p:cNvSpPr>
          <p:nvPr>
            <p:ph type="ftr" sz="quarter" idx="11"/>
          </p:nvPr>
        </p:nvSpPr>
        <p:spPr/>
        <p:txBody>
          <a:bodyPr>
            <a:noAutofit/>
          </a:bodyPr>
          <a:lstStyle/>
          <a:p>
            <a:r>
              <a:rPr lang="en-US" smtClean="0">
                <a:solidFill>
                  <a:prstClr val="white">
                    <a:lumMod val="65000"/>
                    <a:alpha val="80000"/>
                  </a:prstClr>
                </a:solidFill>
              </a:rPr>
              <a:t>Ashutosh Chutiya</a:t>
            </a:r>
            <a:endParaRPr lang="en-US">
              <a:solidFill>
                <a:prstClr val="white">
                  <a:lumMod val="65000"/>
                  <a:alpha val="80000"/>
                </a:prstClr>
              </a:solidFill>
            </a:endParaRPr>
          </a:p>
        </p:txBody>
      </p:sp>
      <p:sp>
        <p:nvSpPr>
          <p:cNvPr id="9" name="Slide Number Placeholder 8">
            <a:extLst>
              <a:ext uri="{FF2B5EF4-FFF2-40B4-BE49-F238E27FC236}">
                <a16:creationId xmlns=""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solidFill>
                  <a:prstClr val="white">
                    <a:lumMod val="65000"/>
                    <a:alpha val="80000"/>
                  </a:prstClr>
                </a:solidFill>
              </a:rPr>
              <a:pPr/>
              <a:t>‹#›</a:t>
            </a:fld>
            <a:endParaRPr lang="en-US">
              <a:solidFill>
                <a:prstClr val="white">
                  <a:lumMod val="65000"/>
                  <a:alpha val="80000"/>
                </a:prstClr>
              </a:solidFill>
            </a:endParaRPr>
          </a:p>
        </p:txBody>
      </p:sp>
    </p:spTree>
    <p:extLst>
      <p:ext uri="{BB962C8B-B14F-4D97-AF65-F5344CB8AC3E}">
        <p14:creationId xmlns:p14="http://schemas.microsoft.com/office/powerpoint/2010/main" val="31841109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 xmlns:a16="http://schemas.microsoft.com/office/drawing/2014/main" id="{79DE9FAB-6BBA-4CFE-B67D-77B47F01ECA4}"/>
              </a:ext>
              <a:ext uri="{C183D7F6-B498-43B3-948B-1728B52AA6E4}">
                <adec:decorative xmlns=""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prstClr val="white"/>
                </a:solidFill>
              </a:endParaRPr>
            </a:p>
          </p:txBody>
        </p:sp>
        <p:sp>
          <p:nvSpPr>
            <p:cNvPr id="36" name="Freeform: Shape 35">
              <a:extLst>
                <a:ext uri="{FF2B5EF4-FFF2-40B4-BE49-F238E27FC236}">
                  <a16:creationId xmlns=""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prstClr val="white"/>
                </a:solidFill>
              </a:endParaRPr>
            </a:p>
          </p:txBody>
        </p:sp>
        <p:sp>
          <p:nvSpPr>
            <p:cNvPr id="37" name="Oval 36">
              <a:extLst>
                <a:ext uri="{FF2B5EF4-FFF2-40B4-BE49-F238E27FC236}">
                  <a16:creationId xmlns=""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38" name="Oval 37">
              <a:extLst>
                <a:ext uri="{FF2B5EF4-FFF2-40B4-BE49-F238E27FC236}">
                  <a16:creationId xmlns=""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sp>
        <p:nvSpPr>
          <p:cNvPr id="19" name="Freeform: Shape 18">
            <a:extLst>
              <a:ext uri="{FF2B5EF4-FFF2-40B4-BE49-F238E27FC236}">
                <a16:creationId xmlns="" xmlns:a16="http://schemas.microsoft.com/office/drawing/2014/main" id="{82184FF4-7029-4ED7-813A-192E60608764}"/>
              </a:ext>
              <a:ext uri="{C183D7F6-B498-43B3-948B-1728B52AA6E4}">
                <adec:decorative xmlns=""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20" name="Oval 19">
            <a:extLst>
              <a:ext uri="{FF2B5EF4-FFF2-40B4-BE49-F238E27FC236}">
                <a16:creationId xmlns="" xmlns:a16="http://schemas.microsoft.com/office/drawing/2014/main" id="{AAA7AB09-557C-41AD-9113-FF9F68FA1035}"/>
              </a:ext>
              <a:ext uri="{C183D7F6-B498-43B3-948B-1728B52AA6E4}">
                <adec:decorative xmlns=""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25" name="Oval 24">
            <a:extLst>
              <a:ext uri="{FF2B5EF4-FFF2-40B4-BE49-F238E27FC236}">
                <a16:creationId xmlns="" xmlns:a16="http://schemas.microsoft.com/office/drawing/2014/main" id="{EF99ECAA-1F11-4937-BBA6-51935AB44C9D}"/>
              </a:ext>
              <a:ext uri="{C183D7F6-B498-43B3-948B-1728B52AA6E4}">
                <adec:decorative xmlns=""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15" name="Title 1">
            <a:extLst>
              <a:ext uri="{FF2B5EF4-FFF2-40B4-BE49-F238E27FC236}">
                <a16:creationId xmlns=""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8B1BC074-1090-47AF-BDE8-3859BF574BA6}"/>
              </a:ext>
            </a:extLst>
          </p:cNvPr>
          <p:cNvSpPr>
            <a:spLocks noGrp="1"/>
          </p:cNvSpPr>
          <p:nvPr>
            <p:ph type="dt" sz="half" idx="10"/>
          </p:nvPr>
        </p:nvSpPr>
        <p:spPr/>
        <p:txBody>
          <a:bodyPr>
            <a:noAutofit/>
          </a:bodyPr>
          <a:lstStyle/>
          <a:p>
            <a:fld id="{15933315-72C0-4640-9165-0D35430D88AB}" type="datetime1">
              <a:rPr lang="en-US" smtClean="0">
                <a:solidFill>
                  <a:prstClr val="white">
                    <a:lumMod val="65000"/>
                    <a:alpha val="80000"/>
                  </a:prstClr>
                </a:solidFill>
              </a:rPr>
              <a:t>04-Nov-22</a:t>
            </a:fld>
            <a:endParaRPr lang="en-US" dirty="0">
              <a:solidFill>
                <a:prstClr val="white">
                  <a:lumMod val="65000"/>
                  <a:alpha val="80000"/>
                </a:prstClr>
              </a:solidFill>
            </a:endParaRPr>
          </a:p>
        </p:txBody>
      </p:sp>
      <p:sp>
        <p:nvSpPr>
          <p:cNvPr id="5" name="Footer Placeholder 4">
            <a:extLst>
              <a:ext uri="{FF2B5EF4-FFF2-40B4-BE49-F238E27FC236}">
                <a16:creationId xmlns="" xmlns:a16="http://schemas.microsoft.com/office/drawing/2014/main" id="{F1D6522F-D41A-4734-8BD1-BD6E5A37D04C}"/>
              </a:ext>
            </a:extLst>
          </p:cNvPr>
          <p:cNvSpPr>
            <a:spLocks noGrp="1"/>
          </p:cNvSpPr>
          <p:nvPr>
            <p:ph type="ftr" sz="quarter" idx="11"/>
          </p:nvPr>
        </p:nvSpPr>
        <p:spPr/>
        <p:txBody>
          <a:bodyPr>
            <a:noAutofit/>
          </a:bodyPr>
          <a:lstStyle/>
          <a:p>
            <a:r>
              <a:rPr lang="en-US" smtClean="0">
                <a:solidFill>
                  <a:prstClr val="white">
                    <a:lumMod val="65000"/>
                    <a:alpha val="80000"/>
                  </a:prstClr>
                </a:solidFill>
              </a:rPr>
              <a:t>Ashutosh Chutiya</a:t>
            </a:r>
            <a:endParaRPr lang="en-US">
              <a:solidFill>
                <a:prstClr val="white">
                  <a:lumMod val="65000"/>
                  <a:alpha val="80000"/>
                </a:prstClr>
              </a:solidFill>
            </a:endParaRPr>
          </a:p>
        </p:txBody>
      </p:sp>
      <p:sp>
        <p:nvSpPr>
          <p:cNvPr id="6" name="Slide Number Placeholder 5">
            <a:extLst>
              <a:ext uri="{FF2B5EF4-FFF2-40B4-BE49-F238E27FC236}">
                <a16:creationId xmlns=""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solidFill>
                  <a:prstClr val="white">
                    <a:lumMod val="65000"/>
                    <a:alpha val="80000"/>
                  </a:prstClr>
                </a:solidFill>
              </a:rPr>
              <a:pPr/>
              <a:t>‹#›</a:t>
            </a:fld>
            <a:endParaRPr lang="en-US">
              <a:solidFill>
                <a:prstClr val="white">
                  <a:lumMod val="65000"/>
                  <a:alpha val="80000"/>
                </a:prstClr>
              </a:solidFill>
            </a:endParaRPr>
          </a:p>
        </p:txBody>
      </p:sp>
    </p:spTree>
    <p:extLst>
      <p:ext uri="{BB962C8B-B14F-4D97-AF65-F5344CB8AC3E}">
        <p14:creationId xmlns:p14="http://schemas.microsoft.com/office/powerpoint/2010/main" val="33758199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 xmlns:a16="http://schemas.microsoft.com/office/drawing/2014/main" id="{AB81B449-7B97-41DC-B23F-65EDCBD316A6}"/>
              </a:ext>
            </a:extLst>
          </p:cNvPr>
          <p:cNvSpPr>
            <a:spLocks noGrp="1"/>
          </p:cNvSpPr>
          <p:nvPr>
            <p:ph type="dt" sz="half" idx="10"/>
          </p:nvPr>
        </p:nvSpPr>
        <p:spPr/>
        <p:txBody>
          <a:bodyPr>
            <a:noAutofit/>
          </a:bodyPr>
          <a:lstStyle/>
          <a:p>
            <a:fld id="{E6FBB7D3-0640-4A6A-9436-A47D7B5AC863}" type="datetime1">
              <a:rPr lang="en-US" smtClean="0">
                <a:solidFill>
                  <a:prstClr val="white">
                    <a:lumMod val="65000"/>
                    <a:alpha val="80000"/>
                  </a:prstClr>
                </a:solidFill>
              </a:rPr>
              <a:t>04-Nov-22</a:t>
            </a:fld>
            <a:endParaRPr lang="en-US">
              <a:solidFill>
                <a:prstClr val="white">
                  <a:lumMod val="65000"/>
                  <a:alpha val="80000"/>
                </a:prstClr>
              </a:solidFill>
            </a:endParaRPr>
          </a:p>
        </p:txBody>
      </p:sp>
      <p:sp>
        <p:nvSpPr>
          <p:cNvPr id="3" name="Footer Placeholder 2">
            <a:extLst>
              <a:ext uri="{FF2B5EF4-FFF2-40B4-BE49-F238E27FC236}">
                <a16:creationId xmlns="" xmlns:a16="http://schemas.microsoft.com/office/drawing/2014/main" id="{7C6B46D5-337B-4906-8412-4EEA3884FA7E}"/>
              </a:ext>
            </a:extLst>
          </p:cNvPr>
          <p:cNvSpPr>
            <a:spLocks noGrp="1"/>
          </p:cNvSpPr>
          <p:nvPr>
            <p:ph type="ftr" sz="quarter" idx="11"/>
          </p:nvPr>
        </p:nvSpPr>
        <p:spPr/>
        <p:txBody>
          <a:bodyPr>
            <a:noAutofit/>
          </a:bodyPr>
          <a:lstStyle/>
          <a:p>
            <a:r>
              <a:rPr lang="en-US" smtClean="0">
                <a:solidFill>
                  <a:prstClr val="white">
                    <a:lumMod val="65000"/>
                    <a:alpha val="80000"/>
                  </a:prstClr>
                </a:solidFill>
              </a:rPr>
              <a:t>Ashutosh Chutiya</a:t>
            </a:r>
            <a:endParaRPr lang="en-US">
              <a:solidFill>
                <a:prstClr val="white">
                  <a:lumMod val="65000"/>
                  <a:alpha val="80000"/>
                </a:prstClr>
              </a:solidFill>
            </a:endParaRPr>
          </a:p>
        </p:txBody>
      </p:sp>
      <p:sp>
        <p:nvSpPr>
          <p:cNvPr id="4" name="Slide Number Placeholder 3">
            <a:extLst>
              <a:ext uri="{FF2B5EF4-FFF2-40B4-BE49-F238E27FC236}">
                <a16:creationId xmlns=""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solidFill>
                  <a:prstClr val="white">
                    <a:lumMod val="65000"/>
                    <a:alpha val="80000"/>
                  </a:prstClr>
                </a:solidFill>
              </a:rPr>
              <a:pPr/>
              <a:t>‹#›</a:t>
            </a:fld>
            <a:endParaRPr lang="en-US">
              <a:solidFill>
                <a:prstClr val="white">
                  <a:lumMod val="65000"/>
                  <a:alpha val="80000"/>
                </a:prstClr>
              </a:solidFill>
            </a:endParaRPr>
          </a:p>
        </p:txBody>
      </p:sp>
      <p:sp>
        <p:nvSpPr>
          <p:cNvPr id="8" name="Oval 7">
            <a:extLst>
              <a:ext uri="{FF2B5EF4-FFF2-40B4-BE49-F238E27FC236}">
                <a16:creationId xmlns="" xmlns:a16="http://schemas.microsoft.com/office/drawing/2014/main" id="{446AF837-10C6-44A5-B8D6-960A57487B43}"/>
              </a:ext>
              <a:ext uri="{C183D7F6-B498-43B3-948B-1728B52AA6E4}">
                <adec:decorative xmlns=""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Tree>
    <p:extLst>
      <p:ext uri="{BB962C8B-B14F-4D97-AF65-F5344CB8AC3E}">
        <p14:creationId xmlns:p14="http://schemas.microsoft.com/office/powerpoint/2010/main" val="256542926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 xmlns:a16="http://schemas.microsoft.com/office/drawing/2014/main" id="{06966E3E-9B30-4375-AC9A-23256CC87D25}"/>
              </a:ext>
              <a:ext uri="{C183D7F6-B498-43B3-948B-1728B52AA6E4}">
                <adec:decorative xmlns=""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endParaRPr>
            </a:p>
          </p:txBody>
        </p:sp>
        <p:sp>
          <p:nvSpPr>
            <p:cNvPr id="45" name="Oval 44">
              <a:extLst>
                <a:ext uri="{FF2B5EF4-FFF2-40B4-BE49-F238E27FC236}">
                  <a16:creationId xmlns=""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46" name="Freeform: Shape 45">
              <a:extLst>
                <a:ext uri="{FF2B5EF4-FFF2-40B4-BE49-F238E27FC236}">
                  <a16:creationId xmlns=""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endParaRPr>
            </a:p>
          </p:txBody>
        </p:sp>
      </p:grpSp>
      <p:grpSp>
        <p:nvGrpSpPr>
          <p:cNvPr id="15" name="Group 14">
            <a:extLst>
              <a:ext uri="{FF2B5EF4-FFF2-40B4-BE49-F238E27FC236}">
                <a16:creationId xmlns="" xmlns:a16="http://schemas.microsoft.com/office/drawing/2014/main" id="{394664AE-6DC5-428F-9AC4-5A8F67571F72}"/>
              </a:ext>
              <a:ext uri="{C183D7F6-B498-43B3-948B-1728B52AA6E4}">
                <adec:decorative xmlns=""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21" name="Oval 20">
              <a:extLst>
                <a:ext uri="{FF2B5EF4-FFF2-40B4-BE49-F238E27FC236}">
                  <a16:creationId xmlns=""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sp>
        <p:nvSpPr>
          <p:cNvPr id="5" name="Date Placeholder 4">
            <a:extLst>
              <a:ext uri="{FF2B5EF4-FFF2-40B4-BE49-F238E27FC236}">
                <a16:creationId xmlns="" xmlns:a16="http://schemas.microsoft.com/office/drawing/2014/main" id="{E57D2D6F-49E8-4217-A908-2D9E43583589}"/>
              </a:ext>
            </a:extLst>
          </p:cNvPr>
          <p:cNvSpPr>
            <a:spLocks noGrp="1"/>
          </p:cNvSpPr>
          <p:nvPr>
            <p:ph type="dt" sz="half" idx="10"/>
          </p:nvPr>
        </p:nvSpPr>
        <p:spPr/>
        <p:txBody>
          <a:bodyPr>
            <a:noAutofit/>
          </a:bodyPr>
          <a:lstStyle/>
          <a:p>
            <a:fld id="{7784E712-9ACD-408F-8AFB-11B4FE7B1041}" type="datetime1">
              <a:rPr lang="en-US" smtClean="0">
                <a:solidFill>
                  <a:prstClr val="white">
                    <a:lumMod val="65000"/>
                    <a:alpha val="80000"/>
                  </a:prstClr>
                </a:solidFill>
              </a:rPr>
              <a:t>04-Nov-22</a:t>
            </a:fld>
            <a:endParaRPr lang="en-US">
              <a:solidFill>
                <a:prstClr val="white">
                  <a:lumMod val="65000"/>
                  <a:alpha val="80000"/>
                </a:prstClr>
              </a:solidFill>
            </a:endParaRPr>
          </a:p>
        </p:txBody>
      </p:sp>
      <p:sp>
        <p:nvSpPr>
          <p:cNvPr id="6" name="Footer Placeholder 5">
            <a:extLst>
              <a:ext uri="{FF2B5EF4-FFF2-40B4-BE49-F238E27FC236}">
                <a16:creationId xmlns="" xmlns:a16="http://schemas.microsoft.com/office/drawing/2014/main" id="{591C4440-6B8D-4A24-A807-8B1302A3DFAF}"/>
              </a:ext>
            </a:extLst>
          </p:cNvPr>
          <p:cNvSpPr>
            <a:spLocks noGrp="1"/>
          </p:cNvSpPr>
          <p:nvPr>
            <p:ph type="ftr" sz="quarter" idx="11"/>
          </p:nvPr>
        </p:nvSpPr>
        <p:spPr/>
        <p:txBody>
          <a:bodyPr>
            <a:noAutofit/>
          </a:bodyPr>
          <a:lstStyle/>
          <a:p>
            <a:r>
              <a:rPr lang="en-US" smtClean="0">
                <a:solidFill>
                  <a:prstClr val="white">
                    <a:lumMod val="65000"/>
                    <a:alpha val="80000"/>
                  </a:prstClr>
                </a:solidFill>
              </a:rPr>
              <a:t>Ashutosh Chutiya</a:t>
            </a:r>
            <a:endParaRPr lang="en-US">
              <a:solidFill>
                <a:prstClr val="white">
                  <a:lumMod val="65000"/>
                  <a:alpha val="80000"/>
                </a:prstClr>
              </a:solidFill>
            </a:endParaRPr>
          </a:p>
        </p:txBody>
      </p:sp>
      <p:sp>
        <p:nvSpPr>
          <p:cNvPr id="7" name="Slide Number Placeholder 6">
            <a:extLst>
              <a:ext uri="{FF2B5EF4-FFF2-40B4-BE49-F238E27FC236}">
                <a16:creationId xmlns=""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solidFill>
                  <a:prstClr val="white">
                    <a:lumMod val="65000"/>
                    <a:alpha val="80000"/>
                  </a:prstClr>
                </a:solidFill>
              </a:rPr>
              <a:pPr/>
              <a:t>‹#›</a:t>
            </a:fld>
            <a:endParaRPr lang="en-US">
              <a:solidFill>
                <a:prstClr val="white">
                  <a:lumMod val="65000"/>
                  <a:alpha val="80000"/>
                </a:prstClr>
              </a:solidFill>
            </a:endParaRPr>
          </a:p>
        </p:txBody>
      </p:sp>
      <p:sp>
        <p:nvSpPr>
          <p:cNvPr id="17" name="Oval 16">
            <a:extLst>
              <a:ext uri="{FF2B5EF4-FFF2-40B4-BE49-F238E27FC236}">
                <a16:creationId xmlns="" xmlns:a16="http://schemas.microsoft.com/office/drawing/2014/main" id="{83C43C1C-00B3-40E0-B073-B8C56206D07D}"/>
              </a:ext>
              <a:ext uri="{C183D7F6-B498-43B3-948B-1728B52AA6E4}">
                <adec:decorative xmlns=""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Tree>
    <p:extLst>
      <p:ext uri="{BB962C8B-B14F-4D97-AF65-F5344CB8AC3E}">
        <p14:creationId xmlns:p14="http://schemas.microsoft.com/office/powerpoint/2010/main" val="36284161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 xmlns:a16="http://schemas.microsoft.com/office/drawing/2014/main" id="{8B1BC074-1090-47AF-BDE8-3859BF574BA6}"/>
              </a:ext>
            </a:extLst>
          </p:cNvPr>
          <p:cNvSpPr>
            <a:spLocks noGrp="1"/>
          </p:cNvSpPr>
          <p:nvPr>
            <p:ph type="dt" sz="half" idx="10"/>
          </p:nvPr>
        </p:nvSpPr>
        <p:spPr/>
        <p:txBody>
          <a:bodyPr>
            <a:noAutofit/>
          </a:bodyPr>
          <a:lstStyle/>
          <a:p>
            <a:fld id="{FFFDC7EB-FBF6-4A05-9DEA-429C90052B43}" type="datetime1">
              <a:rPr lang="en-US" smtClean="0">
                <a:solidFill>
                  <a:prstClr val="white">
                    <a:lumMod val="65000"/>
                    <a:alpha val="80000"/>
                  </a:prstClr>
                </a:solidFill>
              </a:rPr>
              <a:t>04-Nov-22</a:t>
            </a:fld>
            <a:endParaRPr lang="en-US" dirty="0">
              <a:solidFill>
                <a:prstClr val="white">
                  <a:lumMod val="65000"/>
                  <a:alpha val="80000"/>
                </a:prstClr>
              </a:solidFill>
            </a:endParaRPr>
          </a:p>
        </p:txBody>
      </p:sp>
      <p:sp>
        <p:nvSpPr>
          <p:cNvPr id="5" name="Footer Placeholder 4">
            <a:extLst>
              <a:ext uri="{FF2B5EF4-FFF2-40B4-BE49-F238E27FC236}">
                <a16:creationId xmlns="" xmlns:a16="http://schemas.microsoft.com/office/drawing/2014/main" id="{F1D6522F-D41A-4734-8BD1-BD6E5A37D04C}"/>
              </a:ext>
            </a:extLst>
          </p:cNvPr>
          <p:cNvSpPr>
            <a:spLocks noGrp="1"/>
          </p:cNvSpPr>
          <p:nvPr>
            <p:ph type="ftr" sz="quarter" idx="11"/>
          </p:nvPr>
        </p:nvSpPr>
        <p:spPr/>
        <p:txBody>
          <a:bodyPr>
            <a:noAutofit/>
          </a:bodyPr>
          <a:lstStyle/>
          <a:p>
            <a:r>
              <a:rPr lang="en-US" smtClean="0">
                <a:solidFill>
                  <a:prstClr val="white">
                    <a:lumMod val="65000"/>
                    <a:alpha val="80000"/>
                  </a:prstClr>
                </a:solidFill>
              </a:rPr>
              <a:t>Ashutosh Chutiya</a:t>
            </a:r>
            <a:endParaRPr lang="en-US">
              <a:solidFill>
                <a:prstClr val="white">
                  <a:lumMod val="65000"/>
                  <a:alpha val="80000"/>
                </a:prstClr>
              </a:solidFill>
            </a:endParaRPr>
          </a:p>
        </p:txBody>
      </p:sp>
      <p:sp>
        <p:nvSpPr>
          <p:cNvPr id="6" name="Slide Number Placeholder 5">
            <a:extLst>
              <a:ext uri="{FF2B5EF4-FFF2-40B4-BE49-F238E27FC236}">
                <a16:creationId xmlns=""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solidFill>
                  <a:prstClr val="white">
                    <a:lumMod val="65000"/>
                    <a:alpha val="80000"/>
                  </a:prstClr>
                </a:solidFill>
              </a:rPr>
              <a:pPr/>
              <a:t>‹#›</a:t>
            </a:fld>
            <a:endParaRPr lang="en-US">
              <a:solidFill>
                <a:prstClr val="white">
                  <a:lumMod val="65000"/>
                  <a:alpha val="80000"/>
                </a:prstClr>
              </a:solidFill>
            </a:endParaRPr>
          </a:p>
        </p:txBody>
      </p:sp>
      <p:sp>
        <p:nvSpPr>
          <p:cNvPr id="19" name="Freeform: Shape 18">
            <a:extLst>
              <a:ext uri="{FF2B5EF4-FFF2-40B4-BE49-F238E27FC236}">
                <a16:creationId xmlns=""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20" name="Oval 19">
            <a:extLst>
              <a:ext uri="{FF2B5EF4-FFF2-40B4-BE49-F238E27FC236}">
                <a16:creationId xmlns=""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25" name="Oval 24">
            <a:extLst>
              <a:ext uri="{FF2B5EF4-FFF2-40B4-BE49-F238E27FC236}">
                <a16:creationId xmlns=""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nvGrpSpPr>
          <p:cNvPr id="34" name="Group 33">
            <a:extLst>
              <a:ext uri="{FF2B5EF4-FFF2-40B4-BE49-F238E27FC236}">
                <a16:creationId xmlns=""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prstClr val="white"/>
                </a:solidFill>
              </a:endParaRPr>
            </a:p>
          </p:txBody>
        </p:sp>
        <p:sp>
          <p:nvSpPr>
            <p:cNvPr id="36" name="Freeform: Shape 35">
              <a:extLst>
                <a:ext uri="{FF2B5EF4-FFF2-40B4-BE49-F238E27FC236}">
                  <a16:creationId xmlns=""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prstClr val="white"/>
                </a:solidFill>
              </a:endParaRPr>
            </a:p>
          </p:txBody>
        </p:sp>
        <p:sp>
          <p:nvSpPr>
            <p:cNvPr id="37" name="Oval 36">
              <a:extLst>
                <a:ext uri="{FF2B5EF4-FFF2-40B4-BE49-F238E27FC236}">
                  <a16:creationId xmlns=""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38" name="Oval 37">
              <a:extLst>
                <a:ext uri="{FF2B5EF4-FFF2-40B4-BE49-F238E27FC236}">
                  <a16:creationId xmlns=""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spTree>
    <p:extLst>
      <p:ext uri="{BB962C8B-B14F-4D97-AF65-F5344CB8AC3E}">
        <p14:creationId xmlns:p14="http://schemas.microsoft.com/office/powerpoint/2010/main" val="28499650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nvGrpSpPr>
          <p:cNvPr id="13" name="Group 12">
            <a:extLst>
              <a:ext uri="{FF2B5EF4-FFF2-40B4-BE49-F238E27FC236}">
                <a16:creationId xmlns=""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21" name="Oval 20">
              <a:extLst>
                <a:ext uri="{FF2B5EF4-FFF2-40B4-BE49-F238E27FC236}">
                  <a16:creationId xmlns=""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sp>
        <p:nvSpPr>
          <p:cNvPr id="2" name="Title 1">
            <a:extLst>
              <a:ext uri="{FF2B5EF4-FFF2-40B4-BE49-F238E27FC236}">
                <a16:creationId xmlns=""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 xmlns:a16="http://schemas.microsoft.com/office/drawing/2014/main" id="{BB99A8AF-0998-4613-B1D8-C14ECBFFDF67}"/>
              </a:ext>
            </a:extLst>
          </p:cNvPr>
          <p:cNvSpPr>
            <a:spLocks noGrp="1"/>
          </p:cNvSpPr>
          <p:nvPr>
            <p:ph type="dt" sz="half" idx="10"/>
          </p:nvPr>
        </p:nvSpPr>
        <p:spPr/>
        <p:txBody>
          <a:bodyPr>
            <a:noAutofit/>
          </a:bodyPr>
          <a:lstStyle/>
          <a:p>
            <a:fld id="{1BA8A0E0-CD5A-4B42-9ED0-564AAFCE4429}" type="datetime1">
              <a:rPr lang="en-US" smtClean="0">
                <a:solidFill>
                  <a:prstClr val="white">
                    <a:lumMod val="65000"/>
                    <a:alpha val="80000"/>
                  </a:prstClr>
                </a:solidFill>
              </a:rPr>
              <a:t>04-Nov-22</a:t>
            </a:fld>
            <a:endParaRPr lang="en-US">
              <a:solidFill>
                <a:prstClr val="white">
                  <a:lumMod val="65000"/>
                  <a:alpha val="80000"/>
                </a:prstClr>
              </a:solidFill>
            </a:endParaRPr>
          </a:p>
        </p:txBody>
      </p:sp>
      <p:sp>
        <p:nvSpPr>
          <p:cNvPr id="6" name="Footer Placeholder 5">
            <a:extLst>
              <a:ext uri="{FF2B5EF4-FFF2-40B4-BE49-F238E27FC236}">
                <a16:creationId xmlns="" xmlns:a16="http://schemas.microsoft.com/office/drawing/2014/main" id="{66E44EAA-B8A9-4428-A9DF-1174DA940990}"/>
              </a:ext>
            </a:extLst>
          </p:cNvPr>
          <p:cNvSpPr>
            <a:spLocks noGrp="1"/>
          </p:cNvSpPr>
          <p:nvPr>
            <p:ph type="ftr" sz="quarter" idx="11"/>
          </p:nvPr>
        </p:nvSpPr>
        <p:spPr/>
        <p:txBody>
          <a:bodyPr>
            <a:noAutofit/>
          </a:bodyPr>
          <a:lstStyle/>
          <a:p>
            <a:r>
              <a:rPr lang="en-US" smtClean="0">
                <a:solidFill>
                  <a:prstClr val="white">
                    <a:lumMod val="65000"/>
                    <a:alpha val="80000"/>
                  </a:prstClr>
                </a:solidFill>
              </a:rPr>
              <a:t>Ashutosh Chutiya</a:t>
            </a:r>
            <a:endParaRPr lang="en-US">
              <a:solidFill>
                <a:prstClr val="white">
                  <a:lumMod val="65000"/>
                  <a:alpha val="80000"/>
                </a:prstClr>
              </a:solidFill>
            </a:endParaRPr>
          </a:p>
        </p:txBody>
      </p:sp>
      <p:sp>
        <p:nvSpPr>
          <p:cNvPr id="7" name="Slide Number Placeholder 6">
            <a:extLst>
              <a:ext uri="{FF2B5EF4-FFF2-40B4-BE49-F238E27FC236}">
                <a16:creationId xmlns=""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solidFill>
                  <a:prstClr val="white">
                    <a:lumMod val="65000"/>
                    <a:alpha val="80000"/>
                  </a:prstClr>
                </a:solidFill>
              </a:rPr>
              <a:pPr/>
              <a:t>‹#›</a:t>
            </a:fld>
            <a:endParaRPr lang="en-US">
              <a:solidFill>
                <a:prstClr val="white">
                  <a:lumMod val="65000"/>
                  <a:alpha val="80000"/>
                </a:prstClr>
              </a:solidFill>
            </a:endParaRPr>
          </a:p>
        </p:txBody>
      </p:sp>
    </p:spTree>
    <p:extLst>
      <p:ext uri="{BB962C8B-B14F-4D97-AF65-F5344CB8AC3E}">
        <p14:creationId xmlns:p14="http://schemas.microsoft.com/office/powerpoint/2010/main" val="31043529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AB81B449-7B97-41DC-B23F-65EDCBD316A6}"/>
              </a:ext>
            </a:extLst>
          </p:cNvPr>
          <p:cNvSpPr>
            <a:spLocks noGrp="1"/>
          </p:cNvSpPr>
          <p:nvPr>
            <p:ph type="dt" sz="half" idx="10"/>
          </p:nvPr>
        </p:nvSpPr>
        <p:spPr/>
        <p:txBody>
          <a:bodyPr>
            <a:noAutofit/>
          </a:bodyPr>
          <a:lstStyle/>
          <a:p>
            <a:fld id="{0EEF4A03-501D-426D-8FF4-E08AABA83449}" type="datetime1">
              <a:rPr lang="en-US" smtClean="0">
                <a:solidFill>
                  <a:prstClr val="white">
                    <a:lumMod val="65000"/>
                    <a:alpha val="80000"/>
                  </a:prstClr>
                </a:solidFill>
              </a:rPr>
              <a:t>04-Nov-22</a:t>
            </a:fld>
            <a:endParaRPr lang="en-US">
              <a:solidFill>
                <a:prstClr val="white">
                  <a:lumMod val="65000"/>
                  <a:alpha val="80000"/>
                </a:prstClr>
              </a:solidFill>
            </a:endParaRPr>
          </a:p>
        </p:txBody>
      </p:sp>
      <p:sp>
        <p:nvSpPr>
          <p:cNvPr id="3" name="Footer Placeholder 2">
            <a:extLst>
              <a:ext uri="{FF2B5EF4-FFF2-40B4-BE49-F238E27FC236}">
                <a16:creationId xmlns="" xmlns:a16="http://schemas.microsoft.com/office/drawing/2014/main" id="{7C6B46D5-337B-4906-8412-4EEA3884FA7E}"/>
              </a:ext>
            </a:extLst>
          </p:cNvPr>
          <p:cNvSpPr>
            <a:spLocks noGrp="1"/>
          </p:cNvSpPr>
          <p:nvPr>
            <p:ph type="ftr" sz="quarter" idx="11"/>
          </p:nvPr>
        </p:nvSpPr>
        <p:spPr/>
        <p:txBody>
          <a:bodyPr>
            <a:noAutofit/>
          </a:bodyPr>
          <a:lstStyle/>
          <a:p>
            <a:r>
              <a:rPr lang="en-US" smtClean="0">
                <a:solidFill>
                  <a:prstClr val="white">
                    <a:lumMod val="65000"/>
                    <a:alpha val="80000"/>
                  </a:prstClr>
                </a:solidFill>
              </a:rPr>
              <a:t>Ashutosh Chutiya</a:t>
            </a:r>
            <a:endParaRPr lang="en-US">
              <a:solidFill>
                <a:prstClr val="white">
                  <a:lumMod val="65000"/>
                  <a:alpha val="80000"/>
                </a:prstClr>
              </a:solidFill>
            </a:endParaRPr>
          </a:p>
        </p:txBody>
      </p:sp>
      <p:sp>
        <p:nvSpPr>
          <p:cNvPr id="4" name="Slide Number Placeholder 3">
            <a:extLst>
              <a:ext uri="{FF2B5EF4-FFF2-40B4-BE49-F238E27FC236}">
                <a16:creationId xmlns=""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solidFill>
                  <a:prstClr val="white">
                    <a:lumMod val="65000"/>
                    <a:alpha val="80000"/>
                  </a:prstClr>
                </a:solidFill>
              </a:rPr>
              <a:pPr/>
              <a:t>‹#›</a:t>
            </a:fld>
            <a:endParaRPr lang="en-US">
              <a:solidFill>
                <a:prstClr val="white">
                  <a:lumMod val="65000"/>
                  <a:alpha val="80000"/>
                </a:prstClr>
              </a:solidFill>
            </a:endParaRPr>
          </a:p>
        </p:txBody>
      </p:sp>
    </p:spTree>
    <p:extLst>
      <p:ext uri="{BB962C8B-B14F-4D97-AF65-F5344CB8AC3E}">
        <p14:creationId xmlns:p14="http://schemas.microsoft.com/office/powerpoint/2010/main" val="23329672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12" name="Oval 11">
              <a:extLst>
                <a:ext uri="{FF2B5EF4-FFF2-40B4-BE49-F238E27FC236}">
                  <a16:creationId xmlns=""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sp>
        <p:nvSpPr>
          <p:cNvPr id="2" name="Title 1">
            <a:extLst>
              <a:ext uri="{FF2B5EF4-FFF2-40B4-BE49-F238E27FC236}">
                <a16:creationId xmlns=""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EBD47AB1-6EB5-4E2C-B4A7-42DC643E9FF9}"/>
              </a:ext>
            </a:extLst>
          </p:cNvPr>
          <p:cNvSpPr>
            <a:spLocks noGrp="1"/>
          </p:cNvSpPr>
          <p:nvPr>
            <p:ph type="dt" sz="half" idx="10"/>
          </p:nvPr>
        </p:nvSpPr>
        <p:spPr/>
        <p:txBody>
          <a:bodyPr>
            <a:noAutofit/>
          </a:bodyPr>
          <a:lstStyle/>
          <a:p>
            <a:fld id="{36B09C1C-EB7B-49B4-B065-841DCB5939A3}" type="datetime1">
              <a:rPr lang="en-US" smtClean="0">
                <a:solidFill>
                  <a:prstClr val="white">
                    <a:lumMod val="65000"/>
                    <a:alpha val="80000"/>
                  </a:prstClr>
                </a:solidFill>
              </a:rPr>
              <a:t>04-Nov-22</a:t>
            </a:fld>
            <a:endParaRPr lang="en-US">
              <a:solidFill>
                <a:prstClr val="white">
                  <a:lumMod val="65000"/>
                  <a:alpha val="80000"/>
                </a:prstClr>
              </a:solidFill>
            </a:endParaRPr>
          </a:p>
        </p:txBody>
      </p:sp>
      <p:sp>
        <p:nvSpPr>
          <p:cNvPr id="6" name="Footer Placeholder 5">
            <a:extLst>
              <a:ext uri="{FF2B5EF4-FFF2-40B4-BE49-F238E27FC236}">
                <a16:creationId xmlns="" xmlns:a16="http://schemas.microsoft.com/office/drawing/2014/main" id="{5BA9D15F-B6ED-46E1-9840-0B625880EE4B}"/>
              </a:ext>
            </a:extLst>
          </p:cNvPr>
          <p:cNvSpPr>
            <a:spLocks noGrp="1"/>
          </p:cNvSpPr>
          <p:nvPr>
            <p:ph type="ftr" sz="quarter" idx="11"/>
          </p:nvPr>
        </p:nvSpPr>
        <p:spPr/>
        <p:txBody>
          <a:bodyPr>
            <a:noAutofit/>
          </a:bodyPr>
          <a:lstStyle/>
          <a:p>
            <a:r>
              <a:rPr lang="en-US" smtClean="0">
                <a:solidFill>
                  <a:prstClr val="white">
                    <a:lumMod val="65000"/>
                    <a:alpha val="80000"/>
                  </a:prstClr>
                </a:solidFill>
              </a:rPr>
              <a:t>Ashutosh Chutiya</a:t>
            </a:r>
            <a:endParaRPr lang="en-US">
              <a:solidFill>
                <a:prstClr val="white">
                  <a:lumMod val="65000"/>
                  <a:alpha val="80000"/>
                </a:prstClr>
              </a:solidFill>
            </a:endParaRPr>
          </a:p>
        </p:txBody>
      </p:sp>
      <p:sp>
        <p:nvSpPr>
          <p:cNvPr id="7" name="Slide Number Placeholder 6">
            <a:extLst>
              <a:ext uri="{FF2B5EF4-FFF2-40B4-BE49-F238E27FC236}">
                <a16:creationId xmlns=""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solidFill>
                  <a:prstClr val="white">
                    <a:lumMod val="65000"/>
                    <a:alpha val="80000"/>
                  </a:prstClr>
                </a:solidFill>
              </a:rPr>
              <a:pPr/>
              <a:t>‹#›</a:t>
            </a:fld>
            <a:endParaRPr lang="en-US">
              <a:solidFill>
                <a:prstClr val="white">
                  <a:lumMod val="65000"/>
                  <a:alpha val="80000"/>
                </a:prstClr>
              </a:solidFill>
            </a:endParaRPr>
          </a:p>
        </p:txBody>
      </p:sp>
    </p:spTree>
    <p:extLst>
      <p:ext uri="{BB962C8B-B14F-4D97-AF65-F5344CB8AC3E}">
        <p14:creationId xmlns:p14="http://schemas.microsoft.com/office/powerpoint/2010/main" val="348361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CC7ED7-15DF-4A53-B534-0BD597D037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EAF204B3-9B9D-4BB5-B65F-ACC471DA03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EB5D7EC8-2DE3-4E48-AF05-C0221161524F}"/>
              </a:ext>
            </a:extLst>
          </p:cNvPr>
          <p:cNvSpPr>
            <a:spLocks noGrp="1"/>
          </p:cNvSpPr>
          <p:nvPr>
            <p:ph type="dt" sz="half" idx="10"/>
          </p:nvPr>
        </p:nvSpPr>
        <p:spPr/>
        <p:txBody>
          <a:bodyPr/>
          <a:lstStyle/>
          <a:p>
            <a:fld id="{2DFFDA5B-2AD9-45AB-BC84-9C15A6890132}" type="datetime1">
              <a:rPr lang="en-US" smtClean="0"/>
              <a:t>04-Nov-22</a:t>
            </a:fld>
            <a:endParaRPr lang="en-US"/>
          </a:p>
        </p:txBody>
      </p:sp>
      <p:sp>
        <p:nvSpPr>
          <p:cNvPr id="5" name="Footer Placeholder 4">
            <a:extLst>
              <a:ext uri="{FF2B5EF4-FFF2-40B4-BE49-F238E27FC236}">
                <a16:creationId xmlns="" xmlns:a16="http://schemas.microsoft.com/office/drawing/2014/main" id="{6244DA32-965C-47E4-AF7E-73A650BBE1F5}"/>
              </a:ext>
            </a:extLst>
          </p:cNvPr>
          <p:cNvSpPr>
            <a:spLocks noGrp="1"/>
          </p:cNvSpPr>
          <p:nvPr>
            <p:ph type="ftr" sz="quarter" idx="11"/>
          </p:nvPr>
        </p:nvSpPr>
        <p:spPr/>
        <p:txBody>
          <a:bodyPr/>
          <a:lstStyle/>
          <a:p>
            <a:r>
              <a:rPr lang="en-US" smtClean="0"/>
              <a:t>Ashutosh Chutiya</a:t>
            </a:r>
            <a:endParaRPr lang="en-US"/>
          </a:p>
        </p:txBody>
      </p:sp>
      <p:sp>
        <p:nvSpPr>
          <p:cNvPr id="6" name="Slide Number Placeholder 5">
            <a:extLst>
              <a:ext uri="{FF2B5EF4-FFF2-40B4-BE49-F238E27FC236}">
                <a16:creationId xmlns="" xmlns:a16="http://schemas.microsoft.com/office/drawing/2014/main" id="{0445B95B-734C-48CB-8CE4-4B77DE69C04A}"/>
              </a:ext>
            </a:extLst>
          </p:cNvPr>
          <p:cNvSpPr>
            <a:spLocks noGrp="1"/>
          </p:cNvSpPr>
          <p:nvPr>
            <p:ph type="sldNum" sz="quarter" idx="12"/>
          </p:nvPr>
        </p:nvSpPr>
        <p:spPr/>
        <p:txBody>
          <a:bodyPr/>
          <a:lstStyle/>
          <a:p>
            <a:fld id="{3B685128-CE73-4F6B-9CB3-02E8E310B566}" type="slidenum">
              <a:rPr lang="en-US" smtClean="0"/>
              <a:t>‹#›</a:t>
            </a:fld>
            <a:endParaRPr lang="en-US"/>
          </a:p>
        </p:txBody>
      </p:sp>
    </p:spTree>
    <p:extLst>
      <p:ext uri="{BB962C8B-B14F-4D97-AF65-F5344CB8AC3E}">
        <p14:creationId xmlns:p14="http://schemas.microsoft.com/office/powerpoint/2010/main" val="4064329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23DB09-EE40-4A25-9911-08AFCD1147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77D2172E-B5A1-4073-87BF-B4B4FA2614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FD9D5478-158C-43B4-A7BC-F69F70E535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2B2540FE-EF3E-4F61-A981-DA6FD21422B3}"/>
              </a:ext>
            </a:extLst>
          </p:cNvPr>
          <p:cNvSpPr>
            <a:spLocks noGrp="1"/>
          </p:cNvSpPr>
          <p:nvPr>
            <p:ph type="dt" sz="half" idx="10"/>
          </p:nvPr>
        </p:nvSpPr>
        <p:spPr/>
        <p:txBody>
          <a:bodyPr/>
          <a:lstStyle/>
          <a:p>
            <a:fld id="{2B872363-44BE-4392-8561-B17461D4D8F0}" type="datetime1">
              <a:rPr lang="en-US" smtClean="0"/>
              <a:t>04-Nov-22</a:t>
            </a:fld>
            <a:endParaRPr lang="en-US"/>
          </a:p>
        </p:txBody>
      </p:sp>
      <p:sp>
        <p:nvSpPr>
          <p:cNvPr id="6" name="Footer Placeholder 5">
            <a:extLst>
              <a:ext uri="{FF2B5EF4-FFF2-40B4-BE49-F238E27FC236}">
                <a16:creationId xmlns="" xmlns:a16="http://schemas.microsoft.com/office/drawing/2014/main" id="{47ACE047-8D42-4261-8D48-28C5FB42AA03}"/>
              </a:ext>
            </a:extLst>
          </p:cNvPr>
          <p:cNvSpPr>
            <a:spLocks noGrp="1"/>
          </p:cNvSpPr>
          <p:nvPr>
            <p:ph type="ftr" sz="quarter" idx="11"/>
          </p:nvPr>
        </p:nvSpPr>
        <p:spPr/>
        <p:txBody>
          <a:bodyPr/>
          <a:lstStyle/>
          <a:p>
            <a:r>
              <a:rPr lang="en-US" smtClean="0"/>
              <a:t>Ashutosh Chutiya</a:t>
            </a:r>
            <a:endParaRPr lang="en-US"/>
          </a:p>
        </p:txBody>
      </p:sp>
      <p:sp>
        <p:nvSpPr>
          <p:cNvPr id="7" name="Slide Number Placeholder 6">
            <a:extLst>
              <a:ext uri="{FF2B5EF4-FFF2-40B4-BE49-F238E27FC236}">
                <a16:creationId xmlns="" xmlns:a16="http://schemas.microsoft.com/office/drawing/2014/main" id="{CDB2F8DE-DC34-476D-A756-CF1399603B16}"/>
              </a:ext>
            </a:extLst>
          </p:cNvPr>
          <p:cNvSpPr>
            <a:spLocks noGrp="1"/>
          </p:cNvSpPr>
          <p:nvPr>
            <p:ph type="sldNum" sz="quarter" idx="12"/>
          </p:nvPr>
        </p:nvSpPr>
        <p:spPr/>
        <p:txBody>
          <a:bodyPr/>
          <a:lstStyle/>
          <a:p>
            <a:fld id="{3B685128-CE73-4F6B-9CB3-02E8E310B566}" type="slidenum">
              <a:rPr lang="en-US" smtClean="0"/>
              <a:t>‹#›</a:t>
            </a:fld>
            <a:endParaRPr lang="en-US"/>
          </a:p>
        </p:txBody>
      </p:sp>
    </p:spTree>
    <p:extLst>
      <p:ext uri="{BB962C8B-B14F-4D97-AF65-F5344CB8AC3E}">
        <p14:creationId xmlns:p14="http://schemas.microsoft.com/office/powerpoint/2010/main" val="3670783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DAEE12-032B-4F12-B39F-1C10576580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3A441E56-16FE-45AB-B867-B1C9F041DD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817295AF-4449-4281-B75D-09326D9827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8CCB26CF-4499-4175-AB6B-C803F64838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D84BA158-A896-4F06-99F7-10F77C583C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56846CF8-223D-4A46-A3DE-50AB4C90802B}"/>
              </a:ext>
            </a:extLst>
          </p:cNvPr>
          <p:cNvSpPr>
            <a:spLocks noGrp="1"/>
          </p:cNvSpPr>
          <p:nvPr>
            <p:ph type="dt" sz="half" idx="10"/>
          </p:nvPr>
        </p:nvSpPr>
        <p:spPr/>
        <p:txBody>
          <a:bodyPr/>
          <a:lstStyle/>
          <a:p>
            <a:fld id="{83CFEC97-941C-45E2-8281-1C682A2364FC}" type="datetime1">
              <a:rPr lang="en-US" smtClean="0"/>
              <a:t>04-Nov-22</a:t>
            </a:fld>
            <a:endParaRPr lang="en-US"/>
          </a:p>
        </p:txBody>
      </p:sp>
      <p:sp>
        <p:nvSpPr>
          <p:cNvPr id="8" name="Footer Placeholder 7">
            <a:extLst>
              <a:ext uri="{FF2B5EF4-FFF2-40B4-BE49-F238E27FC236}">
                <a16:creationId xmlns="" xmlns:a16="http://schemas.microsoft.com/office/drawing/2014/main" id="{DDBDC006-C7BD-4F70-AF3E-17659A01DF23}"/>
              </a:ext>
            </a:extLst>
          </p:cNvPr>
          <p:cNvSpPr>
            <a:spLocks noGrp="1"/>
          </p:cNvSpPr>
          <p:nvPr>
            <p:ph type="ftr" sz="quarter" idx="11"/>
          </p:nvPr>
        </p:nvSpPr>
        <p:spPr/>
        <p:txBody>
          <a:bodyPr/>
          <a:lstStyle/>
          <a:p>
            <a:r>
              <a:rPr lang="en-US" smtClean="0"/>
              <a:t>Ashutosh Chutiya</a:t>
            </a:r>
            <a:endParaRPr lang="en-US"/>
          </a:p>
        </p:txBody>
      </p:sp>
      <p:sp>
        <p:nvSpPr>
          <p:cNvPr id="9" name="Slide Number Placeholder 8">
            <a:extLst>
              <a:ext uri="{FF2B5EF4-FFF2-40B4-BE49-F238E27FC236}">
                <a16:creationId xmlns="" xmlns:a16="http://schemas.microsoft.com/office/drawing/2014/main" id="{76E43B03-5FC9-465C-88A3-3DA69721D68C}"/>
              </a:ext>
            </a:extLst>
          </p:cNvPr>
          <p:cNvSpPr>
            <a:spLocks noGrp="1"/>
          </p:cNvSpPr>
          <p:nvPr>
            <p:ph type="sldNum" sz="quarter" idx="12"/>
          </p:nvPr>
        </p:nvSpPr>
        <p:spPr/>
        <p:txBody>
          <a:bodyPr/>
          <a:lstStyle/>
          <a:p>
            <a:fld id="{3B685128-CE73-4F6B-9CB3-02E8E310B566}" type="slidenum">
              <a:rPr lang="en-US" smtClean="0"/>
              <a:t>‹#›</a:t>
            </a:fld>
            <a:endParaRPr lang="en-US"/>
          </a:p>
        </p:txBody>
      </p:sp>
    </p:spTree>
    <p:extLst>
      <p:ext uri="{BB962C8B-B14F-4D97-AF65-F5344CB8AC3E}">
        <p14:creationId xmlns:p14="http://schemas.microsoft.com/office/powerpoint/2010/main" val="2793901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5F9284-46F6-4EEB-BD2B-88FAF7D765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1136830B-6888-4D01-9010-9CBA0EABB2E6}"/>
              </a:ext>
            </a:extLst>
          </p:cNvPr>
          <p:cNvSpPr>
            <a:spLocks noGrp="1"/>
          </p:cNvSpPr>
          <p:nvPr>
            <p:ph type="dt" sz="half" idx="10"/>
          </p:nvPr>
        </p:nvSpPr>
        <p:spPr/>
        <p:txBody>
          <a:bodyPr/>
          <a:lstStyle/>
          <a:p>
            <a:fld id="{F7B26061-BF28-42BB-A753-192AF33C424C}" type="datetime1">
              <a:rPr lang="en-US" smtClean="0"/>
              <a:t>04-Nov-22</a:t>
            </a:fld>
            <a:endParaRPr lang="en-US"/>
          </a:p>
        </p:txBody>
      </p:sp>
      <p:sp>
        <p:nvSpPr>
          <p:cNvPr id="4" name="Footer Placeholder 3">
            <a:extLst>
              <a:ext uri="{FF2B5EF4-FFF2-40B4-BE49-F238E27FC236}">
                <a16:creationId xmlns="" xmlns:a16="http://schemas.microsoft.com/office/drawing/2014/main" id="{59669D2F-8261-45CC-BAD8-D4F421FA1A53}"/>
              </a:ext>
            </a:extLst>
          </p:cNvPr>
          <p:cNvSpPr>
            <a:spLocks noGrp="1"/>
          </p:cNvSpPr>
          <p:nvPr>
            <p:ph type="ftr" sz="quarter" idx="11"/>
          </p:nvPr>
        </p:nvSpPr>
        <p:spPr/>
        <p:txBody>
          <a:bodyPr/>
          <a:lstStyle/>
          <a:p>
            <a:r>
              <a:rPr lang="en-US" smtClean="0"/>
              <a:t>Ashutosh Chutiya</a:t>
            </a:r>
            <a:endParaRPr lang="en-US"/>
          </a:p>
        </p:txBody>
      </p:sp>
      <p:sp>
        <p:nvSpPr>
          <p:cNvPr id="5" name="Slide Number Placeholder 4">
            <a:extLst>
              <a:ext uri="{FF2B5EF4-FFF2-40B4-BE49-F238E27FC236}">
                <a16:creationId xmlns="" xmlns:a16="http://schemas.microsoft.com/office/drawing/2014/main" id="{23CA749D-B897-40B8-A918-356372673E20}"/>
              </a:ext>
            </a:extLst>
          </p:cNvPr>
          <p:cNvSpPr>
            <a:spLocks noGrp="1"/>
          </p:cNvSpPr>
          <p:nvPr>
            <p:ph type="sldNum" sz="quarter" idx="12"/>
          </p:nvPr>
        </p:nvSpPr>
        <p:spPr/>
        <p:txBody>
          <a:bodyPr/>
          <a:lstStyle/>
          <a:p>
            <a:fld id="{3B685128-CE73-4F6B-9CB3-02E8E310B566}" type="slidenum">
              <a:rPr lang="en-US" smtClean="0"/>
              <a:t>‹#›</a:t>
            </a:fld>
            <a:endParaRPr lang="en-US"/>
          </a:p>
        </p:txBody>
      </p:sp>
    </p:spTree>
    <p:extLst>
      <p:ext uri="{BB962C8B-B14F-4D97-AF65-F5344CB8AC3E}">
        <p14:creationId xmlns:p14="http://schemas.microsoft.com/office/powerpoint/2010/main" val="4251818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0F3CA52C-7361-4FA9-9F23-F16A46EAA813}"/>
              </a:ext>
            </a:extLst>
          </p:cNvPr>
          <p:cNvSpPr>
            <a:spLocks noGrp="1"/>
          </p:cNvSpPr>
          <p:nvPr>
            <p:ph type="dt" sz="half" idx="10"/>
          </p:nvPr>
        </p:nvSpPr>
        <p:spPr/>
        <p:txBody>
          <a:bodyPr/>
          <a:lstStyle/>
          <a:p>
            <a:fld id="{AAB8C711-11CD-4928-9992-51DBC9FBF5AA}" type="datetime1">
              <a:rPr lang="en-US" smtClean="0"/>
              <a:t>04-Nov-22</a:t>
            </a:fld>
            <a:endParaRPr lang="en-US"/>
          </a:p>
        </p:txBody>
      </p:sp>
      <p:sp>
        <p:nvSpPr>
          <p:cNvPr id="3" name="Footer Placeholder 2">
            <a:extLst>
              <a:ext uri="{FF2B5EF4-FFF2-40B4-BE49-F238E27FC236}">
                <a16:creationId xmlns="" xmlns:a16="http://schemas.microsoft.com/office/drawing/2014/main" id="{2ACD3545-4643-4F49-9D53-170538AC184F}"/>
              </a:ext>
            </a:extLst>
          </p:cNvPr>
          <p:cNvSpPr>
            <a:spLocks noGrp="1"/>
          </p:cNvSpPr>
          <p:nvPr>
            <p:ph type="ftr" sz="quarter" idx="11"/>
          </p:nvPr>
        </p:nvSpPr>
        <p:spPr/>
        <p:txBody>
          <a:bodyPr/>
          <a:lstStyle/>
          <a:p>
            <a:r>
              <a:rPr lang="en-US" smtClean="0"/>
              <a:t>Ashutosh Chutiya</a:t>
            </a:r>
            <a:endParaRPr lang="en-US"/>
          </a:p>
        </p:txBody>
      </p:sp>
      <p:sp>
        <p:nvSpPr>
          <p:cNvPr id="4" name="Slide Number Placeholder 3">
            <a:extLst>
              <a:ext uri="{FF2B5EF4-FFF2-40B4-BE49-F238E27FC236}">
                <a16:creationId xmlns="" xmlns:a16="http://schemas.microsoft.com/office/drawing/2014/main" id="{CCB7DE13-495D-4016-9C4B-EB25F6BB2775}"/>
              </a:ext>
            </a:extLst>
          </p:cNvPr>
          <p:cNvSpPr>
            <a:spLocks noGrp="1"/>
          </p:cNvSpPr>
          <p:nvPr>
            <p:ph type="sldNum" sz="quarter" idx="12"/>
          </p:nvPr>
        </p:nvSpPr>
        <p:spPr/>
        <p:txBody>
          <a:bodyPr/>
          <a:lstStyle/>
          <a:p>
            <a:fld id="{3B685128-CE73-4F6B-9CB3-02E8E310B566}" type="slidenum">
              <a:rPr lang="en-US" smtClean="0"/>
              <a:t>‹#›</a:t>
            </a:fld>
            <a:endParaRPr lang="en-US"/>
          </a:p>
        </p:txBody>
      </p:sp>
    </p:spTree>
    <p:extLst>
      <p:ext uri="{BB962C8B-B14F-4D97-AF65-F5344CB8AC3E}">
        <p14:creationId xmlns:p14="http://schemas.microsoft.com/office/powerpoint/2010/main" val="562966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223C5D-6222-4460-A4C4-D51CE34118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6C730743-5FCD-4731-BB8F-F33471BCB3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3FF10D48-5592-406D-81DC-04F703BDBE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D47E9DA1-9523-4BC1-9B6D-DD94EDD8DDB1}"/>
              </a:ext>
            </a:extLst>
          </p:cNvPr>
          <p:cNvSpPr>
            <a:spLocks noGrp="1"/>
          </p:cNvSpPr>
          <p:nvPr>
            <p:ph type="dt" sz="half" idx="10"/>
          </p:nvPr>
        </p:nvSpPr>
        <p:spPr/>
        <p:txBody>
          <a:bodyPr/>
          <a:lstStyle/>
          <a:p>
            <a:fld id="{59D8228B-DF40-4373-9BFD-5E72C1DC0171}" type="datetime1">
              <a:rPr lang="en-US" smtClean="0"/>
              <a:t>04-Nov-22</a:t>
            </a:fld>
            <a:endParaRPr lang="en-US"/>
          </a:p>
        </p:txBody>
      </p:sp>
      <p:sp>
        <p:nvSpPr>
          <p:cNvPr id="6" name="Footer Placeholder 5">
            <a:extLst>
              <a:ext uri="{FF2B5EF4-FFF2-40B4-BE49-F238E27FC236}">
                <a16:creationId xmlns="" xmlns:a16="http://schemas.microsoft.com/office/drawing/2014/main" id="{C8055F2C-F4B0-420A-A8CB-49047E3DBA7F}"/>
              </a:ext>
            </a:extLst>
          </p:cNvPr>
          <p:cNvSpPr>
            <a:spLocks noGrp="1"/>
          </p:cNvSpPr>
          <p:nvPr>
            <p:ph type="ftr" sz="quarter" idx="11"/>
          </p:nvPr>
        </p:nvSpPr>
        <p:spPr/>
        <p:txBody>
          <a:bodyPr/>
          <a:lstStyle/>
          <a:p>
            <a:r>
              <a:rPr lang="en-US" smtClean="0"/>
              <a:t>Ashutosh Chutiya</a:t>
            </a:r>
            <a:endParaRPr lang="en-US"/>
          </a:p>
        </p:txBody>
      </p:sp>
      <p:sp>
        <p:nvSpPr>
          <p:cNvPr id="7" name="Slide Number Placeholder 6">
            <a:extLst>
              <a:ext uri="{FF2B5EF4-FFF2-40B4-BE49-F238E27FC236}">
                <a16:creationId xmlns="" xmlns:a16="http://schemas.microsoft.com/office/drawing/2014/main" id="{9B93376C-C0D8-4B3A-85F9-A66797CE34CD}"/>
              </a:ext>
            </a:extLst>
          </p:cNvPr>
          <p:cNvSpPr>
            <a:spLocks noGrp="1"/>
          </p:cNvSpPr>
          <p:nvPr>
            <p:ph type="sldNum" sz="quarter" idx="12"/>
          </p:nvPr>
        </p:nvSpPr>
        <p:spPr/>
        <p:txBody>
          <a:bodyPr/>
          <a:lstStyle/>
          <a:p>
            <a:fld id="{3B685128-CE73-4F6B-9CB3-02E8E310B566}" type="slidenum">
              <a:rPr lang="en-US" smtClean="0"/>
              <a:t>‹#›</a:t>
            </a:fld>
            <a:endParaRPr lang="en-US"/>
          </a:p>
        </p:txBody>
      </p:sp>
    </p:spTree>
    <p:extLst>
      <p:ext uri="{BB962C8B-B14F-4D97-AF65-F5344CB8AC3E}">
        <p14:creationId xmlns:p14="http://schemas.microsoft.com/office/powerpoint/2010/main" val="3803972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C791FA-C6BD-44D3-9D4A-8A967757D1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BB3A69FC-D209-4586-AA88-D38004D75C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A796EFD0-718F-4695-BB3A-272183B39C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8075F76A-6D70-4311-AE70-9A52561F2AE1}"/>
              </a:ext>
            </a:extLst>
          </p:cNvPr>
          <p:cNvSpPr>
            <a:spLocks noGrp="1"/>
          </p:cNvSpPr>
          <p:nvPr>
            <p:ph type="dt" sz="half" idx="10"/>
          </p:nvPr>
        </p:nvSpPr>
        <p:spPr/>
        <p:txBody>
          <a:bodyPr/>
          <a:lstStyle/>
          <a:p>
            <a:fld id="{4AE9B276-E467-44DA-AE43-2C663D1CB5B0}" type="datetime1">
              <a:rPr lang="en-US" smtClean="0"/>
              <a:t>04-Nov-22</a:t>
            </a:fld>
            <a:endParaRPr lang="en-US"/>
          </a:p>
        </p:txBody>
      </p:sp>
      <p:sp>
        <p:nvSpPr>
          <p:cNvPr id="6" name="Footer Placeholder 5">
            <a:extLst>
              <a:ext uri="{FF2B5EF4-FFF2-40B4-BE49-F238E27FC236}">
                <a16:creationId xmlns="" xmlns:a16="http://schemas.microsoft.com/office/drawing/2014/main" id="{9B079D0A-7688-4C26-9009-625EA7032F3B}"/>
              </a:ext>
            </a:extLst>
          </p:cNvPr>
          <p:cNvSpPr>
            <a:spLocks noGrp="1"/>
          </p:cNvSpPr>
          <p:nvPr>
            <p:ph type="ftr" sz="quarter" idx="11"/>
          </p:nvPr>
        </p:nvSpPr>
        <p:spPr/>
        <p:txBody>
          <a:bodyPr/>
          <a:lstStyle/>
          <a:p>
            <a:r>
              <a:rPr lang="en-US" smtClean="0"/>
              <a:t>Ashutosh Chutiya</a:t>
            </a:r>
            <a:endParaRPr lang="en-US"/>
          </a:p>
        </p:txBody>
      </p:sp>
      <p:sp>
        <p:nvSpPr>
          <p:cNvPr id="7" name="Slide Number Placeholder 6">
            <a:extLst>
              <a:ext uri="{FF2B5EF4-FFF2-40B4-BE49-F238E27FC236}">
                <a16:creationId xmlns="" xmlns:a16="http://schemas.microsoft.com/office/drawing/2014/main" id="{B4F378CD-52DF-431B-A1D1-AA91D3C134FE}"/>
              </a:ext>
            </a:extLst>
          </p:cNvPr>
          <p:cNvSpPr>
            <a:spLocks noGrp="1"/>
          </p:cNvSpPr>
          <p:nvPr>
            <p:ph type="sldNum" sz="quarter" idx="12"/>
          </p:nvPr>
        </p:nvSpPr>
        <p:spPr/>
        <p:txBody>
          <a:bodyPr/>
          <a:lstStyle/>
          <a:p>
            <a:fld id="{3B685128-CE73-4F6B-9CB3-02E8E310B566}" type="slidenum">
              <a:rPr lang="en-US" smtClean="0"/>
              <a:t>‹#›</a:t>
            </a:fld>
            <a:endParaRPr lang="en-US"/>
          </a:p>
        </p:txBody>
      </p:sp>
    </p:spTree>
    <p:extLst>
      <p:ext uri="{BB962C8B-B14F-4D97-AF65-F5344CB8AC3E}">
        <p14:creationId xmlns:p14="http://schemas.microsoft.com/office/powerpoint/2010/main" val="2319158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theme" Target="../theme/theme2.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75000"/>
              </a:schemeClr>
            </a:gs>
            <a:gs pos="100000">
              <a:schemeClr val="bg1">
                <a:lumMod val="5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CD12812C-900F-4D15-8051-73AADBC624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341BD349-5970-401F-A32B-B55FC6DD6D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C901756-DE36-4A1B-B857-6DB0BEC30D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4EE263-F74B-4244-B69D-089A7E358092}" type="datetime1">
              <a:rPr lang="en-US" smtClean="0"/>
              <a:t>04-Nov-22</a:t>
            </a:fld>
            <a:endParaRPr lang="en-US"/>
          </a:p>
        </p:txBody>
      </p:sp>
      <p:sp>
        <p:nvSpPr>
          <p:cNvPr id="5" name="Footer Placeholder 4">
            <a:extLst>
              <a:ext uri="{FF2B5EF4-FFF2-40B4-BE49-F238E27FC236}">
                <a16:creationId xmlns="" xmlns:a16="http://schemas.microsoft.com/office/drawing/2014/main" id="{B4C8A51A-649C-43A9-B9DF-2C773AA705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Ashutosh Chutiya</a:t>
            </a:r>
            <a:endParaRPr lang="en-US"/>
          </a:p>
        </p:txBody>
      </p:sp>
      <p:sp>
        <p:nvSpPr>
          <p:cNvPr id="6" name="Slide Number Placeholder 5">
            <a:extLst>
              <a:ext uri="{FF2B5EF4-FFF2-40B4-BE49-F238E27FC236}">
                <a16:creationId xmlns="" xmlns:a16="http://schemas.microsoft.com/office/drawing/2014/main" id="{242D3905-A215-4F0D-8E9B-1CCD793B2F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685128-CE73-4F6B-9CB3-02E8E310B566}" type="slidenum">
              <a:rPr lang="en-US" smtClean="0"/>
              <a:t>‹#›</a:t>
            </a:fld>
            <a:endParaRPr lang="en-US"/>
          </a:p>
        </p:txBody>
      </p:sp>
    </p:spTree>
    <p:extLst>
      <p:ext uri="{BB962C8B-B14F-4D97-AF65-F5344CB8AC3E}">
        <p14:creationId xmlns:p14="http://schemas.microsoft.com/office/powerpoint/2010/main" val="1136601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7"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fld id="{48EF260C-6DA7-4A45-B380-A29D3D92C452}" type="datetime1">
              <a:rPr lang="en-US" smtClean="0">
                <a:solidFill>
                  <a:prstClr val="white">
                    <a:lumMod val="65000"/>
                    <a:alpha val="80000"/>
                  </a:prstClr>
                </a:solidFill>
              </a:rPr>
              <a:t>04-Nov-22</a:t>
            </a:fld>
            <a:endParaRPr lang="en-US" dirty="0">
              <a:solidFill>
                <a:prstClr val="white">
                  <a:lumMod val="65000"/>
                  <a:alpha val="80000"/>
                </a:prstClr>
              </a:solidFill>
            </a:endParaRPr>
          </a:p>
        </p:txBody>
      </p:sp>
      <p:sp>
        <p:nvSpPr>
          <p:cNvPr id="5" name="Footer Placeholder 4">
            <a:extLst>
              <a:ext uri="{FF2B5EF4-FFF2-40B4-BE49-F238E27FC236}">
                <a16:creationId xmlns=""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smtClean="0">
                <a:solidFill>
                  <a:prstClr val="white">
                    <a:lumMod val="65000"/>
                    <a:alpha val="80000"/>
                  </a:prstClr>
                </a:solidFill>
              </a:rPr>
              <a:t>Ashutosh Chutiya</a:t>
            </a:r>
            <a:endParaRPr lang="en-US" dirty="0">
              <a:solidFill>
                <a:prstClr val="white">
                  <a:lumMod val="65000"/>
                  <a:alpha val="80000"/>
                </a:prstClr>
              </a:solidFill>
            </a:endParaRPr>
          </a:p>
        </p:txBody>
      </p:sp>
      <p:sp>
        <p:nvSpPr>
          <p:cNvPr id="6" name="Slide Number Placeholder 5">
            <a:extLst>
              <a:ext uri="{FF2B5EF4-FFF2-40B4-BE49-F238E27FC236}">
                <a16:creationId xmlns=""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solidFill>
                  <a:prstClr val="white">
                    <a:lumMod val="65000"/>
                    <a:alpha val="80000"/>
                  </a:prstClr>
                </a:solidFill>
              </a:rPr>
              <a:pPr/>
              <a:t>‹#›</a:t>
            </a:fld>
            <a:endParaRPr lang="en-US">
              <a:solidFill>
                <a:prstClr val="white">
                  <a:lumMod val="65000"/>
                  <a:alpha val="80000"/>
                </a:prstClr>
              </a:solidFill>
            </a:endParaRPr>
          </a:p>
        </p:txBody>
      </p:sp>
    </p:spTree>
    <p:extLst>
      <p:ext uri="{BB962C8B-B14F-4D97-AF65-F5344CB8AC3E}">
        <p14:creationId xmlns:p14="http://schemas.microsoft.com/office/powerpoint/2010/main" val="315415950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F26B43"/>
          </p15:clr>
        </p15:guide>
        <p15:guide id="2" orient="horz" pos="2160">
          <p15:clr>
            <a:srgbClr val="F26B43"/>
          </p15:clr>
        </p15:guide>
        <p15:guide id="3" pos="347">
          <p15:clr>
            <a:srgbClr val="F26B43"/>
          </p15:clr>
        </p15:guide>
        <p15:guide id="4" pos="7333">
          <p15:clr>
            <a:srgbClr val="F26B43"/>
          </p15:clr>
        </p15:guide>
        <p15:guide id="5" orient="horz" pos="346">
          <p15:clr>
            <a:srgbClr val="F26B43"/>
          </p15:clr>
        </p15:guide>
        <p15:guide id="6" orient="horz" pos="3974">
          <p15:clr>
            <a:srgbClr val="F26B43"/>
          </p15:clr>
        </p15:guide>
        <p15:guide id="7" pos="824">
          <p15:clr>
            <a:srgbClr val="A4A3A4"/>
          </p15:clr>
        </p15:guide>
        <p15:guide id="8" pos="937">
          <p15:clr>
            <a:srgbClr val="A4A3A4"/>
          </p15:clr>
        </p15:guide>
        <p15:guide id="9" pos="1413">
          <p15:clr>
            <a:srgbClr val="A4A3A4"/>
          </p15:clr>
        </p15:guide>
        <p15:guide id="10" pos="1527">
          <p15:clr>
            <a:srgbClr val="A4A3A4"/>
          </p15:clr>
        </p15:guide>
        <p15:guide id="11" pos="2003">
          <p15:clr>
            <a:srgbClr val="A4A3A4"/>
          </p15:clr>
        </p15:guide>
        <p15:guide id="12" pos="2116">
          <p15:clr>
            <a:srgbClr val="A4A3A4"/>
          </p15:clr>
        </p15:guide>
        <p15:guide id="13" pos="2593">
          <p15:clr>
            <a:srgbClr val="A4A3A4"/>
          </p15:clr>
        </p15:guide>
        <p15:guide id="14" pos="2706">
          <p15:clr>
            <a:srgbClr val="A4A3A4"/>
          </p15:clr>
        </p15:guide>
        <p15:guide id="15" pos="3182">
          <p15:clr>
            <a:srgbClr val="A4A3A4"/>
          </p15:clr>
        </p15:guide>
        <p15:guide id="16" pos="3318">
          <p15:clr>
            <a:srgbClr val="A4A3A4"/>
          </p15:clr>
        </p15:guide>
        <p15:guide id="17" pos="3772">
          <p15:clr>
            <a:srgbClr val="A4A3A4"/>
          </p15:clr>
        </p15:guide>
        <p15:guide id="18" pos="3908">
          <p15:clr>
            <a:srgbClr val="A4A3A4"/>
          </p15:clr>
        </p15:guide>
        <p15:guide id="19" pos="4362">
          <p15:clr>
            <a:srgbClr val="A4A3A4"/>
          </p15:clr>
        </p15:guide>
        <p15:guide id="20" pos="4498">
          <p15:clr>
            <a:srgbClr val="A4A3A4"/>
          </p15:clr>
        </p15:guide>
        <p15:guide id="21" pos="4951">
          <p15:clr>
            <a:srgbClr val="A4A3A4"/>
          </p15:clr>
        </p15:guide>
        <p15:guide id="22" pos="5087">
          <p15:clr>
            <a:srgbClr val="A4A3A4"/>
          </p15:clr>
        </p15:guide>
        <p15:guide id="23" pos="5541">
          <p15:clr>
            <a:srgbClr val="A4A3A4"/>
          </p15:clr>
        </p15:guide>
        <p15:guide id="24" pos="5677">
          <p15:clr>
            <a:srgbClr val="A4A3A4"/>
          </p15:clr>
        </p15:guide>
        <p15:guide id="25" pos="6153">
          <p15:clr>
            <a:srgbClr val="A4A3A4"/>
          </p15:clr>
        </p15:guide>
        <p15:guide id="26" pos="6267">
          <p15:clr>
            <a:srgbClr val="A4A3A4"/>
          </p15:clr>
        </p15:guide>
        <p15:guide id="27" pos="6743">
          <p15:clr>
            <a:srgbClr val="A4A3A4"/>
          </p15:clr>
        </p15:guide>
        <p15:guide id="28" pos="6856">
          <p15:clr>
            <a:srgbClr val="A4A3A4"/>
          </p15:clr>
        </p15:guide>
        <p15:guide id="29" orient="horz" pos="3838">
          <p15:clr>
            <a:srgbClr val="A4A3A4"/>
          </p15:clr>
        </p15:guide>
        <p15:guide id="30" orient="horz" pos="2092">
          <p15:clr>
            <a:srgbClr val="A4A3A4"/>
          </p15:clr>
        </p15:guide>
        <p15:guide id="31" orient="horz" pos="2228">
          <p15:clr>
            <a:srgbClr val="A4A3A4"/>
          </p15:clr>
        </p15:guide>
        <p15:guide id="32" orient="horz" pos="845">
          <p15:clr>
            <a:srgbClr val="A4A3A4"/>
          </p15:clr>
        </p15:guide>
        <p15:guide id="33" orient="horz" pos="958">
          <p15:clr>
            <a:srgbClr val="A4A3A4"/>
          </p15:clr>
        </p15:guide>
        <p15:guide id="34" orient="horz" pos="1480">
          <p15:clr>
            <a:srgbClr val="A4A3A4"/>
          </p15:clr>
        </p15:guide>
        <p15:guide id="35" orient="horz" pos="1593">
          <p15:clr>
            <a:srgbClr val="A4A3A4"/>
          </p15:clr>
        </p15:guide>
        <p15:guide id="36" orient="horz" pos="2727">
          <p15:clr>
            <a:srgbClr val="A4A3A4"/>
          </p15:clr>
        </p15:guide>
        <p15:guide id="37" orient="horz" pos="2840">
          <p15:clr>
            <a:srgbClr val="A4A3A4"/>
          </p15:clr>
        </p15:guide>
        <p15:guide id="38" orient="horz" pos="3339">
          <p15:clr>
            <a:srgbClr val="A4A3A4"/>
          </p15:clr>
        </p15:guide>
        <p15:guide id="39"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png"/><Relationship Id="rId7"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1.svg"/><Relationship Id="rId10" Type="http://schemas.openxmlformats.org/officeDocument/2006/relationships/image" Target="../media/image5.png"/><Relationship Id="rId9" Type="http://schemas.openxmlformats.org/officeDocument/2006/relationships/image" Target="../media/image4.png"/><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8" Type="http://schemas.openxmlformats.org/officeDocument/2006/relationships/image" Target="../media/image17.svg"/><Relationship Id="rId7"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7.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a:ln>
            <a:noFill/>
          </a:ln>
        </p:spPr>
      </p:pic>
      <p:sp>
        <p:nvSpPr>
          <p:cNvPr id="7" name="Rectangle: Rounded Corners 6">
            <a:extLst>
              <a:ext uri="{FF2B5EF4-FFF2-40B4-BE49-F238E27FC236}">
                <a16:creationId xmlns="" xmlns:a16="http://schemas.microsoft.com/office/drawing/2014/main" id="{99C89612-437E-4BD2-A588-3FDB2BC0F26F}"/>
              </a:ext>
            </a:extLst>
          </p:cNvPr>
          <p:cNvSpPr/>
          <p:nvPr/>
        </p:nvSpPr>
        <p:spPr>
          <a:xfrm>
            <a:off x="3652837" y="6157478"/>
            <a:ext cx="5126182" cy="642938"/>
          </a:xfrm>
          <a:prstGeom prst="roundRect">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3200" dirty="0"/>
              <a:t>USED CAR PRICE PREDICTION</a:t>
            </a:r>
          </a:p>
        </p:txBody>
      </p:sp>
      <p:sp>
        <p:nvSpPr>
          <p:cNvPr id="18" name="TextBox 17">
            <a:extLst>
              <a:ext uri="{FF2B5EF4-FFF2-40B4-BE49-F238E27FC236}">
                <a16:creationId xmlns="" xmlns:a16="http://schemas.microsoft.com/office/drawing/2014/main" id="{60A2167F-1966-4DE4-B690-1D5EC4989F91}"/>
              </a:ext>
            </a:extLst>
          </p:cNvPr>
          <p:cNvSpPr txBox="1"/>
          <p:nvPr/>
        </p:nvSpPr>
        <p:spPr>
          <a:xfrm>
            <a:off x="8779019" y="5528899"/>
            <a:ext cx="3209925" cy="646331"/>
          </a:xfrm>
          <a:prstGeom prst="rect">
            <a:avLst/>
          </a:prstGeom>
          <a:noFill/>
          <a:ln>
            <a:noFill/>
          </a:ln>
          <a:effectLst/>
          <a:scene3d>
            <a:camera prst="orthographicFront">
              <a:rot lat="0" lon="0" rev="0"/>
            </a:camera>
            <a:lightRig rig="chilly" dir="t">
              <a:rot lat="0" lon="0" rev="18480000"/>
            </a:lightRig>
          </a:scene3d>
          <a:sp3d prstMaterial="clear">
            <a:bevelT h="63500"/>
          </a:sp3d>
        </p:spPr>
        <p:txBody>
          <a:bodyPr wrap="square" rtlCol="0">
            <a:spAutoFit/>
          </a:bodyPr>
          <a:lstStyle/>
          <a:p>
            <a:r>
              <a:rPr lang="en-US" dirty="0" smtClean="0">
                <a:solidFill>
                  <a:schemeClr val="bg1"/>
                </a:solidFill>
              </a:rPr>
              <a:t>Submitted by:-</a:t>
            </a:r>
          </a:p>
          <a:p>
            <a:r>
              <a:rPr lang="en-US" dirty="0" smtClean="0">
                <a:solidFill>
                  <a:schemeClr val="bg1"/>
                </a:solidFill>
              </a:rPr>
              <a:t>	</a:t>
            </a:r>
            <a:r>
              <a:rPr lang="en-US" smtClean="0">
                <a:solidFill>
                  <a:schemeClr val="bg1"/>
                </a:solidFill>
              </a:rPr>
              <a:t>Ashutosh Mishra</a:t>
            </a:r>
            <a:endParaRPr lang="en-US" dirty="0">
              <a:solidFill>
                <a:schemeClr val="bg1"/>
              </a:solidFill>
            </a:endParaRPr>
          </a:p>
        </p:txBody>
      </p:sp>
    </p:spTree>
    <p:extLst>
      <p:ext uri="{BB962C8B-B14F-4D97-AF65-F5344CB8AC3E}">
        <p14:creationId xmlns:p14="http://schemas.microsoft.com/office/powerpoint/2010/main" val="330576255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xmlns="" id="{F8FAEED9-1ECD-45F9-87A0-9394BAEABB79}"/>
              </a:ext>
            </a:extLst>
          </p:cNvPr>
          <p:cNvSpPr>
            <a:spLocks noGrp="1"/>
          </p:cNvSpPr>
          <p:nvPr>
            <p:ph type="ctrTitle"/>
          </p:nvPr>
        </p:nvSpPr>
        <p:spPr>
          <a:xfrm>
            <a:off x="550863" y="549275"/>
            <a:ext cx="5437187" cy="2986234"/>
          </a:xfrm>
        </p:spPr>
        <p:txBody>
          <a:bodyPr/>
          <a:lstStyle/>
          <a:p>
            <a:r>
              <a:rPr lang="en-US" dirty="0"/>
              <a:t>Thank </a:t>
            </a:r>
            <a:r>
              <a:rPr lang="en-US" dirty="0" smtClean="0"/>
              <a:t>You !</a:t>
            </a:r>
            <a:endParaRPr lang="en-US" dirty="0"/>
          </a:p>
        </p:txBody>
      </p:sp>
      <p:sp>
        <p:nvSpPr>
          <p:cNvPr id="23" name="Subtitle 22">
            <a:extLst>
              <a:ext uri="{FF2B5EF4-FFF2-40B4-BE49-F238E27FC236}">
                <a16:creationId xmlns:a16="http://schemas.microsoft.com/office/drawing/2014/main" xmlns="" id="{8E5E4638-9BCB-4C2E-914F-CC868E2020D5}"/>
              </a:ext>
            </a:extLst>
          </p:cNvPr>
          <p:cNvSpPr>
            <a:spLocks noGrp="1"/>
          </p:cNvSpPr>
          <p:nvPr>
            <p:ph type="subTitle" idx="1"/>
          </p:nvPr>
        </p:nvSpPr>
        <p:spPr>
          <a:xfrm>
            <a:off x="550863" y="3827610"/>
            <a:ext cx="5437187" cy="2265216"/>
          </a:xfrm>
        </p:spPr>
        <p:txBody>
          <a:bodyPr/>
          <a:lstStyle/>
          <a:p>
            <a:r>
              <a:rPr lang="en-US" dirty="0" smtClean="0"/>
              <a:t>Ashutosh Mishra</a:t>
            </a:r>
            <a:endParaRPr lang="en-US" dirty="0"/>
          </a:p>
          <a:p>
            <a:r>
              <a:rPr lang="en-US" dirty="0" smtClean="0"/>
              <a:t>ashutoshmishra11@outlook.com</a:t>
            </a:r>
            <a:endParaRPr lang="en-US" dirty="0"/>
          </a:p>
        </p:txBody>
      </p:sp>
      <p:pic>
        <p:nvPicPr>
          <p:cNvPr id="27" name="Picture Placeholder 26" descr="Data Points Digital background">
            <a:extLst>
              <a:ext uri="{FF2B5EF4-FFF2-40B4-BE49-F238E27FC236}">
                <a16:creationId xmlns:a16="http://schemas.microsoft.com/office/drawing/2014/main" xmlns=""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xmlns=""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xmlns="" id="{7823E305-6365-4345-8BD1-4A31C61D96CB}"/>
              </a:ext>
            </a:extLst>
          </p:cNvPr>
          <p:cNvSpPr>
            <a:spLocks noGrp="1"/>
          </p:cNvSpPr>
          <p:nvPr>
            <p:ph type="dt" sz="half" idx="10"/>
          </p:nvPr>
        </p:nvSpPr>
        <p:spPr>
          <a:xfrm>
            <a:off x="550863" y="6507212"/>
            <a:ext cx="2628900" cy="153888"/>
          </a:xfrm>
        </p:spPr>
        <p:txBody>
          <a:bodyPr/>
          <a:lstStyle/>
          <a:p>
            <a:fld id="{9D7A6315-0594-4457-A178-D81B7271D819}" type="datetime1">
              <a:rPr lang="en-IN" smtClean="0"/>
              <a:t>04-11-2022</a:t>
            </a:fld>
            <a:endParaRPr lang="en-US"/>
          </a:p>
        </p:txBody>
      </p:sp>
      <p:sp>
        <p:nvSpPr>
          <p:cNvPr id="5" name="Footer Placeholder 4">
            <a:extLst>
              <a:ext uri="{FF2B5EF4-FFF2-40B4-BE49-F238E27FC236}">
                <a16:creationId xmlns:a16="http://schemas.microsoft.com/office/drawing/2014/main" xmlns="" id="{0B37A3FF-ED32-4C4A-A21F-848A3BF6F896}"/>
              </a:ext>
            </a:extLst>
          </p:cNvPr>
          <p:cNvSpPr>
            <a:spLocks noGrp="1"/>
          </p:cNvSpPr>
          <p:nvPr>
            <p:ph type="ftr" sz="quarter" idx="11"/>
          </p:nvPr>
        </p:nvSpPr>
        <p:spPr>
          <a:xfrm>
            <a:off x="3359150" y="6507212"/>
            <a:ext cx="6379210" cy="153888"/>
          </a:xfrm>
        </p:spPr>
        <p:txBody>
          <a:bodyPr/>
          <a:lstStyle/>
          <a:p>
            <a:r>
              <a:rPr lang="en-US"/>
              <a:t>Sample Draft</a:t>
            </a:r>
          </a:p>
        </p:txBody>
      </p:sp>
      <p:sp>
        <p:nvSpPr>
          <p:cNvPr id="6" name="Slide Number Placeholder 5">
            <a:extLst>
              <a:ext uri="{FF2B5EF4-FFF2-40B4-BE49-F238E27FC236}">
                <a16:creationId xmlns:a16="http://schemas.microsoft.com/office/drawing/2014/main" xmlns=""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Tree>
    <p:extLst>
      <p:ext uri="{BB962C8B-B14F-4D97-AF65-F5344CB8AC3E}">
        <p14:creationId xmlns:p14="http://schemas.microsoft.com/office/powerpoint/2010/main" val="410445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7" name="Straight Connector 56">
            <a:extLst>
              <a:ext uri="{FF2B5EF4-FFF2-40B4-BE49-F238E27FC236}">
                <a16:creationId xmlns="" xmlns:a16="http://schemas.microsoft.com/office/drawing/2014/main" id="{35916CC8-A4E4-41A1-AD21-A4A46E7FF5C2}"/>
              </a:ext>
            </a:extLst>
          </p:cNvPr>
          <p:cNvCxnSpPr>
            <a:cxnSpLocks/>
          </p:cNvCxnSpPr>
          <p:nvPr/>
        </p:nvCxnSpPr>
        <p:spPr>
          <a:xfrm flipH="1">
            <a:off x="7261885" y="3853966"/>
            <a:ext cx="63582" cy="5271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Freeform: Shape 48">
            <a:extLst>
              <a:ext uri="{FF2B5EF4-FFF2-40B4-BE49-F238E27FC236}">
                <a16:creationId xmlns="" xmlns:a16="http://schemas.microsoft.com/office/drawing/2014/main" id="{BFBCDAAB-C1A2-4A79-9E63-8F6974226461}"/>
              </a:ext>
            </a:extLst>
          </p:cNvPr>
          <p:cNvSpPr/>
          <p:nvPr/>
        </p:nvSpPr>
        <p:spPr>
          <a:xfrm rot="20249222">
            <a:off x="5687592" y="4104969"/>
            <a:ext cx="2830413" cy="1555335"/>
          </a:xfrm>
          <a:custGeom>
            <a:avLst/>
            <a:gdLst>
              <a:gd name="connsiteX0" fmla="*/ 1511898 w 2779836"/>
              <a:gd name="connsiteY0" fmla="*/ 109380 h 1397969"/>
              <a:gd name="connsiteX1" fmla="*/ 1170441 w 2779836"/>
              <a:gd name="connsiteY1" fmla="*/ 238512 h 1397969"/>
              <a:gd name="connsiteX2" fmla="*/ 1320427 w 2779836"/>
              <a:gd name="connsiteY2" fmla="*/ 571336 h 1397969"/>
              <a:gd name="connsiteX3" fmla="*/ 1661884 w 2779836"/>
              <a:gd name="connsiteY3" fmla="*/ 442204 h 1397969"/>
              <a:gd name="connsiteX4" fmla="*/ 1511898 w 2779836"/>
              <a:gd name="connsiteY4" fmla="*/ 109380 h 1397969"/>
              <a:gd name="connsiteX5" fmla="*/ 2779836 w 2779836"/>
              <a:gd name="connsiteY5" fmla="*/ 0 h 1397969"/>
              <a:gd name="connsiteX6" fmla="*/ 2779836 w 2779836"/>
              <a:gd name="connsiteY6" fmla="*/ 1397969 h 1397969"/>
              <a:gd name="connsiteX7" fmla="*/ 0 w 2779836"/>
              <a:gd name="connsiteY7" fmla="*/ 1397969 h 1397969"/>
              <a:gd name="connsiteX8" fmla="*/ 0 w 2779836"/>
              <a:gd name="connsiteY8" fmla="*/ 0 h 1397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79836" h="1397969">
                <a:moveTo>
                  <a:pt x="1511898" y="109380"/>
                </a:moveTo>
                <a:cubicBezTo>
                  <a:pt x="1376190" y="53132"/>
                  <a:pt x="1223314" y="110946"/>
                  <a:pt x="1170441" y="238512"/>
                </a:cubicBezTo>
                <a:cubicBezTo>
                  <a:pt x="1117568" y="366077"/>
                  <a:pt x="1184719" y="515088"/>
                  <a:pt x="1320427" y="571336"/>
                </a:cubicBezTo>
                <a:cubicBezTo>
                  <a:pt x="1456135" y="627584"/>
                  <a:pt x="1609011" y="569770"/>
                  <a:pt x="1661884" y="442204"/>
                </a:cubicBezTo>
                <a:cubicBezTo>
                  <a:pt x="1714757" y="314639"/>
                  <a:pt x="1647606" y="165628"/>
                  <a:pt x="1511898" y="109380"/>
                </a:cubicBezTo>
                <a:close/>
                <a:moveTo>
                  <a:pt x="2779836" y="0"/>
                </a:moveTo>
                <a:lnTo>
                  <a:pt x="2779836" y="1397969"/>
                </a:lnTo>
                <a:lnTo>
                  <a:pt x="0" y="1397969"/>
                </a:lnTo>
                <a:lnTo>
                  <a:pt x="0" y="0"/>
                </a:lnTo>
                <a:close/>
              </a:path>
            </a:pathLst>
          </a:custGeom>
          <a:gradFill>
            <a:gsLst>
              <a:gs pos="15000">
                <a:srgbClr val="FF0000">
                  <a:alpha val="88000"/>
                </a:srgbClr>
              </a:gs>
              <a:gs pos="97000">
                <a:srgbClr val="FF0000">
                  <a:alpha val="29000"/>
                </a:srgbClr>
              </a:gs>
            </a:gsLst>
            <a:lin ang="5400000" scaled="1"/>
          </a:gra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sz="3200" b="1" u="sng" dirty="0" smtClean="0"/>
          </a:p>
          <a:p>
            <a:pPr algn="ctr"/>
            <a:r>
              <a:rPr lang="en-US" sz="2400" dirty="0" smtClean="0">
                <a:ln w="0"/>
                <a:solidFill>
                  <a:schemeClr val="tx1"/>
                </a:solidFill>
                <a:effectLst>
                  <a:outerShdw blurRad="38100" dist="19050" dir="2700000" algn="tl" rotWithShape="0">
                    <a:schemeClr val="dk1">
                      <a:alpha val="40000"/>
                    </a:schemeClr>
                  </a:outerShdw>
                </a:effectLst>
              </a:rPr>
              <a:t>Defaulter</a:t>
            </a:r>
            <a:r>
              <a:rPr lang="en-US" sz="3200" dirty="0" smtClean="0">
                <a:ln w="0"/>
                <a:solidFill>
                  <a:schemeClr val="tx1"/>
                </a:solidFill>
                <a:effectLst>
                  <a:outerShdw blurRad="38100" dist="19050" dir="2700000" algn="tl" rotWithShape="0">
                    <a:schemeClr val="dk1">
                      <a:alpha val="40000"/>
                    </a:schemeClr>
                  </a:outerShdw>
                </a:effectLst>
              </a:rPr>
              <a:t> </a:t>
            </a:r>
            <a:r>
              <a:rPr lang="en-US" sz="2400" dirty="0" smtClean="0">
                <a:ln w="0"/>
                <a:solidFill>
                  <a:schemeClr val="tx1"/>
                </a:solidFill>
                <a:effectLst>
                  <a:outerShdw blurRad="38100" dist="19050" dir="2700000" algn="tl" rotWithShape="0">
                    <a:schemeClr val="dk1">
                      <a:alpha val="40000"/>
                    </a:schemeClr>
                  </a:outerShdw>
                </a:effectLst>
              </a:rPr>
              <a:t>Prediction</a:t>
            </a:r>
            <a:endParaRPr lang="en-US" sz="3200" dirty="0">
              <a:ln w="0"/>
              <a:solidFill>
                <a:schemeClr val="tx1"/>
              </a:solidFill>
              <a:effectLst>
                <a:outerShdw blurRad="38100" dist="19050" dir="2700000" algn="tl" rotWithShape="0">
                  <a:schemeClr val="dk1">
                    <a:alpha val="40000"/>
                  </a:schemeClr>
                </a:outerShdw>
              </a:effectLst>
            </a:endParaRPr>
          </a:p>
        </p:txBody>
      </p:sp>
      <p:cxnSp>
        <p:nvCxnSpPr>
          <p:cNvPr id="16" name="Straight Connector 15">
            <a:extLst>
              <a:ext uri="{FF2B5EF4-FFF2-40B4-BE49-F238E27FC236}">
                <a16:creationId xmlns="" xmlns:a16="http://schemas.microsoft.com/office/drawing/2014/main" id="{AE8E59F2-BB02-4BF7-A995-D3F4EFAAF23A}"/>
              </a:ext>
            </a:extLst>
          </p:cNvPr>
          <p:cNvCxnSpPr>
            <a:cxnSpLocks/>
          </p:cNvCxnSpPr>
          <p:nvPr/>
        </p:nvCxnSpPr>
        <p:spPr>
          <a:xfrm flipH="1">
            <a:off x="1728788" y="455614"/>
            <a:ext cx="111731" cy="5643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Freeform: Shape 5">
            <a:extLst>
              <a:ext uri="{FF2B5EF4-FFF2-40B4-BE49-F238E27FC236}">
                <a16:creationId xmlns="" xmlns:a16="http://schemas.microsoft.com/office/drawing/2014/main" id="{249502EC-7CBC-4845-9627-52CC011B53B2}"/>
              </a:ext>
            </a:extLst>
          </p:cNvPr>
          <p:cNvSpPr/>
          <p:nvPr/>
        </p:nvSpPr>
        <p:spPr>
          <a:xfrm rot="5400000">
            <a:off x="257903" y="725465"/>
            <a:ext cx="3165231" cy="3024554"/>
          </a:xfrm>
          <a:custGeom>
            <a:avLst/>
            <a:gdLst>
              <a:gd name="connsiteX0" fmla="*/ 295421 w 3165231"/>
              <a:gd name="connsiteY0" fmla="*/ 1512276 h 3024554"/>
              <a:gd name="connsiteX1" fmla="*/ 661180 w 3165231"/>
              <a:gd name="connsiteY1" fmla="*/ 1871003 h 3024554"/>
              <a:gd name="connsiteX2" fmla="*/ 1026941 w 3165231"/>
              <a:gd name="connsiteY2" fmla="*/ 1512276 h 3024554"/>
              <a:gd name="connsiteX3" fmla="*/ 661181 w 3165231"/>
              <a:gd name="connsiteY3" fmla="*/ 1153549 h 3024554"/>
              <a:gd name="connsiteX4" fmla="*/ 295421 w 3165231"/>
              <a:gd name="connsiteY4" fmla="*/ 1512276 h 3024554"/>
              <a:gd name="connsiteX5" fmla="*/ 0 w 3165231"/>
              <a:gd name="connsiteY5" fmla="*/ 1512277 h 3024554"/>
              <a:gd name="connsiteX6" fmla="*/ 756139 w 3165231"/>
              <a:gd name="connsiteY6" fmla="*/ 0 h 3024554"/>
              <a:gd name="connsiteX7" fmla="*/ 2409092 w 3165231"/>
              <a:gd name="connsiteY7" fmla="*/ 0 h 3024554"/>
              <a:gd name="connsiteX8" fmla="*/ 3165231 w 3165231"/>
              <a:gd name="connsiteY8" fmla="*/ 1512277 h 3024554"/>
              <a:gd name="connsiteX9" fmla="*/ 2409092 w 3165231"/>
              <a:gd name="connsiteY9" fmla="*/ 3024554 h 3024554"/>
              <a:gd name="connsiteX10" fmla="*/ 756139 w 3165231"/>
              <a:gd name="connsiteY10" fmla="*/ 3024554 h 3024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65231" h="3024554">
                <a:moveTo>
                  <a:pt x="295421" y="1512276"/>
                </a:moveTo>
                <a:cubicBezTo>
                  <a:pt x="295420" y="1710395"/>
                  <a:pt x="459176" y="1871003"/>
                  <a:pt x="661180" y="1871003"/>
                </a:cubicBezTo>
                <a:cubicBezTo>
                  <a:pt x="863185" y="1871003"/>
                  <a:pt x="1026941" y="1710395"/>
                  <a:pt x="1026941" y="1512276"/>
                </a:cubicBezTo>
                <a:cubicBezTo>
                  <a:pt x="1026941" y="1314157"/>
                  <a:pt x="863185" y="1153549"/>
                  <a:pt x="661181" y="1153549"/>
                </a:cubicBezTo>
                <a:cubicBezTo>
                  <a:pt x="459177" y="1153549"/>
                  <a:pt x="295421" y="1314157"/>
                  <a:pt x="295421" y="1512276"/>
                </a:cubicBezTo>
                <a:close/>
                <a:moveTo>
                  <a:pt x="0" y="1512277"/>
                </a:moveTo>
                <a:lnTo>
                  <a:pt x="756139" y="0"/>
                </a:lnTo>
                <a:lnTo>
                  <a:pt x="2409092" y="0"/>
                </a:lnTo>
                <a:lnTo>
                  <a:pt x="3165231" y="1512277"/>
                </a:lnTo>
                <a:lnTo>
                  <a:pt x="2409092" y="3024554"/>
                </a:lnTo>
                <a:lnTo>
                  <a:pt x="756139" y="3024554"/>
                </a:lnTo>
                <a:close/>
              </a:path>
            </a:pathLst>
          </a:custGeom>
          <a:gradFill>
            <a:gsLst>
              <a:gs pos="0">
                <a:srgbClr val="FF4F4F"/>
              </a:gs>
              <a:gs pos="97000">
                <a:srgbClr val="FFFF00"/>
              </a:gs>
            </a:gsLst>
            <a:lin ang="18000000" scaled="0"/>
          </a:gradFill>
          <a:ln w="38100">
            <a:solidFill>
              <a:schemeClr val="bg1"/>
            </a:solidFill>
          </a:ln>
          <a:effectLst>
            <a:outerShdw blurRad="152400" dist="635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mj-lt"/>
              <a:buAutoNum type="arabicPeriod"/>
            </a:pPr>
            <a:endParaRPr lang="en-US" dirty="0"/>
          </a:p>
        </p:txBody>
      </p:sp>
      <p:cxnSp>
        <p:nvCxnSpPr>
          <p:cNvPr id="8" name="Straight Connector 7">
            <a:extLst>
              <a:ext uri="{FF2B5EF4-FFF2-40B4-BE49-F238E27FC236}">
                <a16:creationId xmlns="" xmlns:a16="http://schemas.microsoft.com/office/drawing/2014/main" id="{02AE3308-A985-4598-AE42-4D6BB9D23F88}"/>
              </a:ext>
            </a:extLst>
          </p:cNvPr>
          <p:cNvCxnSpPr>
            <a:cxnSpLocks/>
          </p:cNvCxnSpPr>
          <p:nvPr/>
        </p:nvCxnSpPr>
        <p:spPr>
          <a:xfrm>
            <a:off x="1838325" y="0"/>
            <a:ext cx="0" cy="455614"/>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 xmlns:a16="http://schemas.microsoft.com/office/drawing/2014/main" id="{53305BFC-B07C-49AF-AB21-D156CAABFA41}"/>
              </a:ext>
            </a:extLst>
          </p:cNvPr>
          <p:cNvCxnSpPr>
            <a:cxnSpLocks/>
          </p:cNvCxnSpPr>
          <p:nvPr/>
        </p:nvCxnSpPr>
        <p:spPr>
          <a:xfrm>
            <a:off x="1838137" y="448471"/>
            <a:ext cx="150207" cy="628650"/>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 xmlns:a16="http://schemas.microsoft.com/office/drawing/2014/main" id="{C057E787-3ABA-4C53-BB5D-8BFCDD6FA866}"/>
              </a:ext>
            </a:extLst>
          </p:cNvPr>
          <p:cNvCxnSpPr>
            <a:cxnSpLocks/>
          </p:cNvCxnSpPr>
          <p:nvPr/>
        </p:nvCxnSpPr>
        <p:spPr>
          <a:xfrm flipH="1" flipV="1">
            <a:off x="1716883" y="1008066"/>
            <a:ext cx="280987" cy="64293"/>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 xmlns:a16="http://schemas.microsoft.com/office/drawing/2014/main" id="{6C9A9B72-15F1-4645-AA00-89B92C55FD2D}"/>
              </a:ext>
            </a:extLst>
          </p:cNvPr>
          <p:cNvCxnSpPr>
            <a:cxnSpLocks/>
          </p:cNvCxnSpPr>
          <p:nvPr/>
        </p:nvCxnSpPr>
        <p:spPr>
          <a:xfrm flipH="1">
            <a:off x="1787619" y="465139"/>
            <a:ext cx="880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Arc 23">
            <a:extLst>
              <a:ext uri="{FF2B5EF4-FFF2-40B4-BE49-F238E27FC236}">
                <a16:creationId xmlns="" xmlns:a16="http://schemas.microsoft.com/office/drawing/2014/main" id="{985A209B-F9FD-4B85-A412-FBBC4ACACE81}"/>
              </a:ext>
            </a:extLst>
          </p:cNvPr>
          <p:cNvSpPr/>
          <p:nvPr/>
        </p:nvSpPr>
        <p:spPr>
          <a:xfrm>
            <a:off x="1716883" y="423071"/>
            <a:ext cx="95995" cy="94001"/>
          </a:xfrm>
          <a:prstGeom prst="arc">
            <a:avLst>
              <a:gd name="adj1" fmla="val 16200000"/>
              <a:gd name="adj2" fmla="val 5350214"/>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Oval 25">
            <a:extLst>
              <a:ext uri="{FF2B5EF4-FFF2-40B4-BE49-F238E27FC236}">
                <a16:creationId xmlns="" xmlns:a16="http://schemas.microsoft.com/office/drawing/2014/main" id="{87DD5A23-FBB2-41C4-86C6-68BA55016214}"/>
              </a:ext>
            </a:extLst>
          </p:cNvPr>
          <p:cNvSpPr/>
          <p:nvPr/>
        </p:nvSpPr>
        <p:spPr>
          <a:xfrm>
            <a:off x="2293938" y="678658"/>
            <a:ext cx="842962" cy="819150"/>
          </a:xfrm>
          <a:prstGeom prst="ellipse">
            <a:avLst/>
          </a:prstGeom>
          <a:gradFill>
            <a:gsLst>
              <a:gs pos="0">
                <a:schemeClr val="bg1">
                  <a:lumMod val="95000"/>
                </a:schemeClr>
              </a:gs>
              <a:gs pos="97000">
                <a:schemeClr val="bg1">
                  <a:lumMod val="75000"/>
                </a:schemeClr>
              </a:gs>
            </a:gsLst>
            <a:lin ang="5400000" scaled="1"/>
          </a:gradFill>
          <a:ln>
            <a:noFill/>
          </a:ln>
          <a:effectLst>
            <a:outerShdw blurRad="101600" dist="63500" dir="2700000" algn="tl" rotWithShape="0">
              <a:prstClr val="black">
                <a:alpha val="40000"/>
              </a:prstClr>
            </a:outerShdw>
          </a:effectLst>
          <a:scene3d>
            <a:camera prst="orthographicFront"/>
            <a:lightRig rig="threePt" dir="t"/>
          </a:scene3d>
          <a:sp3d>
            <a:bevelT w="152400" h="254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 xmlns:a16="http://schemas.microsoft.com/office/drawing/2014/main" id="{F8DB7245-EDB6-4D6C-A576-BE7A93971AFF}"/>
              </a:ext>
            </a:extLst>
          </p:cNvPr>
          <p:cNvCxnSpPr>
            <a:cxnSpLocks/>
          </p:cNvCxnSpPr>
          <p:nvPr/>
        </p:nvCxnSpPr>
        <p:spPr>
          <a:xfrm flipH="1">
            <a:off x="5093758" y="993032"/>
            <a:ext cx="111731" cy="5643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 xmlns:a16="http://schemas.microsoft.com/office/drawing/2014/main" id="{B99CCD68-731A-49C4-B94E-5B3CE4598244}"/>
              </a:ext>
            </a:extLst>
          </p:cNvPr>
          <p:cNvCxnSpPr>
            <a:cxnSpLocks/>
          </p:cNvCxnSpPr>
          <p:nvPr/>
        </p:nvCxnSpPr>
        <p:spPr>
          <a:xfrm>
            <a:off x="5203107" y="0"/>
            <a:ext cx="0" cy="982147"/>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 xmlns:a16="http://schemas.microsoft.com/office/drawing/2014/main" id="{0C2AA4B3-3041-410D-BCD6-38F35C5F0547}"/>
              </a:ext>
            </a:extLst>
          </p:cNvPr>
          <p:cNvCxnSpPr>
            <a:cxnSpLocks/>
          </p:cNvCxnSpPr>
          <p:nvPr/>
        </p:nvCxnSpPr>
        <p:spPr>
          <a:xfrm flipH="1" flipV="1">
            <a:off x="5081853" y="1545484"/>
            <a:ext cx="280987" cy="64293"/>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3" name="Arc 32">
            <a:extLst>
              <a:ext uri="{FF2B5EF4-FFF2-40B4-BE49-F238E27FC236}">
                <a16:creationId xmlns="" xmlns:a16="http://schemas.microsoft.com/office/drawing/2014/main" id="{1AF85A70-930A-44DF-82AD-1D5CAA662A08}"/>
              </a:ext>
            </a:extLst>
          </p:cNvPr>
          <p:cNvSpPr/>
          <p:nvPr/>
        </p:nvSpPr>
        <p:spPr>
          <a:xfrm>
            <a:off x="5081853" y="960489"/>
            <a:ext cx="95995" cy="94001"/>
          </a:xfrm>
          <a:prstGeom prst="arc">
            <a:avLst>
              <a:gd name="adj1" fmla="val 16200000"/>
              <a:gd name="adj2" fmla="val 5350214"/>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5" name="Straight Connector 34">
            <a:extLst>
              <a:ext uri="{FF2B5EF4-FFF2-40B4-BE49-F238E27FC236}">
                <a16:creationId xmlns="" xmlns:a16="http://schemas.microsoft.com/office/drawing/2014/main" id="{15121845-A059-43EE-B073-06D00F14117A}"/>
              </a:ext>
            </a:extLst>
          </p:cNvPr>
          <p:cNvCxnSpPr>
            <a:cxnSpLocks/>
          </p:cNvCxnSpPr>
          <p:nvPr/>
        </p:nvCxnSpPr>
        <p:spPr>
          <a:xfrm flipH="1">
            <a:off x="10054305" y="2314013"/>
            <a:ext cx="111731" cy="5643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 xmlns:a16="http://schemas.microsoft.com/office/drawing/2014/main" id="{B9E5EDDD-10E8-4F13-8CD4-FDA21CD5D71C}"/>
              </a:ext>
            </a:extLst>
          </p:cNvPr>
          <p:cNvCxnSpPr>
            <a:cxnSpLocks/>
          </p:cNvCxnSpPr>
          <p:nvPr/>
        </p:nvCxnSpPr>
        <p:spPr>
          <a:xfrm flipH="1">
            <a:off x="10163842" y="1015717"/>
            <a:ext cx="14099" cy="1298296"/>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 xmlns:a16="http://schemas.microsoft.com/office/drawing/2014/main" id="{06252477-B7D5-442A-B2F5-C42CF2784365}"/>
              </a:ext>
            </a:extLst>
          </p:cNvPr>
          <p:cNvCxnSpPr>
            <a:cxnSpLocks/>
          </p:cNvCxnSpPr>
          <p:nvPr/>
        </p:nvCxnSpPr>
        <p:spPr>
          <a:xfrm flipH="1" flipV="1">
            <a:off x="10042400" y="2866465"/>
            <a:ext cx="280987" cy="64293"/>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 xmlns:a16="http://schemas.microsoft.com/office/drawing/2014/main" id="{3F425EB7-3524-49E9-9DBC-22770B506641}"/>
              </a:ext>
            </a:extLst>
          </p:cNvPr>
          <p:cNvCxnSpPr>
            <a:cxnSpLocks/>
          </p:cNvCxnSpPr>
          <p:nvPr/>
        </p:nvCxnSpPr>
        <p:spPr>
          <a:xfrm flipH="1">
            <a:off x="10113136" y="2323538"/>
            <a:ext cx="880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Arc 40">
            <a:extLst>
              <a:ext uri="{FF2B5EF4-FFF2-40B4-BE49-F238E27FC236}">
                <a16:creationId xmlns="" xmlns:a16="http://schemas.microsoft.com/office/drawing/2014/main" id="{C51F8D8A-4954-42A3-B498-6CBAE8C8038F}"/>
              </a:ext>
            </a:extLst>
          </p:cNvPr>
          <p:cNvSpPr/>
          <p:nvPr/>
        </p:nvSpPr>
        <p:spPr>
          <a:xfrm>
            <a:off x="10042400" y="2281470"/>
            <a:ext cx="95995" cy="94001"/>
          </a:xfrm>
          <a:prstGeom prst="arc">
            <a:avLst>
              <a:gd name="adj1" fmla="val 16200000"/>
              <a:gd name="adj2" fmla="val 5350214"/>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a:extLst>
              <a:ext uri="{FF2B5EF4-FFF2-40B4-BE49-F238E27FC236}">
                <a16:creationId xmlns="" xmlns:a16="http://schemas.microsoft.com/office/drawing/2014/main" id="{EC75D704-D47E-4C50-9D2E-1C6563A07DD1}"/>
              </a:ext>
            </a:extLst>
          </p:cNvPr>
          <p:cNvSpPr/>
          <p:nvPr/>
        </p:nvSpPr>
        <p:spPr>
          <a:xfrm>
            <a:off x="779156" y="2053076"/>
            <a:ext cx="2080431" cy="461665"/>
          </a:xfrm>
          <a:prstGeom prst="rect">
            <a:avLst/>
          </a:prstGeom>
        </p:spPr>
        <p:txBody>
          <a:bodyPr wrap="square">
            <a:spAutoFit/>
          </a:bodyPr>
          <a:lstStyle/>
          <a:p>
            <a:pPr algn="ctr"/>
            <a:r>
              <a:rPr lang="en-US" sz="2400" dirty="0" smtClean="0">
                <a:ln w="0"/>
                <a:effectLst>
                  <a:outerShdw blurRad="38100" dist="19050" dir="2700000" algn="tl" rotWithShape="0">
                    <a:schemeClr val="dk1">
                      <a:alpha val="40000"/>
                    </a:schemeClr>
                  </a:outerShdw>
                </a:effectLst>
              </a:rPr>
              <a:t>Introduction</a:t>
            </a:r>
            <a:endParaRPr lang="en-US" sz="2400" b="1" dirty="0">
              <a:solidFill>
                <a:schemeClr val="bg1"/>
              </a:solidFill>
            </a:endParaRPr>
          </a:p>
        </p:txBody>
      </p:sp>
      <p:pic>
        <p:nvPicPr>
          <p:cNvPr id="55" name="Graphic 54" descr="Target">
            <a:extLst>
              <a:ext uri="{FF2B5EF4-FFF2-40B4-BE49-F238E27FC236}">
                <a16:creationId xmlns="" xmlns:a16="http://schemas.microsoft.com/office/drawing/2014/main" id="{C1D2923F-4DBF-4B50-A1C9-868F9E7E9FF6}"/>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2242665" y="621665"/>
            <a:ext cx="914400" cy="914400"/>
          </a:xfrm>
          <a:prstGeom prst="rect">
            <a:avLst/>
          </a:prstGeom>
        </p:spPr>
      </p:pic>
      <p:sp>
        <p:nvSpPr>
          <p:cNvPr id="2" name="Date Placeholder 1">
            <a:extLst>
              <a:ext uri="{FF2B5EF4-FFF2-40B4-BE49-F238E27FC236}">
                <a16:creationId xmlns="" xmlns:a16="http://schemas.microsoft.com/office/drawing/2014/main" id="{692D77B1-960A-4038-AB66-4227EC1E7048}"/>
              </a:ext>
            </a:extLst>
          </p:cNvPr>
          <p:cNvSpPr>
            <a:spLocks noGrp="1"/>
          </p:cNvSpPr>
          <p:nvPr>
            <p:ph type="dt" sz="half" idx="10"/>
          </p:nvPr>
        </p:nvSpPr>
        <p:spPr/>
        <p:txBody>
          <a:bodyPr/>
          <a:lstStyle/>
          <a:p>
            <a:fld id="{046601F4-C8FF-4451-AD49-0B6756C8E614}" type="datetime1">
              <a:rPr lang="en-US" smtClean="0">
                <a:solidFill>
                  <a:schemeClr val="bg1"/>
                </a:solidFill>
              </a:rPr>
              <a:t>04-Nov-22</a:t>
            </a:fld>
            <a:endParaRPr lang="en-US" dirty="0">
              <a:solidFill>
                <a:schemeClr val="bg1"/>
              </a:solidFill>
            </a:endParaRPr>
          </a:p>
        </p:txBody>
      </p:sp>
      <p:sp>
        <p:nvSpPr>
          <p:cNvPr id="4" name="Slide Number Placeholder 3">
            <a:extLst>
              <a:ext uri="{FF2B5EF4-FFF2-40B4-BE49-F238E27FC236}">
                <a16:creationId xmlns="" xmlns:a16="http://schemas.microsoft.com/office/drawing/2014/main" id="{67A4076E-D019-40F9-848F-7137A5BD6F38}"/>
              </a:ext>
            </a:extLst>
          </p:cNvPr>
          <p:cNvSpPr>
            <a:spLocks noGrp="1"/>
          </p:cNvSpPr>
          <p:nvPr>
            <p:ph type="sldNum" sz="quarter" idx="12"/>
          </p:nvPr>
        </p:nvSpPr>
        <p:spPr/>
        <p:txBody>
          <a:bodyPr/>
          <a:lstStyle/>
          <a:p>
            <a:fld id="{3B685128-CE73-4F6B-9CB3-02E8E310B566}" type="slidenum">
              <a:rPr lang="en-US" smtClean="0">
                <a:solidFill>
                  <a:schemeClr val="bg1"/>
                </a:solidFill>
              </a:rPr>
              <a:t>2</a:t>
            </a:fld>
            <a:endParaRPr lang="en-US" dirty="0">
              <a:solidFill>
                <a:schemeClr val="bg1"/>
              </a:solidFill>
            </a:endParaRPr>
          </a:p>
        </p:txBody>
      </p:sp>
      <p:cxnSp>
        <p:nvCxnSpPr>
          <p:cNvPr id="43" name="Straight Connector 42">
            <a:extLst>
              <a:ext uri="{FF2B5EF4-FFF2-40B4-BE49-F238E27FC236}">
                <a16:creationId xmlns="" xmlns:a16="http://schemas.microsoft.com/office/drawing/2014/main" id="{AB6FD0E3-3E7D-48B7-99E5-0446EE771A03}"/>
              </a:ext>
            </a:extLst>
          </p:cNvPr>
          <p:cNvCxnSpPr>
            <a:cxnSpLocks/>
          </p:cNvCxnSpPr>
          <p:nvPr/>
        </p:nvCxnSpPr>
        <p:spPr>
          <a:xfrm flipH="1">
            <a:off x="7325467" y="3472254"/>
            <a:ext cx="77892" cy="3864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 xmlns:a16="http://schemas.microsoft.com/office/drawing/2014/main" id="{56D630B1-64DF-4F1E-B70E-9ACBE266CA4A}"/>
              </a:ext>
            </a:extLst>
          </p:cNvPr>
          <p:cNvCxnSpPr>
            <a:cxnSpLocks/>
          </p:cNvCxnSpPr>
          <p:nvPr/>
        </p:nvCxnSpPr>
        <p:spPr>
          <a:xfrm flipH="1">
            <a:off x="7257150" y="4096141"/>
            <a:ext cx="292419" cy="289716"/>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 xmlns:a16="http://schemas.microsoft.com/office/drawing/2014/main" id="{9BDB0AF1-CB50-49E5-A760-928D39A348DF}"/>
              </a:ext>
            </a:extLst>
          </p:cNvPr>
          <p:cNvCxnSpPr>
            <a:cxnSpLocks/>
          </p:cNvCxnSpPr>
          <p:nvPr/>
        </p:nvCxnSpPr>
        <p:spPr>
          <a:xfrm>
            <a:off x="7481974" y="3804695"/>
            <a:ext cx="68101" cy="2937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 xmlns:a16="http://schemas.microsoft.com/office/drawing/2014/main" id="{AFF2CFFC-7107-4C73-9F2E-7E1A1617F3A8}"/>
              </a:ext>
            </a:extLst>
          </p:cNvPr>
          <p:cNvCxnSpPr>
            <a:cxnSpLocks/>
          </p:cNvCxnSpPr>
          <p:nvPr/>
        </p:nvCxnSpPr>
        <p:spPr>
          <a:xfrm>
            <a:off x="7404103" y="3477017"/>
            <a:ext cx="77871" cy="3380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 xmlns:a16="http://schemas.microsoft.com/office/drawing/2014/main" id="{757423E8-2057-4FAE-9F91-E030AB654CD8}"/>
              </a:ext>
            </a:extLst>
          </p:cNvPr>
          <p:cNvCxnSpPr>
            <a:cxnSpLocks/>
          </p:cNvCxnSpPr>
          <p:nvPr/>
        </p:nvCxnSpPr>
        <p:spPr>
          <a:xfrm flipH="1">
            <a:off x="7365144" y="3486059"/>
            <a:ext cx="880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Arc 64">
            <a:extLst>
              <a:ext uri="{FF2B5EF4-FFF2-40B4-BE49-F238E27FC236}">
                <a16:creationId xmlns="" xmlns:a16="http://schemas.microsoft.com/office/drawing/2014/main" id="{408E4AA4-BA34-4FE9-9CA9-49B492225CFD}"/>
              </a:ext>
            </a:extLst>
          </p:cNvPr>
          <p:cNvSpPr/>
          <p:nvPr/>
        </p:nvSpPr>
        <p:spPr>
          <a:xfrm>
            <a:off x="7294408" y="3443991"/>
            <a:ext cx="95995" cy="94001"/>
          </a:xfrm>
          <a:prstGeom prst="arc">
            <a:avLst>
              <a:gd name="adj1" fmla="val 16200000"/>
              <a:gd name="adj2" fmla="val 5350214"/>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2" name="Straight Connector 91">
            <a:extLst>
              <a:ext uri="{FF2B5EF4-FFF2-40B4-BE49-F238E27FC236}">
                <a16:creationId xmlns="" xmlns:a16="http://schemas.microsoft.com/office/drawing/2014/main" id="{08CD35D4-F90B-4805-A9FF-3743413442CF}"/>
              </a:ext>
            </a:extLst>
          </p:cNvPr>
          <p:cNvCxnSpPr>
            <a:cxnSpLocks/>
          </p:cNvCxnSpPr>
          <p:nvPr/>
        </p:nvCxnSpPr>
        <p:spPr>
          <a:xfrm flipH="1">
            <a:off x="3426511" y="3417623"/>
            <a:ext cx="111731" cy="5643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Freeform: Shape 92">
            <a:extLst>
              <a:ext uri="{FF2B5EF4-FFF2-40B4-BE49-F238E27FC236}">
                <a16:creationId xmlns="" xmlns:a16="http://schemas.microsoft.com/office/drawing/2014/main" id="{D4E4E709-32F8-48B4-A519-069A3B3B3B27}"/>
              </a:ext>
            </a:extLst>
          </p:cNvPr>
          <p:cNvSpPr/>
          <p:nvPr/>
        </p:nvSpPr>
        <p:spPr>
          <a:xfrm rot="5400000">
            <a:off x="1955626" y="3687475"/>
            <a:ext cx="3165231" cy="3024554"/>
          </a:xfrm>
          <a:custGeom>
            <a:avLst/>
            <a:gdLst>
              <a:gd name="connsiteX0" fmla="*/ 295421 w 3165231"/>
              <a:gd name="connsiteY0" fmla="*/ 1512276 h 3024554"/>
              <a:gd name="connsiteX1" fmla="*/ 661180 w 3165231"/>
              <a:gd name="connsiteY1" fmla="*/ 1871003 h 3024554"/>
              <a:gd name="connsiteX2" fmla="*/ 1026941 w 3165231"/>
              <a:gd name="connsiteY2" fmla="*/ 1512276 h 3024554"/>
              <a:gd name="connsiteX3" fmla="*/ 661181 w 3165231"/>
              <a:gd name="connsiteY3" fmla="*/ 1153549 h 3024554"/>
              <a:gd name="connsiteX4" fmla="*/ 295421 w 3165231"/>
              <a:gd name="connsiteY4" fmla="*/ 1512276 h 3024554"/>
              <a:gd name="connsiteX5" fmla="*/ 0 w 3165231"/>
              <a:gd name="connsiteY5" fmla="*/ 1512277 h 3024554"/>
              <a:gd name="connsiteX6" fmla="*/ 756139 w 3165231"/>
              <a:gd name="connsiteY6" fmla="*/ 0 h 3024554"/>
              <a:gd name="connsiteX7" fmla="*/ 2409092 w 3165231"/>
              <a:gd name="connsiteY7" fmla="*/ 0 h 3024554"/>
              <a:gd name="connsiteX8" fmla="*/ 3165231 w 3165231"/>
              <a:gd name="connsiteY8" fmla="*/ 1512277 h 3024554"/>
              <a:gd name="connsiteX9" fmla="*/ 2409092 w 3165231"/>
              <a:gd name="connsiteY9" fmla="*/ 3024554 h 3024554"/>
              <a:gd name="connsiteX10" fmla="*/ 756139 w 3165231"/>
              <a:gd name="connsiteY10" fmla="*/ 3024554 h 3024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65231" h="3024554">
                <a:moveTo>
                  <a:pt x="295421" y="1512276"/>
                </a:moveTo>
                <a:cubicBezTo>
                  <a:pt x="295420" y="1710395"/>
                  <a:pt x="459176" y="1871003"/>
                  <a:pt x="661180" y="1871003"/>
                </a:cubicBezTo>
                <a:cubicBezTo>
                  <a:pt x="863185" y="1871003"/>
                  <a:pt x="1026941" y="1710395"/>
                  <a:pt x="1026941" y="1512276"/>
                </a:cubicBezTo>
                <a:cubicBezTo>
                  <a:pt x="1026941" y="1314157"/>
                  <a:pt x="863185" y="1153549"/>
                  <a:pt x="661181" y="1153549"/>
                </a:cubicBezTo>
                <a:cubicBezTo>
                  <a:pt x="459177" y="1153549"/>
                  <a:pt x="295421" y="1314157"/>
                  <a:pt x="295421" y="1512276"/>
                </a:cubicBezTo>
                <a:close/>
                <a:moveTo>
                  <a:pt x="0" y="1512277"/>
                </a:moveTo>
                <a:lnTo>
                  <a:pt x="756139" y="0"/>
                </a:lnTo>
                <a:lnTo>
                  <a:pt x="2409092" y="0"/>
                </a:lnTo>
                <a:lnTo>
                  <a:pt x="3165231" y="1512277"/>
                </a:lnTo>
                <a:lnTo>
                  <a:pt x="2409092" y="3024554"/>
                </a:lnTo>
                <a:lnTo>
                  <a:pt x="756139" y="3024554"/>
                </a:lnTo>
                <a:close/>
              </a:path>
            </a:pathLst>
          </a:custGeom>
          <a:gradFill>
            <a:gsLst>
              <a:gs pos="0">
                <a:srgbClr val="00B0F0"/>
              </a:gs>
              <a:gs pos="97000">
                <a:srgbClr val="FFFF00"/>
              </a:gs>
            </a:gsLst>
            <a:lin ang="18000000" scaled="0"/>
          </a:gradFill>
          <a:ln w="38100">
            <a:solidFill>
              <a:schemeClr val="bg1"/>
            </a:solidFill>
          </a:ln>
          <a:effectLst>
            <a:outerShdw blurRad="152400" dist="635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4" name="Straight Connector 93">
            <a:extLst>
              <a:ext uri="{FF2B5EF4-FFF2-40B4-BE49-F238E27FC236}">
                <a16:creationId xmlns="" xmlns:a16="http://schemas.microsoft.com/office/drawing/2014/main" id="{B904FFB0-72C1-4C69-B8E3-D070FD7697CA}"/>
              </a:ext>
            </a:extLst>
          </p:cNvPr>
          <p:cNvCxnSpPr>
            <a:cxnSpLocks/>
          </p:cNvCxnSpPr>
          <p:nvPr/>
        </p:nvCxnSpPr>
        <p:spPr>
          <a:xfrm flipH="1">
            <a:off x="3536048" y="0"/>
            <a:ext cx="37307" cy="3417623"/>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 xmlns:a16="http://schemas.microsoft.com/office/drawing/2014/main" id="{763B2FCD-E2EE-4387-9FEE-08F3350AF75F}"/>
              </a:ext>
            </a:extLst>
          </p:cNvPr>
          <p:cNvCxnSpPr>
            <a:cxnSpLocks/>
          </p:cNvCxnSpPr>
          <p:nvPr/>
        </p:nvCxnSpPr>
        <p:spPr>
          <a:xfrm>
            <a:off x="3535860" y="3410480"/>
            <a:ext cx="150207" cy="628650"/>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 xmlns:a16="http://schemas.microsoft.com/office/drawing/2014/main" id="{4346D979-89BD-4380-BB48-B966B06F8C02}"/>
              </a:ext>
            </a:extLst>
          </p:cNvPr>
          <p:cNvCxnSpPr>
            <a:cxnSpLocks/>
          </p:cNvCxnSpPr>
          <p:nvPr/>
        </p:nvCxnSpPr>
        <p:spPr>
          <a:xfrm flipH="1" flipV="1">
            <a:off x="3414606" y="3970075"/>
            <a:ext cx="280987" cy="64293"/>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 xmlns:a16="http://schemas.microsoft.com/office/drawing/2014/main" id="{8C92F457-ABCD-49F0-B36A-95B90749A5AF}"/>
              </a:ext>
            </a:extLst>
          </p:cNvPr>
          <p:cNvCxnSpPr>
            <a:cxnSpLocks/>
          </p:cNvCxnSpPr>
          <p:nvPr/>
        </p:nvCxnSpPr>
        <p:spPr>
          <a:xfrm flipH="1">
            <a:off x="3485342" y="3427148"/>
            <a:ext cx="880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Arc 97">
            <a:extLst>
              <a:ext uri="{FF2B5EF4-FFF2-40B4-BE49-F238E27FC236}">
                <a16:creationId xmlns="" xmlns:a16="http://schemas.microsoft.com/office/drawing/2014/main" id="{B0C8C0A0-98C8-4C81-AC63-88F7AF7DBD3D}"/>
              </a:ext>
            </a:extLst>
          </p:cNvPr>
          <p:cNvSpPr/>
          <p:nvPr/>
        </p:nvSpPr>
        <p:spPr>
          <a:xfrm>
            <a:off x="3414606" y="3385080"/>
            <a:ext cx="95995" cy="94001"/>
          </a:xfrm>
          <a:prstGeom prst="arc">
            <a:avLst>
              <a:gd name="adj1" fmla="val 16200000"/>
              <a:gd name="adj2" fmla="val 5350214"/>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6" name="Rectangle 115">
            <a:extLst>
              <a:ext uri="{FF2B5EF4-FFF2-40B4-BE49-F238E27FC236}">
                <a16:creationId xmlns="" xmlns:a16="http://schemas.microsoft.com/office/drawing/2014/main" id="{1E54F118-C0DB-45D2-A869-6F78ECB2B464}"/>
              </a:ext>
            </a:extLst>
          </p:cNvPr>
          <p:cNvSpPr/>
          <p:nvPr/>
        </p:nvSpPr>
        <p:spPr>
          <a:xfrm>
            <a:off x="2259050" y="4982598"/>
            <a:ext cx="2703826" cy="830997"/>
          </a:xfrm>
          <a:prstGeom prst="rect">
            <a:avLst/>
          </a:prstGeom>
        </p:spPr>
        <p:txBody>
          <a:bodyPr wrap="square">
            <a:spAutoFit/>
          </a:bodyPr>
          <a:lstStyle/>
          <a:p>
            <a:pPr algn="ctr"/>
            <a:r>
              <a:rPr lang="en-US" sz="2400" dirty="0" smtClean="0">
                <a:ln w="0"/>
                <a:effectLst>
                  <a:outerShdw blurRad="38100" dist="19050" dir="2700000" algn="tl" rotWithShape="0">
                    <a:schemeClr val="dk1">
                      <a:alpha val="40000"/>
                    </a:schemeClr>
                  </a:outerShdw>
                </a:effectLst>
              </a:rPr>
              <a:t>Background and Approach</a:t>
            </a:r>
            <a:endParaRPr lang="en-US" sz="2400" dirty="0">
              <a:ln w="0"/>
              <a:effectLst>
                <a:outerShdw blurRad="38100" dist="19050" dir="2700000" algn="tl" rotWithShape="0">
                  <a:schemeClr val="dk1">
                    <a:alpha val="40000"/>
                  </a:schemeClr>
                </a:outerShdw>
              </a:effectLst>
            </a:endParaRPr>
          </a:p>
        </p:txBody>
      </p:sp>
      <p:sp>
        <p:nvSpPr>
          <p:cNvPr id="72" name="Freeform: Shape 5">
            <a:extLst>
              <a:ext uri="{FF2B5EF4-FFF2-40B4-BE49-F238E27FC236}">
                <a16:creationId xmlns="" xmlns:a16="http://schemas.microsoft.com/office/drawing/2014/main" id="{249502EC-7CBC-4845-9627-52CC011B53B2}"/>
              </a:ext>
            </a:extLst>
          </p:cNvPr>
          <p:cNvSpPr/>
          <p:nvPr/>
        </p:nvSpPr>
        <p:spPr>
          <a:xfrm rot="5400000">
            <a:off x="8641705" y="2565588"/>
            <a:ext cx="3165231" cy="3024554"/>
          </a:xfrm>
          <a:custGeom>
            <a:avLst/>
            <a:gdLst>
              <a:gd name="connsiteX0" fmla="*/ 295421 w 3165231"/>
              <a:gd name="connsiteY0" fmla="*/ 1512276 h 3024554"/>
              <a:gd name="connsiteX1" fmla="*/ 661180 w 3165231"/>
              <a:gd name="connsiteY1" fmla="*/ 1871003 h 3024554"/>
              <a:gd name="connsiteX2" fmla="*/ 1026941 w 3165231"/>
              <a:gd name="connsiteY2" fmla="*/ 1512276 h 3024554"/>
              <a:gd name="connsiteX3" fmla="*/ 661181 w 3165231"/>
              <a:gd name="connsiteY3" fmla="*/ 1153549 h 3024554"/>
              <a:gd name="connsiteX4" fmla="*/ 295421 w 3165231"/>
              <a:gd name="connsiteY4" fmla="*/ 1512276 h 3024554"/>
              <a:gd name="connsiteX5" fmla="*/ 0 w 3165231"/>
              <a:gd name="connsiteY5" fmla="*/ 1512277 h 3024554"/>
              <a:gd name="connsiteX6" fmla="*/ 756139 w 3165231"/>
              <a:gd name="connsiteY6" fmla="*/ 0 h 3024554"/>
              <a:gd name="connsiteX7" fmla="*/ 2409092 w 3165231"/>
              <a:gd name="connsiteY7" fmla="*/ 0 h 3024554"/>
              <a:gd name="connsiteX8" fmla="*/ 3165231 w 3165231"/>
              <a:gd name="connsiteY8" fmla="*/ 1512277 h 3024554"/>
              <a:gd name="connsiteX9" fmla="*/ 2409092 w 3165231"/>
              <a:gd name="connsiteY9" fmla="*/ 3024554 h 3024554"/>
              <a:gd name="connsiteX10" fmla="*/ 756139 w 3165231"/>
              <a:gd name="connsiteY10" fmla="*/ 3024554 h 3024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65231" h="3024554">
                <a:moveTo>
                  <a:pt x="295421" y="1512276"/>
                </a:moveTo>
                <a:cubicBezTo>
                  <a:pt x="295420" y="1710395"/>
                  <a:pt x="459176" y="1871003"/>
                  <a:pt x="661180" y="1871003"/>
                </a:cubicBezTo>
                <a:cubicBezTo>
                  <a:pt x="863185" y="1871003"/>
                  <a:pt x="1026941" y="1710395"/>
                  <a:pt x="1026941" y="1512276"/>
                </a:cubicBezTo>
                <a:cubicBezTo>
                  <a:pt x="1026941" y="1314157"/>
                  <a:pt x="863185" y="1153549"/>
                  <a:pt x="661181" y="1153549"/>
                </a:cubicBezTo>
                <a:cubicBezTo>
                  <a:pt x="459177" y="1153549"/>
                  <a:pt x="295421" y="1314157"/>
                  <a:pt x="295421" y="1512276"/>
                </a:cubicBezTo>
                <a:close/>
                <a:moveTo>
                  <a:pt x="0" y="1512277"/>
                </a:moveTo>
                <a:lnTo>
                  <a:pt x="756139" y="0"/>
                </a:lnTo>
                <a:lnTo>
                  <a:pt x="2409092" y="0"/>
                </a:lnTo>
                <a:lnTo>
                  <a:pt x="3165231" y="1512277"/>
                </a:lnTo>
                <a:lnTo>
                  <a:pt x="2409092" y="3024554"/>
                </a:lnTo>
                <a:lnTo>
                  <a:pt x="756139" y="3024554"/>
                </a:lnTo>
                <a:close/>
              </a:path>
            </a:pathLst>
          </a:custGeom>
          <a:gradFill>
            <a:gsLst>
              <a:gs pos="32000">
                <a:srgbClr val="66FF33"/>
              </a:gs>
              <a:gs pos="100000">
                <a:srgbClr val="FFFF00"/>
              </a:gs>
            </a:gsLst>
            <a:lin ang="18000000" scaled="0"/>
          </a:gradFill>
          <a:ln w="38100">
            <a:solidFill>
              <a:schemeClr val="bg1"/>
            </a:solidFill>
          </a:ln>
          <a:effectLst>
            <a:outerShdw blurRad="152400" dist="635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mj-lt"/>
              <a:buAutoNum type="arabicPeriod"/>
            </a:pPr>
            <a:endParaRPr lang="en-US" dirty="0"/>
          </a:p>
        </p:txBody>
      </p:sp>
      <p:sp>
        <p:nvSpPr>
          <p:cNvPr id="75" name="Oval 74">
            <a:extLst>
              <a:ext uri="{FF2B5EF4-FFF2-40B4-BE49-F238E27FC236}">
                <a16:creationId xmlns="" xmlns:a16="http://schemas.microsoft.com/office/drawing/2014/main" id="{87DD5A23-FBB2-41C4-86C6-68BA55016214}"/>
              </a:ext>
            </a:extLst>
          </p:cNvPr>
          <p:cNvSpPr/>
          <p:nvPr/>
        </p:nvSpPr>
        <p:spPr>
          <a:xfrm>
            <a:off x="10864513" y="2718842"/>
            <a:ext cx="842962" cy="819150"/>
          </a:xfrm>
          <a:prstGeom prst="ellipse">
            <a:avLst/>
          </a:prstGeom>
          <a:gradFill>
            <a:gsLst>
              <a:gs pos="0">
                <a:schemeClr val="bg1">
                  <a:lumMod val="95000"/>
                </a:schemeClr>
              </a:gs>
              <a:gs pos="97000">
                <a:schemeClr val="bg1">
                  <a:lumMod val="75000"/>
                </a:schemeClr>
              </a:gs>
            </a:gsLst>
            <a:lin ang="5400000" scaled="1"/>
          </a:gradFill>
          <a:ln>
            <a:noFill/>
          </a:ln>
          <a:effectLst>
            <a:outerShdw blurRad="101600" dist="63500" dir="2700000" algn="tl" rotWithShape="0">
              <a:prstClr val="black">
                <a:alpha val="40000"/>
              </a:prstClr>
            </a:outerShdw>
          </a:effectLst>
          <a:scene3d>
            <a:camera prst="orthographicFront"/>
            <a:lightRig rig="threePt" dir="t"/>
          </a:scene3d>
          <a:sp3d>
            <a:bevelT w="152400" h="254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Graphic 55" descr="Boardroom">
            <a:extLst>
              <a:ext uri="{FF2B5EF4-FFF2-40B4-BE49-F238E27FC236}">
                <a16:creationId xmlns="" xmlns:a16="http://schemas.microsoft.com/office/drawing/2014/main" id="{BD842114-7DBF-45A2-97ED-5506830D95F4}"/>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p:blipFill>
        <p:spPr>
          <a:xfrm>
            <a:off x="10886056" y="2733596"/>
            <a:ext cx="819151" cy="791095"/>
          </a:xfrm>
          <a:prstGeom prst="rect">
            <a:avLst/>
          </a:prstGeom>
        </p:spPr>
      </p:pic>
      <p:sp>
        <p:nvSpPr>
          <p:cNvPr id="59" name="Rectangle 58">
            <a:extLst>
              <a:ext uri="{FF2B5EF4-FFF2-40B4-BE49-F238E27FC236}">
                <a16:creationId xmlns="" xmlns:a16="http://schemas.microsoft.com/office/drawing/2014/main" id="{302777F9-B611-482E-A7CC-5B1EBDF3A934}"/>
              </a:ext>
            </a:extLst>
          </p:cNvPr>
          <p:cNvSpPr/>
          <p:nvPr/>
        </p:nvSpPr>
        <p:spPr>
          <a:xfrm>
            <a:off x="9417158" y="3970075"/>
            <a:ext cx="1636498" cy="461665"/>
          </a:xfrm>
          <a:prstGeom prst="rect">
            <a:avLst/>
          </a:prstGeom>
        </p:spPr>
        <p:txBody>
          <a:bodyPr wrap="square">
            <a:spAutoFit/>
          </a:bodyPr>
          <a:lstStyle/>
          <a:p>
            <a:pPr algn="ctr"/>
            <a:r>
              <a:rPr lang="en-US" sz="2400" dirty="0" smtClean="0">
                <a:ln w="0"/>
                <a:effectLst>
                  <a:outerShdw blurRad="38100" dist="19050" dir="2700000" algn="tl" rotWithShape="0">
                    <a:schemeClr val="dk1">
                      <a:alpha val="40000"/>
                    </a:schemeClr>
                  </a:outerShdw>
                </a:effectLst>
              </a:rPr>
              <a:t>Conclusion</a:t>
            </a:r>
            <a:endParaRPr lang="en-US" sz="2400" dirty="0">
              <a:ln w="0"/>
              <a:effectLst>
                <a:outerShdw blurRad="38100" dist="19050" dir="2700000" algn="tl" rotWithShape="0">
                  <a:schemeClr val="dk1">
                    <a:alpha val="40000"/>
                  </a:schemeClr>
                </a:outerShdw>
              </a:effectLst>
            </a:endParaRPr>
          </a:p>
        </p:txBody>
      </p:sp>
      <p:sp>
        <p:nvSpPr>
          <p:cNvPr id="76" name="Freeform: Shape 92">
            <a:extLst>
              <a:ext uri="{FF2B5EF4-FFF2-40B4-BE49-F238E27FC236}">
                <a16:creationId xmlns="" xmlns:a16="http://schemas.microsoft.com/office/drawing/2014/main" id="{D4E4E709-32F8-48B4-A519-069A3B3B3B27}"/>
              </a:ext>
            </a:extLst>
          </p:cNvPr>
          <p:cNvSpPr/>
          <p:nvPr/>
        </p:nvSpPr>
        <p:spPr>
          <a:xfrm rot="5400000">
            <a:off x="3637159" y="1254143"/>
            <a:ext cx="3165231" cy="3024554"/>
          </a:xfrm>
          <a:custGeom>
            <a:avLst/>
            <a:gdLst>
              <a:gd name="connsiteX0" fmla="*/ 295421 w 3165231"/>
              <a:gd name="connsiteY0" fmla="*/ 1512276 h 3024554"/>
              <a:gd name="connsiteX1" fmla="*/ 661180 w 3165231"/>
              <a:gd name="connsiteY1" fmla="*/ 1871003 h 3024554"/>
              <a:gd name="connsiteX2" fmla="*/ 1026941 w 3165231"/>
              <a:gd name="connsiteY2" fmla="*/ 1512276 h 3024554"/>
              <a:gd name="connsiteX3" fmla="*/ 661181 w 3165231"/>
              <a:gd name="connsiteY3" fmla="*/ 1153549 h 3024554"/>
              <a:gd name="connsiteX4" fmla="*/ 295421 w 3165231"/>
              <a:gd name="connsiteY4" fmla="*/ 1512276 h 3024554"/>
              <a:gd name="connsiteX5" fmla="*/ 0 w 3165231"/>
              <a:gd name="connsiteY5" fmla="*/ 1512277 h 3024554"/>
              <a:gd name="connsiteX6" fmla="*/ 756139 w 3165231"/>
              <a:gd name="connsiteY6" fmla="*/ 0 h 3024554"/>
              <a:gd name="connsiteX7" fmla="*/ 2409092 w 3165231"/>
              <a:gd name="connsiteY7" fmla="*/ 0 h 3024554"/>
              <a:gd name="connsiteX8" fmla="*/ 3165231 w 3165231"/>
              <a:gd name="connsiteY8" fmla="*/ 1512277 h 3024554"/>
              <a:gd name="connsiteX9" fmla="*/ 2409092 w 3165231"/>
              <a:gd name="connsiteY9" fmla="*/ 3024554 h 3024554"/>
              <a:gd name="connsiteX10" fmla="*/ 756139 w 3165231"/>
              <a:gd name="connsiteY10" fmla="*/ 3024554 h 3024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65231" h="3024554">
                <a:moveTo>
                  <a:pt x="295421" y="1512276"/>
                </a:moveTo>
                <a:cubicBezTo>
                  <a:pt x="295420" y="1710395"/>
                  <a:pt x="459176" y="1871003"/>
                  <a:pt x="661180" y="1871003"/>
                </a:cubicBezTo>
                <a:cubicBezTo>
                  <a:pt x="863185" y="1871003"/>
                  <a:pt x="1026941" y="1710395"/>
                  <a:pt x="1026941" y="1512276"/>
                </a:cubicBezTo>
                <a:cubicBezTo>
                  <a:pt x="1026941" y="1314157"/>
                  <a:pt x="863185" y="1153549"/>
                  <a:pt x="661181" y="1153549"/>
                </a:cubicBezTo>
                <a:cubicBezTo>
                  <a:pt x="459177" y="1153549"/>
                  <a:pt x="295421" y="1314157"/>
                  <a:pt x="295421" y="1512276"/>
                </a:cubicBezTo>
                <a:close/>
                <a:moveTo>
                  <a:pt x="0" y="1512277"/>
                </a:moveTo>
                <a:lnTo>
                  <a:pt x="756139" y="0"/>
                </a:lnTo>
                <a:lnTo>
                  <a:pt x="2409092" y="0"/>
                </a:lnTo>
                <a:lnTo>
                  <a:pt x="3165231" y="1512277"/>
                </a:lnTo>
                <a:lnTo>
                  <a:pt x="2409092" y="3024554"/>
                </a:lnTo>
                <a:lnTo>
                  <a:pt x="756139" y="3024554"/>
                </a:lnTo>
                <a:close/>
              </a:path>
            </a:pathLst>
          </a:custGeom>
          <a:gradFill>
            <a:gsLst>
              <a:gs pos="0">
                <a:srgbClr val="00B0F0"/>
              </a:gs>
              <a:gs pos="97000">
                <a:srgbClr val="FFFF00"/>
              </a:gs>
            </a:gsLst>
            <a:lin ang="18000000" scaled="0"/>
          </a:gradFill>
          <a:ln w="38100">
            <a:solidFill>
              <a:schemeClr val="bg1"/>
            </a:solidFill>
          </a:ln>
          <a:effectLst>
            <a:outerShdw blurRad="152400" dist="635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 xmlns:a16="http://schemas.microsoft.com/office/drawing/2014/main" id="{D99BED73-B3C2-48AA-A101-255CD7AD803A}"/>
              </a:ext>
            </a:extLst>
          </p:cNvPr>
          <p:cNvSpPr/>
          <p:nvPr/>
        </p:nvSpPr>
        <p:spPr>
          <a:xfrm>
            <a:off x="5748787" y="1386326"/>
            <a:ext cx="842962" cy="819150"/>
          </a:xfrm>
          <a:prstGeom prst="ellipse">
            <a:avLst/>
          </a:prstGeom>
          <a:gradFill>
            <a:gsLst>
              <a:gs pos="0">
                <a:schemeClr val="bg1">
                  <a:lumMod val="95000"/>
                </a:schemeClr>
              </a:gs>
              <a:gs pos="97000">
                <a:schemeClr val="bg1">
                  <a:lumMod val="75000"/>
                </a:schemeClr>
              </a:gs>
            </a:gsLst>
            <a:lin ang="5400000" scaled="1"/>
          </a:gradFill>
          <a:ln>
            <a:noFill/>
          </a:ln>
          <a:effectLst>
            <a:outerShdw blurRad="101600" dist="63500" dir="2700000" algn="tl" rotWithShape="0">
              <a:prstClr val="black">
                <a:alpha val="40000"/>
              </a:prstClr>
            </a:outerShdw>
          </a:effectLst>
          <a:scene3d>
            <a:camera prst="orthographicFront"/>
            <a:lightRig rig="threePt" dir="t"/>
          </a:scene3d>
          <a:sp3d>
            <a:bevelT w="152400" h="254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a:extLst>
              <a:ext uri="{FF2B5EF4-FFF2-40B4-BE49-F238E27FC236}">
                <a16:creationId xmlns="" xmlns:a16="http://schemas.microsoft.com/office/drawing/2014/main" id="{16B0F9BD-1447-4C08-9787-EA34A82B8988}"/>
              </a:ext>
            </a:extLst>
          </p:cNvPr>
          <p:cNvCxnSpPr>
            <a:cxnSpLocks/>
          </p:cNvCxnSpPr>
          <p:nvPr/>
        </p:nvCxnSpPr>
        <p:spPr>
          <a:xfrm>
            <a:off x="7390403" y="-601962"/>
            <a:ext cx="14948" cy="4092954"/>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54" name="Graphic 53" descr="Crawl">
            <a:extLst>
              <a:ext uri="{FF2B5EF4-FFF2-40B4-BE49-F238E27FC236}">
                <a16:creationId xmlns="" xmlns:a16="http://schemas.microsoft.com/office/drawing/2014/main" id="{A671F9B8-097E-4B3C-A01E-B84BFF0CD2F2}"/>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5786639" y="1397834"/>
            <a:ext cx="807642" cy="807642"/>
          </a:xfrm>
          <a:prstGeom prst="rect">
            <a:avLst/>
          </a:prstGeom>
        </p:spPr>
      </p:pic>
      <p:sp>
        <p:nvSpPr>
          <p:cNvPr id="99" name="Oval 98">
            <a:extLst>
              <a:ext uri="{FF2B5EF4-FFF2-40B4-BE49-F238E27FC236}">
                <a16:creationId xmlns="" xmlns:a16="http://schemas.microsoft.com/office/drawing/2014/main" id="{B2D16935-96D1-4A40-ABA4-C80327365FF7}"/>
              </a:ext>
            </a:extLst>
          </p:cNvPr>
          <p:cNvSpPr/>
          <p:nvPr/>
        </p:nvSpPr>
        <p:spPr>
          <a:xfrm>
            <a:off x="4052034" y="3779882"/>
            <a:ext cx="842962" cy="819150"/>
          </a:xfrm>
          <a:prstGeom prst="ellipse">
            <a:avLst/>
          </a:prstGeom>
          <a:gradFill>
            <a:gsLst>
              <a:gs pos="0">
                <a:schemeClr val="bg1">
                  <a:lumMod val="95000"/>
                </a:schemeClr>
              </a:gs>
              <a:gs pos="97000">
                <a:schemeClr val="bg1">
                  <a:lumMod val="75000"/>
                </a:schemeClr>
              </a:gs>
            </a:gsLst>
            <a:lin ang="5400000" scaled="1"/>
          </a:gradFill>
          <a:ln>
            <a:noFill/>
          </a:ln>
          <a:effectLst>
            <a:outerShdw blurRad="101600" dist="63500" dir="2700000" algn="tl" rotWithShape="0">
              <a:prstClr val="black">
                <a:alpha val="40000"/>
              </a:prstClr>
            </a:outerShdw>
          </a:effectLst>
          <a:scene3d>
            <a:camera prst="orthographicFront"/>
            <a:lightRig rig="threePt" dir="t"/>
          </a:scene3d>
          <a:sp3d>
            <a:bevelT w="152400" h="254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8" name="Graphic 117" descr="Social network">
            <a:extLst>
              <a:ext uri="{FF2B5EF4-FFF2-40B4-BE49-F238E27FC236}">
                <a16:creationId xmlns="" xmlns:a16="http://schemas.microsoft.com/office/drawing/2014/main" id="{A88DAF1D-FD96-4D9F-B4EE-A5E3D9365796}"/>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 xmlns:asvg="http://schemas.microsoft.com/office/drawing/2016/SVG/main" r:embed="rId11"/>
              </a:ext>
            </a:extLst>
          </a:blip>
          <a:stretch>
            <a:fillRect/>
          </a:stretch>
        </p:blipFill>
        <p:spPr>
          <a:xfrm>
            <a:off x="4091878" y="3757973"/>
            <a:ext cx="819150" cy="819150"/>
          </a:xfrm>
          <a:prstGeom prst="rect">
            <a:avLst/>
          </a:prstGeom>
        </p:spPr>
      </p:pic>
      <p:sp>
        <p:nvSpPr>
          <p:cNvPr id="58" name="Rectangle 57">
            <a:extLst>
              <a:ext uri="{FF2B5EF4-FFF2-40B4-BE49-F238E27FC236}">
                <a16:creationId xmlns="" xmlns:a16="http://schemas.microsoft.com/office/drawing/2014/main" id="{9DA940BF-2C5A-43B8-8915-7536D7125B1A}"/>
              </a:ext>
            </a:extLst>
          </p:cNvPr>
          <p:cNvSpPr/>
          <p:nvPr/>
        </p:nvSpPr>
        <p:spPr>
          <a:xfrm>
            <a:off x="4263799" y="2394897"/>
            <a:ext cx="1915507" cy="1200329"/>
          </a:xfrm>
          <a:prstGeom prst="rect">
            <a:avLst/>
          </a:prstGeom>
        </p:spPr>
        <p:txBody>
          <a:bodyPr wrap="square">
            <a:spAutoFit/>
          </a:bodyPr>
          <a:lstStyle/>
          <a:p>
            <a:pPr algn="ctr"/>
            <a:r>
              <a:rPr lang="en-US" sz="2400" dirty="0" smtClean="0">
                <a:ln w="0"/>
                <a:effectLst>
                  <a:outerShdw blurRad="38100" dist="19050" dir="2700000" algn="tl" rotWithShape="0">
                    <a:schemeClr val="dk1">
                      <a:alpha val="40000"/>
                    </a:schemeClr>
                  </a:outerShdw>
                </a:effectLst>
              </a:rPr>
              <a:t>Top Regression Model</a:t>
            </a:r>
            <a:endParaRPr lang="en-US" sz="2400" dirty="0">
              <a:ln w="0"/>
              <a:effectLst>
                <a:outerShdw blurRad="38100" dist="19050" dir="2700000" algn="tl" rotWithShape="0">
                  <a:schemeClr val="dk1">
                    <a:alpha val="40000"/>
                  </a:schemeClr>
                </a:outerShdw>
              </a:effectLst>
            </a:endParaRPr>
          </a:p>
        </p:txBody>
      </p:sp>
      <p:cxnSp>
        <p:nvCxnSpPr>
          <p:cNvPr id="32" name="Straight Connector 31">
            <a:extLst>
              <a:ext uri="{FF2B5EF4-FFF2-40B4-BE49-F238E27FC236}">
                <a16:creationId xmlns="" xmlns:a16="http://schemas.microsoft.com/office/drawing/2014/main" id="{E3C5A8DF-152F-4AA2-8509-CE38D2021D06}"/>
              </a:ext>
            </a:extLst>
          </p:cNvPr>
          <p:cNvCxnSpPr>
            <a:cxnSpLocks/>
          </p:cNvCxnSpPr>
          <p:nvPr/>
        </p:nvCxnSpPr>
        <p:spPr>
          <a:xfrm flipH="1">
            <a:off x="5152589" y="1002557"/>
            <a:ext cx="880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 xmlns:a16="http://schemas.microsoft.com/office/drawing/2014/main" id="{8ECF97B2-4F3E-47A6-968E-D7E164170C45}"/>
              </a:ext>
            </a:extLst>
          </p:cNvPr>
          <p:cNvCxnSpPr>
            <a:cxnSpLocks/>
          </p:cNvCxnSpPr>
          <p:nvPr/>
        </p:nvCxnSpPr>
        <p:spPr>
          <a:xfrm>
            <a:off x="5203107" y="985889"/>
            <a:ext cx="150207" cy="628650"/>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 xmlns:a16="http://schemas.microsoft.com/office/drawing/2014/main" id="{D7F2D88C-C44D-415F-BFCE-1A48E99555E0}"/>
              </a:ext>
            </a:extLst>
          </p:cNvPr>
          <p:cNvCxnSpPr>
            <a:cxnSpLocks/>
          </p:cNvCxnSpPr>
          <p:nvPr/>
        </p:nvCxnSpPr>
        <p:spPr>
          <a:xfrm>
            <a:off x="10163654" y="2306870"/>
            <a:ext cx="150207" cy="628650"/>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50203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75000"/>
              </a:schemeClr>
            </a:gs>
            <a:gs pos="100000">
              <a:schemeClr val="bg1">
                <a:lumMod val="50000"/>
              </a:schemeClr>
            </a:gs>
          </a:gsLst>
          <a:lin ang="5400000" scaled="1"/>
          <a:tileRect/>
        </a:gra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231FF310-8259-4C0F-8B28-D7DA87C359B8}"/>
              </a:ext>
            </a:extLst>
          </p:cNvPr>
          <p:cNvSpPr>
            <a:spLocks noGrp="1"/>
          </p:cNvSpPr>
          <p:nvPr>
            <p:ph type="dt" sz="half" idx="10"/>
          </p:nvPr>
        </p:nvSpPr>
        <p:spPr>
          <a:xfrm>
            <a:off x="838200" y="6356350"/>
            <a:ext cx="2743200" cy="365125"/>
          </a:xfrm>
        </p:spPr>
        <p:txBody>
          <a:bodyPr/>
          <a:lstStyle/>
          <a:p>
            <a:fld id="{22D459CE-2D34-4E3C-923A-4585A038B906}" type="datetime1">
              <a:rPr lang="en-US" smtClean="0">
                <a:solidFill>
                  <a:schemeClr val="bg1"/>
                </a:solidFill>
              </a:rPr>
              <a:t>04-Nov-22</a:t>
            </a:fld>
            <a:endParaRPr lang="en-US">
              <a:solidFill>
                <a:schemeClr val="bg1"/>
              </a:solidFill>
            </a:endParaRPr>
          </a:p>
        </p:txBody>
      </p:sp>
      <p:sp>
        <p:nvSpPr>
          <p:cNvPr id="6" name="Slide Number Placeholder 5">
            <a:extLst>
              <a:ext uri="{FF2B5EF4-FFF2-40B4-BE49-F238E27FC236}">
                <a16:creationId xmlns="" xmlns:a16="http://schemas.microsoft.com/office/drawing/2014/main" id="{7B980763-3790-4D66-AA3D-9056CB016962}"/>
              </a:ext>
            </a:extLst>
          </p:cNvPr>
          <p:cNvSpPr>
            <a:spLocks noGrp="1"/>
          </p:cNvSpPr>
          <p:nvPr>
            <p:ph type="sldNum" sz="quarter" idx="12"/>
          </p:nvPr>
        </p:nvSpPr>
        <p:spPr>
          <a:xfrm>
            <a:off x="8610600" y="6356350"/>
            <a:ext cx="2743200" cy="365125"/>
          </a:xfrm>
        </p:spPr>
        <p:txBody>
          <a:bodyPr/>
          <a:lstStyle/>
          <a:p>
            <a:fld id="{3B685128-CE73-4F6B-9CB3-02E8E310B566}" type="slidenum">
              <a:rPr lang="en-US" smtClean="0">
                <a:solidFill>
                  <a:schemeClr val="bg1"/>
                </a:solidFill>
              </a:rPr>
              <a:t>3</a:t>
            </a:fld>
            <a:endParaRPr lang="en-US">
              <a:solidFill>
                <a:schemeClr val="bg1"/>
              </a:solidFill>
            </a:endParaRPr>
          </a:p>
        </p:txBody>
      </p:sp>
      <p:sp>
        <p:nvSpPr>
          <p:cNvPr id="9" name="TextBox 8">
            <a:extLst>
              <a:ext uri="{FF2B5EF4-FFF2-40B4-BE49-F238E27FC236}">
                <a16:creationId xmlns="" xmlns:a16="http://schemas.microsoft.com/office/drawing/2014/main" id="{6F578510-7538-46ED-A366-D0DF89C102B0}"/>
              </a:ext>
            </a:extLst>
          </p:cNvPr>
          <p:cNvSpPr txBox="1"/>
          <p:nvPr/>
        </p:nvSpPr>
        <p:spPr>
          <a:xfrm>
            <a:off x="3045326" y="210037"/>
            <a:ext cx="6101348" cy="584775"/>
          </a:xfrm>
          <a:prstGeom prst="rect">
            <a:avLst/>
          </a:prstGeom>
          <a:noFill/>
        </p:spPr>
        <p:txBody>
          <a:bodyPr wrap="square" rtlCol="0">
            <a:spAutoFit/>
          </a:bodyPr>
          <a:lstStyle/>
          <a:p>
            <a:pPr algn="ctr"/>
            <a:r>
              <a:rPr lang="en-US" sz="3200" b="1" dirty="0" smtClean="0"/>
              <a:t>Introduction -</a:t>
            </a:r>
            <a:endParaRPr lang="en-US" sz="3200" b="1" dirty="0"/>
          </a:p>
        </p:txBody>
      </p:sp>
      <p:grpSp>
        <p:nvGrpSpPr>
          <p:cNvPr id="21" name="Group 20">
            <a:extLst>
              <a:ext uri="{FF2B5EF4-FFF2-40B4-BE49-F238E27FC236}">
                <a16:creationId xmlns="" xmlns:a16="http://schemas.microsoft.com/office/drawing/2014/main" id="{589DC6FE-15B3-45BB-A677-021FBB43EBDC}"/>
              </a:ext>
            </a:extLst>
          </p:cNvPr>
          <p:cNvGrpSpPr/>
          <p:nvPr/>
        </p:nvGrpSpPr>
        <p:grpSpPr>
          <a:xfrm>
            <a:off x="1590398" y="1873184"/>
            <a:ext cx="3962158" cy="2144440"/>
            <a:chOff x="8038628" y="1777814"/>
            <a:chExt cx="4250848" cy="2159707"/>
          </a:xfrm>
        </p:grpSpPr>
        <p:sp>
          <p:nvSpPr>
            <p:cNvPr id="22" name="Rectangle 21">
              <a:extLst>
                <a:ext uri="{FF2B5EF4-FFF2-40B4-BE49-F238E27FC236}">
                  <a16:creationId xmlns="" xmlns:a16="http://schemas.microsoft.com/office/drawing/2014/main" id="{722B9798-8BC1-4F5F-8BD7-EBE18648117C}"/>
                </a:ext>
              </a:extLst>
            </p:cNvPr>
            <p:cNvSpPr/>
            <p:nvPr/>
          </p:nvSpPr>
          <p:spPr>
            <a:xfrm>
              <a:off x="8384996" y="2170705"/>
              <a:ext cx="3904480" cy="1766816"/>
            </a:xfrm>
            <a:prstGeom prst="rect">
              <a:avLst/>
            </a:prstGeom>
          </p:spPr>
          <p:txBody>
            <a:bodyPr wrap="square">
              <a:spAutoFit/>
            </a:bodyPr>
            <a:lstStyle/>
            <a:p>
              <a:pPr marL="742950" lvl="1" indent="-285750">
                <a:buFont typeface="Arial" panose="020B0604020202020204" pitchFamily="34" charset="0"/>
                <a:buChar char="•"/>
              </a:pPr>
              <a:r>
                <a:rPr lang="en-US" dirty="0" smtClean="0">
                  <a:solidFill>
                    <a:schemeClr val="bg1"/>
                  </a:solidFill>
                </a:rPr>
                <a:t>Statistics, Analytical Modelling </a:t>
              </a:r>
            </a:p>
            <a:p>
              <a:pPr marL="742950" lvl="1" indent="-285750">
                <a:buFont typeface="Arial" panose="020B0604020202020204" pitchFamily="34" charset="0"/>
                <a:buChar char="•"/>
              </a:pPr>
              <a:r>
                <a:rPr lang="en-US" dirty="0" smtClean="0">
                  <a:solidFill>
                    <a:schemeClr val="bg1"/>
                  </a:solidFill>
                </a:rPr>
                <a:t>Hyper </a:t>
              </a:r>
              <a:r>
                <a:rPr lang="en-US" dirty="0">
                  <a:solidFill>
                    <a:schemeClr val="bg1"/>
                  </a:solidFill>
                </a:rPr>
                <a:t>Tuning </a:t>
              </a:r>
              <a:r>
                <a:rPr lang="en-US" dirty="0" smtClean="0">
                  <a:solidFill>
                    <a:schemeClr val="bg1"/>
                  </a:solidFill>
                </a:rPr>
                <a:t>Method </a:t>
              </a:r>
            </a:p>
            <a:p>
              <a:pPr marL="742950" lvl="1" indent="-285750">
                <a:buFont typeface="Arial" panose="020B0604020202020204" pitchFamily="34" charset="0"/>
                <a:buChar char="•"/>
              </a:pPr>
              <a:r>
                <a:rPr lang="en-US" dirty="0" smtClean="0">
                  <a:solidFill>
                    <a:schemeClr val="bg1"/>
                  </a:solidFill>
                </a:rPr>
                <a:t>CV Score </a:t>
              </a:r>
            </a:p>
            <a:p>
              <a:pPr marL="742950" lvl="1" indent="-285750">
                <a:buFont typeface="Arial" panose="020B0604020202020204" pitchFamily="34" charset="0"/>
                <a:buChar char="•"/>
              </a:pPr>
              <a:r>
                <a:rPr lang="en-US" dirty="0" smtClean="0">
                  <a:solidFill>
                    <a:schemeClr val="bg1"/>
                  </a:solidFill>
                </a:rPr>
                <a:t>Predictive </a:t>
              </a:r>
              <a:r>
                <a:rPr lang="en-US" dirty="0">
                  <a:solidFill>
                    <a:schemeClr val="bg1"/>
                  </a:solidFill>
                </a:rPr>
                <a:t>Modelling and </a:t>
              </a:r>
              <a:r>
                <a:rPr lang="en-US" dirty="0" smtClean="0">
                  <a:solidFill>
                    <a:schemeClr val="bg1"/>
                  </a:solidFill>
                </a:rPr>
                <a:t>Regression Model</a:t>
              </a:r>
              <a:r>
                <a:rPr lang="en-US" dirty="0">
                  <a:solidFill>
                    <a:schemeClr val="bg1"/>
                  </a:solidFill>
                </a:rPr>
                <a:t>, etc.</a:t>
              </a:r>
            </a:p>
          </p:txBody>
        </p:sp>
        <p:sp>
          <p:nvSpPr>
            <p:cNvPr id="23" name="TextBox 22">
              <a:extLst>
                <a:ext uri="{FF2B5EF4-FFF2-40B4-BE49-F238E27FC236}">
                  <a16:creationId xmlns="" xmlns:a16="http://schemas.microsoft.com/office/drawing/2014/main" id="{FF15496E-8261-444C-BA56-B84ABF9C8B23}"/>
                </a:ext>
              </a:extLst>
            </p:cNvPr>
            <p:cNvSpPr txBox="1"/>
            <p:nvPr/>
          </p:nvSpPr>
          <p:spPr>
            <a:xfrm>
              <a:off x="8038628" y="1777814"/>
              <a:ext cx="3456383" cy="402959"/>
            </a:xfrm>
            <a:prstGeom prst="rect">
              <a:avLst/>
            </a:prstGeom>
            <a:noFill/>
          </p:spPr>
          <p:txBody>
            <a:bodyPr wrap="square" rtlCol="0">
              <a:spAutoFit/>
            </a:bodyPr>
            <a:lstStyle/>
            <a:p>
              <a:pPr lvl="0" algn="ctr"/>
              <a:r>
                <a:rPr lang="en-US" sz="2000" b="1" u="sng" dirty="0" smtClean="0">
                  <a:latin typeface="+mj-lt"/>
                </a:rPr>
                <a:t>Libraries</a:t>
              </a:r>
              <a:r>
                <a:rPr lang="en-US" sz="2000" b="1" dirty="0" smtClean="0">
                  <a:latin typeface="+mj-lt"/>
                </a:rPr>
                <a:t> </a:t>
              </a:r>
              <a:r>
                <a:rPr lang="en-US" sz="2000" b="1" u="sng" dirty="0" smtClean="0">
                  <a:latin typeface="+mj-lt"/>
                </a:rPr>
                <a:t>Explored</a:t>
              </a:r>
              <a:endParaRPr lang="en-US" sz="1600" b="1" u="sng" dirty="0">
                <a:latin typeface="+mj-lt"/>
              </a:endParaRPr>
            </a:p>
          </p:txBody>
        </p:sp>
      </p:grpSp>
      <p:grpSp>
        <p:nvGrpSpPr>
          <p:cNvPr id="24" name="Group 23">
            <a:extLst>
              <a:ext uri="{FF2B5EF4-FFF2-40B4-BE49-F238E27FC236}">
                <a16:creationId xmlns="" xmlns:a16="http://schemas.microsoft.com/office/drawing/2014/main" id="{94AB7BD3-C2AB-4064-9831-4193F3E12835}"/>
              </a:ext>
            </a:extLst>
          </p:cNvPr>
          <p:cNvGrpSpPr/>
          <p:nvPr/>
        </p:nvGrpSpPr>
        <p:grpSpPr>
          <a:xfrm>
            <a:off x="1590398" y="4269928"/>
            <a:ext cx="3962158" cy="2682555"/>
            <a:chOff x="7806053" y="1868764"/>
            <a:chExt cx="5065518" cy="3148349"/>
          </a:xfrm>
        </p:grpSpPr>
        <p:sp>
          <p:nvSpPr>
            <p:cNvPr id="25" name="Rectangle 24">
              <a:extLst>
                <a:ext uri="{FF2B5EF4-FFF2-40B4-BE49-F238E27FC236}">
                  <a16:creationId xmlns="" xmlns:a16="http://schemas.microsoft.com/office/drawing/2014/main" id="{A1FA18E7-5505-4EF5-A034-C831BC4D3DD1}"/>
                </a:ext>
              </a:extLst>
            </p:cNvPr>
            <p:cNvSpPr/>
            <p:nvPr/>
          </p:nvSpPr>
          <p:spPr>
            <a:xfrm>
              <a:off x="7806053" y="2307975"/>
              <a:ext cx="5065518" cy="2709138"/>
            </a:xfrm>
            <a:prstGeom prst="rect">
              <a:avLst/>
            </a:prstGeom>
          </p:spPr>
          <p:txBody>
            <a:bodyPr wrap="square">
              <a:spAutoFit/>
            </a:bodyPr>
            <a:lstStyle/>
            <a:p>
              <a:pPr marL="628650" lvl="1" indent="-171450">
                <a:buFont typeface="Arial" panose="020B0604020202020204" pitchFamily="34" charset="0"/>
                <a:buChar char="•"/>
              </a:pPr>
              <a:r>
                <a:rPr lang="en-US" dirty="0" smtClean="0">
                  <a:solidFill>
                    <a:schemeClr val="bg1"/>
                  </a:solidFill>
                </a:rPr>
                <a:t>Project comprises of Eight different test cases where the objective was to train and test for accuracy score and different classification reports using best fitted regression line and RMSE error to understand the accuracy of the different algorithms model  </a:t>
              </a:r>
              <a:endParaRPr lang="en-US" dirty="0">
                <a:solidFill>
                  <a:schemeClr val="bg1"/>
                </a:solidFill>
              </a:endParaRPr>
            </a:p>
          </p:txBody>
        </p:sp>
        <p:sp>
          <p:nvSpPr>
            <p:cNvPr id="26" name="TextBox 25">
              <a:extLst>
                <a:ext uri="{FF2B5EF4-FFF2-40B4-BE49-F238E27FC236}">
                  <a16:creationId xmlns="" xmlns:a16="http://schemas.microsoft.com/office/drawing/2014/main" id="{E39C5F31-1A60-4B14-9C84-68FAF36E3A87}"/>
                </a:ext>
              </a:extLst>
            </p:cNvPr>
            <p:cNvSpPr txBox="1"/>
            <p:nvPr/>
          </p:nvSpPr>
          <p:spPr>
            <a:xfrm>
              <a:off x="8084740" y="1868764"/>
              <a:ext cx="4502947" cy="469584"/>
            </a:xfrm>
            <a:prstGeom prst="rect">
              <a:avLst/>
            </a:prstGeom>
            <a:noFill/>
          </p:spPr>
          <p:txBody>
            <a:bodyPr wrap="square" rtlCol="0">
              <a:spAutoFit/>
            </a:bodyPr>
            <a:lstStyle/>
            <a:p>
              <a:pPr lvl="0"/>
              <a:r>
                <a:rPr lang="en-US" sz="2000" b="1" dirty="0">
                  <a:latin typeface="+mj-lt"/>
                </a:rPr>
                <a:t>      </a:t>
              </a:r>
              <a:r>
                <a:rPr lang="en-US" sz="2000" b="1" u="sng" dirty="0" smtClean="0">
                  <a:latin typeface="+mj-lt"/>
                </a:rPr>
                <a:t>Objective</a:t>
              </a:r>
              <a:endParaRPr lang="en-US" sz="2000" b="1" u="sng" dirty="0">
                <a:latin typeface="+mj-lt"/>
              </a:endParaRPr>
            </a:p>
          </p:txBody>
        </p:sp>
      </p:grpSp>
      <p:grpSp>
        <p:nvGrpSpPr>
          <p:cNvPr id="27" name="Group 26">
            <a:extLst>
              <a:ext uri="{FF2B5EF4-FFF2-40B4-BE49-F238E27FC236}">
                <a16:creationId xmlns="" xmlns:a16="http://schemas.microsoft.com/office/drawing/2014/main" id="{02B79F7C-6686-4786-A605-5893B2D93D32}"/>
              </a:ext>
            </a:extLst>
          </p:cNvPr>
          <p:cNvGrpSpPr/>
          <p:nvPr/>
        </p:nvGrpSpPr>
        <p:grpSpPr>
          <a:xfrm>
            <a:off x="7458459" y="1877758"/>
            <a:ext cx="4624727" cy="1610736"/>
            <a:chOff x="7104075" y="1938781"/>
            <a:chExt cx="6756009" cy="1813863"/>
          </a:xfrm>
        </p:grpSpPr>
        <p:sp>
          <p:nvSpPr>
            <p:cNvPr id="28" name="Rectangle 27">
              <a:extLst>
                <a:ext uri="{FF2B5EF4-FFF2-40B4-BE49-F238E27FC236}">
                  <a16:creationId xmlns="" xmlns:a16="http://schemas.microsoft.com/office/drawing/2014/main" id="{9F4A610D-1DB6-4841-B080-19EB49BCB4C0}"/>
                </a:ext>
              </a:extLst>
            </p:cNvPr>
            <p:cNvSpPr/>
            <p:nvPr/>
          </p:nvSpPr>
          <p:spPr>
            <a:xfrm>
              <a:off x="7104075" y="2400943"/>
              <a:ext cx="6756009" cy="1351701"/>
            </a:xfrm>
            <a:prstGeom prst="rect">
              <a:avLst/>
            </a:prstGeom>
          </p:spPr>
          <p:txBody>
            <a:bodyPr wrap="square">
              <a:spAutoFit/>
            </a:bodyPr>
            <a:lstStyle/>
            <a:p>
              <a:pPr marL="742950" lvl="1" indent="-285750">
                <a:buFont typeface="Arial" panose="020B0604020202020204" pitchFamily="34" charset="0"/>
                <a:buChar char="•"/>
              </a:pPr>
              <a:r>
                <a:rPr lang="en-US" dirty="0" smtClean="0">
                  <a:solidFill>
                    <a:schemeClr val="bg1"/>
                  </a:solidFill>
                </a:rPr>
                <a:t>Develop </a:t>
              </a:r>
              <a:r>
                <a:rPr lang="en-US" dirty="0">
                  <a:solidFill>
                    <a:schemeClr val="bg1"/>
                  </a:solidFill>
                </a:rPr>
                <a:t>a holistic understanding like </a:t>
              </a:r>
              <a:r>
                <a:rPr lang="en-US" dirty="0" smtClean="0">
                  <a:solidFill>
                    <a:schemeClr val="bg1"/>
                  </a:solidFill>
                </a:rPr>
                <a:t>– </a:t>
              </a:r>
              <a:r>
                <a:rPr lang="en-US" dirty="0">
                  <a:solidFill>
                    <a:schemeClr val="bg1"/>
                  </a:solidFill>
                </a:rPr>
                <a:t>use of statistics, </a:t>
              </a:r>
              <a:r>
                <a:rPr lang="en-US" dirty="0" smtClean="0">
                  <a:solidFill>
                    <a:schemeClr val="bg1"/>
                  </a:solidFill>
                </a:rPr>
                <a:t>data visualizations, </a:t>
              </a:r>
              <a:r>
                <a:rPr lang="en-US" dirty="0">
                  <a:solidFill>
                    <a:schemeClr val="bg1"/>
                  </a:solidFill>
                </a:rPr>
                <a:t>analysis based on past data for better and accurate prediction, etc.</a:t>
              </a:r>
            </a:p>
          </p:txBody>
        </p:sp>
        <p:sp>
          <p:nvSpPr>
            <p:cNvPr id="29" name="TextBox 28">
              <a:extLst>
                <a:ext uri="{FF2B5EF4-FFF2-40B4-BE49-F238E27FC236}">
                  <a16:creationId xmlns="" xmlns:a16="http://schemas.microsoft.com/office/drawing/2014/main" id="{C129B241-4671-48FA-A74F-95EAFA549A13}"/>
                </a:ext>
              </a:extLst>
            </p:cNvPr>
            <p:cNvSpPr txBox="1"/>
            <p:nvPr/>
          </p:nvSpPr>
          <p:spPr>
            <a:xfrm>
              <a:off x="7470265" y="1938781"/>
              <a:ext cx="5286365" cy="450567"/>
            </a:xfrm>
            <a:prstGeom prst="rect">
              <a:avLst/>
            </a:prstGeom>
            <a:noFill/>
          </p:spPr>
          <p:txBody>
            <a:bodyPr wrap="square" rtlCol="0">
              <a:spAutoFit/>
            </a:bodyPr>
            <a:lstStyle/>
            <a:p>
              <a:pPr lvl="0"/>
              <a:r>
                <a:rPr lang="en-US" sz="2000" b="1" u="sng" dirty="0" smtClean="0">
                  <a:latin typeface="+mj-lt"/>
                </a:rPr>
                <a:t>Motivation</a:t>
              </a:r>
              <a:r>
                <a:rPr lang="en-US" sz="2000" b="1" dirty="0" smtClean="0">
                  <a:latin typeface="+mj-lt"/>
                </a:rPr>
                <a:t> </a:t>
              </a:r>
              <a:r>
                <a:rPr lang="en-US" sz="2000" b="1" u="sng" dirty="0" smtClean="0">
                  <a:latin typeface="+mj-lt"/>
                </a:rPr>
                <a:t>Behind</a:t>
              </a:r>
              <a:endParaRPr lang="en-US" sz="2000" b="1" u="sng" dirty="0">
                <a:latin typeface="+mj-lt"/>
              </a:endParaRPr>
            </a:p>
          </p:txBody>
        </p:sp>
      </p:grpSp>
      <p:grpSp>
        <p:nvGrpSpPr>
          <p:cNvPr id="30" name="Group 29">
            <a:extLst>
              <a:ext uri="{FF2B5EF4-FFF2-40B4-BE49-F238E27FC236}">
                <a16:creationId xmlns="" xmlns:a16="http://schemas.microsoft.com/office/drawing/2014/main" id="{5E8B57E5-5305-44D8-8D11-E72807376C92}"/>
              </a:ext>
            </a:extLst>
          </p:cNvPr>
          <p:cNvGrpSpPr/>
          <p:nvPr/>
        </p:nvGrpSpPr>
        <p:grpSpPr>
          <a:xfrm>
            <a:off x="7458458" y="4269928"/>
            <a:ext cx="4651534" cy="1939484"/>
            <a:chOff x="7806053" y="1868764"/>
            <a:chExt cx="5065518" cy="1843183"/>
          </a:xfrm>
        </p:grpSpPr>
        <p:sp>
          <p:nvSpPr>
            <p:cNvPr id="31" name="Rectangle 30">
              <a:extLst>
                <a:ext uri="{FF2B5EF4-FFF2-40B4-BE49-F238E27FC236}">
                  <a16:creationId xmlns="" xmlns:a16="http://schemas.microsoft.com/office/drawing/2014/main" id="{62CDD6E6-8BDA-4A9B-87E3-2DCDEB2B5668}"/>
                </a:ext>
              </a:extLst>
            </p:cNvPr>
            <p:cNvSpPr/>
            <p:nvPr/>
          </p:nvSpPr>
          <p:spPr>
            <a:xfrm>
              <a:off x="7806053" y="2307972"/>
              <a:ext cx="5065518" cy="1403975"/>
            </a:xfrm>
            <a:prstGeom prst="rect">
              <a:avLst/>
            </a:prstGeom>
          </p:spPr>
          <p:txBody>
            <a:bodyPr wrap="square">
              <a:spAutoFit/>
            </a:bodyPr>
            <a:lstStyle/>
            <a:p>
              <a:pPr marL="628650" lvl="1" indent="-171450">
                <a:buFont typeface="Arial" panose="020B0604020202020204" pitchFamily="34" charset="0"/>
                <a:buChar char="•"/>
              </a:pPr>
              <a:r>
                <a:rPr lang="en-US" dirty="0" smtClean="0">
                  <a:solidFill>
                    <a:schemeClr val="bg1"/>
                  </a:solidFill>
                </a:rPr>
                <a:t>Histogram Chart</a:t>
              </a:r>
            </a:p>
            <a:p>
              <a:pPr marL="628650" lvl="1" indent="-171450">
                <a:buFont typeface="Arial" panose="020B0604020202020204" pitchFamily="34" charset="0"/>
                <a:buChar char="•"/>
              </a:pPr>
              <a:r>
                <a:rPr lang="en-US" dirty="0">
                  <a:solidFill>
                    <a:schemeClr val="bg1"/>
                  </a:solidFill>
                </a:rPr>
                <a:t>Pearson Correlation </a:t>
              </a:r>
              <a:r>
                <a:rPr lang="en-US" dirty="0" smtClean="0">
                  <a:solidFill>
                    <a:schemeClr val="bg1"/>
                  </a:solidFill>
                </a:rPr>
                <a:t>Heat map</a:t>
              </a:r>
            </a:p>
            <a:p>
              <a:pPr marL="628650" lvl="1" indent="-171450">
                <a:buFont typeface="Arial" panose="020B0604020202020204" pitchFamily="34" charset="0"/>
                <a:buChar char="•"/>
              </a:pPr>
              <a:r>
                <a:rPr lang="en-US" dirty="0" smtClean="0">
                  <a:solidFill>
                    <a:schemeClr val="bg1"/>
                  </a:solidFill>
                </a:rPr>
                <a:t>Distribution and Box Plot</a:t>
              </a:r>
            </a:p>
            <a:p>
              <a:pPr marL="628650" lvl="1" indent="-171450">
                <a:buFont typeface="Arial" panose="020B0604020202020204" pitchFamily="34" charset="0"/>
                <a:buChar char="•"/>
              </a:pPr>
              <a:r>
                <a:rPr lang="en-US" dirty="0" smtClean="0">
                  <a:solidFill>
                    <a:schemeClr val="bg1"/>
                  </a:solidFill>
                </a:rPr>
                <a:t>Scatter Plot</a:t>
              </a:r>
            </a:p>
            <a:p>
              <a:pPr marL="628650" lvl="1" indent="-171450">
                <a:buFont typeface="Arial" panose="020B0604020202020204" pitchFamily="34" charset="0"/>
                <a:buChar char="•"/>
              </a:pPr>
              <a:r>
                <a:rPr lang="en-US" dirty="0" smtClean="0">
                  <a:solidFill>
                    <a:schemeClr val="bg1"/>
                  </a:solidFill>
                </a:rPr>
                <a:t>Category Plot</a:t>
              </a:r>
              <a:endParaRPr lang="en-US" dirty="0">
                <a:solidFill>
                  <a:schemeClr val="bg1"/>
                </a:solidFill>
              </a:endParaRPr>
            </a:p>
          </p:txBody>
        </p:sp>
        <p:sp>
          <p:nvSpPr>
            <p:cNvPr id="32" name="TextBox 31">
              <a:extLst>
                <a:ext uri="{FF2B5EF4-FFF2-40B4-BE49-F238E27FC236}">
                  <a16:creationId xmlns="" xmlns:a16="http://schemas.microsoft.com/office/drawing/2014/main" id="{15804DBB-65FB-4273-9335-C3895B6CD3FA}"/>
                </a:ext>
              </a:extLst>
            </p:cNvPr>
            <p:cNvSpPr txBox="1"/>
            <p:nvPr/>
          </p:nvSpPr>
          <p:spPr>
            <a:xfrm>
              <a:off x="8084740" y="1868764"/>
              <a:ext cx="3744628" cy="380244"/>
            </a:xfrm>
            <a:prstGeom prst="rect">
              <a:avLst/>
            </a:prstGeom>
            <a:noFill/>
          </p:spPr>
          <p:txBody>
            <a:bodyPr wrap="square" rtlCol="0">
              <a:spAutoFit/>
            </a:bodyPr>
            <a:lstStyle/>
            <a:p>
              <a:pPr lvl="0"/>
              <a:r>
                <a:rPr lang="en-US" sz="2000" b="1" u="sng" dirty="0" smtClean="0">
                  <a:latin typeface="+mj-lt"/>
                </a:rPr>
                <a:t>Illustration</a:t>
              </a:r>
              <a:endParaRPr lang="en-US" sz="2000" b="1" u="sng" dirty="0">
                <a:latin typeface="+mj-lt"/>
              </a:endParaRPr>
            </a:p>
          </p:txBody>
        </p:sp>
      </p:grpSp>
      <p:pic>
        <p:nvPicPr>
          <p:cNvPr id="35" name="Graphic 34" descr="Research">
            <a:extLst>
              <a:ext uri="{FF2B5EF4-FFF2-40B4-BE49-F238E27FC236}">
                <a16:creationId xmlns="" xmlns:a16="http://schemas.microsoft.com/office/drawing/2014/main" id="{08E9D3C1-6769-4324-91D6-589B60024853}"/>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913099" y="1873184"/>
            <a:ext cx="914400" cy="914400"/>
          </a:xfrm>
          <a:prstGeom prst="rect">
            <a:avLst/>
          </a:prstGeom>
          <a:effectLst>
            <a:outerShdw blurRad="50800" dist="38100" dir="2700000" algn="tl" rotWithShape="0">
              <a:prstClr val="black">
                <a:alpha val="40000"/>
              </a:prstClr>
            </a:outerShdw>
          </a:effectLst>
        </p:spPr>
      </p:pic>
      <p:pic>
        <p:nvPicPr>
          <p:cNvPr id="37" name="Graphic 36" descr="Target">
            <a:extLst>
              <a:ext uri="{FF2B5EF4-FFF2-40B4-BE49-F238E27FC236}">
                <a16:creationId xmlns="" xmlns:a16="http://schemas.microsoft.com/office/drawing/2014/main" id="{F79EBDC6-87E2-457E-B6AC-7D84B0B793CD}"/>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838200" y="4266906"/>
            <a:ext cx="914400" cy="914400"/>
          </a:xfrm>
          <a:prstGeom prst="rect">
            <a:avLst/>
          </a:prstGeom>
          <a:effectLst>
            <a:outerShdw blurRad="50800" dist="38100" dir="2700000" algn="tl" rotWithShape="0">
              <a:prstClr val="black">
                <a:alpha val="40000"/>
              </a:prstClr>
            </a:outerShdw>
          </a:effectLst>
        </p:spPr>
      </p:pic>
      <p:pic>
        <p:nvPicPr>
          <p:cNvPr id="39" name="Graphic 38" descr="Connections">
            <a:extLst>
              <a:ext uri="{FF2B5EF4-FFF2-40B4-BE49-F238E27FC236}">
                <a16:creationId xmlns="" xmlns:a16="http://schemas.microsoft.com/office/drawing/2014/main" id="{1ABFE468-4A5C-46F8-8922-6707F1780E69}"/>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p:blipFill>
        <p:spPr>
          <a:xfrm>
            <a:off x="6639445" y="1827034"/>
            <a:ext cx="914400" cy="914400"/>
          </a:xfrm>
          <a:prstGeom prst="rect">
            <a:avLst/>
          </a:prstGeom>
          <a:effectLst>
            <a:outerShdw blurRad="50800" dist="38100" dir="2700000" algn="tl" rotWithShape="0">
              <a:prstClr val="black">
                <a:alpha val="40000"/>
              </a:prstClr>
            </a:outerShdw>
          </a:effectLst>
        </p:spPr>
      </p:pic>
      <p:pic>
        <p:nvPicPr>
          <p:cNvPr id="41" name="Graphic 40" descr="Classroom">
            <a:extLst>
              <a:ext uri="{FF2B5EF4-FFF2-40B4-BE49-F238E27FC236}">
                <a16:creationId xmlns="" xmlns:a16="http://schemas.microsoft.com/office/drawing/2014/main" id="{2E0C8B99-A041-4058-854D-B9FC14C0FCDE}"/>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p:blipFill>
        <p:spPr>
          <a:xfrm>
            <a:off x="6639445" y="4266811"/>
            <a:ext cx="914400" cy="914400"/>
          </a:xfrm>
          <a:prstGeom prst="rect">
            <a:avLst/>
          </a:prstGeom>
          <a:effectLst>
            <a:outerShdw blurRad="50800" dist="38100" dir="2700000" algn="tl" rotWithShape="0">
              <a:prstClr val="black">
                <a:alpha val="40000"/>
              </a:prstClr>
            </a:outerShdw>
          </a:effectLst>
        </p:spPr>
      </p:pic>
      <p:sp>
        <p:nvSpPr>
          <p:cNvPr id="2" name="TextBox 1"/>
          <p:cNvSpPr txBox="1"/>
          <p:nvPr/>
        </p:nvSpPr>
        <p:spPr>
          <a:xfrm>
            <a:off x="913099" y="742459"/>
            <a:ext cx="10578662" cy="646331"/>
          </a:xfrm>
          <a:prstGeom prst="rect">
            <a:avLst/>
          </a:prstGeom>
          <a:noFill/>
        </p:spPr>
        <p:txBody>
          <a:bodyPr wrap="square" rtlCol="0">
            <a:spAutoFit/>
          </a:bodyPr>
          <a:lstStyle/>
          <a:p>
            <a:r>
              <a:rPr lang="en-US" dirty="0" smtClean="0"/>
              <a:t>This </a:t>
            </a:r>
            <a:r>
              <a:rPr lang="en-US" dirty="0"/>
              <a:t>research project was </a:t>
            </a:r>
            <a:r>
              <a:rPr lang="en-US" dirty="0" smtClean="0"/>
              <a:t>for one </a:t>
            </a:r>
            <a:r>
              <a:rPr lang="en-US" dirty="0"/>
              <a:t>of our </a:t>
            </a:r>
            <a:r>
              <a:rPr lang="en-US" dirty="0" smtClean="0"/>
              <a:t>client working with </a:t>
            </a:r>
            <a:r>
              <a:rPr lang="en-US" dirty="0"/>
              <a:t>small traders, who sell used cars</a:t>
            </a:r>
            <a:r>
              <a:rPr lang="en-US" dirty="0" smtClean="0"/>
              <a:t>. </a:t>
            </a:r>
            <a:r>
              <a:rPr lang="en-US" dirty="0"/>
              <a:t>Being a Data Scientist, I have used the </a:t>
            </a:r>
            <a:r>
              <a:rPr lang="en-US" dirty="0" smtClean="0"/>
              <a:t>Regression </a:t>
            </a:r>
            <a:r>
              <a:rPr lang="en-US" dirty="0"/>
              <a:t>Model using multiple algorithms to design and </a:t>
            </a:r>
            <a:r>
              <a:rPr lang="en-US" dirty="0" smtClean="0"/>
              <a:t>optimize </a:t>
            </a:r>
            <a:r>
              <a:rPr lang="en-US" dirty="0"/>
              <a:t>the results.</a:t>
            </a:r>
          </a:p>
        </p:txBody>
      </p:sp>
    </p:spTree>
    <p:extLst>
      <p:ext uri="{BB962C8B-B14F-4D97-AF65-F5344CB8AC3E}">
        <p14:creationId xmlns:p14="http://schemas.microsoft.com/office/powerpoint/2010/main" val="1136594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231FF310-8259-4C0F-8B28-D7DA87C359B8}"/>
              </a:ext>
            </a:extLst>
          </p:cNvPr>
          <p:cNvSpPr>
            <a:spLocks noGrp="1"/>
          </p:cNvSpPr>
          <p:nvPr>
            <p:ph type="dt" sz="half" idx="10"/>
          </p:nvPr>
        </p:nvSpPr>
        <p:spPr/>
        <p:txBody>
          <a:bodyPr/>
          <a:lstStyle/>
          <a:p>
            <a:fld id="{529234F8-C554-408E-B8A5-50F7AAD3C8CA}" type="datetime1">
              <a:rPr lang="en-US" smtClean="0">
                <a:solidFill>
                  <a:schemeClr val="bg1"/>
                </a:solidFill>
              </a:rPr>
              <a:t>04-Nov-22</a:t>
            </a:fld>
            <a:endParaRPr lang="en-US">
              <a:solidFill>
                <a:schemeClr val="bg1"/>
              </a:solidFill>
            </a:endParaRPr>
          </a:p>
        </p:txBody>
      </p:sp>
      <p:sp>
        <p:nvSpPr>
          <p:cNvPr id="6" name="Slide Number Placeholder 5">
            <a:extLst>
              <a:ext uri="{FF2B5EF4-FFF2-40B4-BE49-F238E27FC236}">
                <a16:creationId xmlns="" xmlns:a16="http://schemas.microsoft.com/office/drawing/2014/main" id="{7B980763-3790-4D66-AA3D-9056CB016962}"/>
              </a:ext>
            </a:extLst>
          </p:cNvPr>
          <p:cNvSpPr>
            <a:spLocks noGrp="1"/>
          </p:cNvSpPr>
          <p:nvPr>
            <p:ph type="sldNum" sz="quarter" idx="12"/>
          </p:nvPr>
        </p:nvSpPr>
        <p:spPr/>
        <p:txBody>
          <a:bodyPr/>
          <a:lstStyle/>
          <a:p>
            <a:fld id="{3B685128-CE73-4F6B-9CB3-02E8E310B566}" type="slidenum">
              <a:rPr lang="en-US" smtClean="0">
                <a:solidFill>
                  <a:schemeClr val="bg1"/>
                </a:solidFill>
              </a:rPr>
              <a:t>4</a:t>
            </a:fld>
            <a:endParaRPr lang="en-US">
              <a:solidFill>
                <a:schemeClr val="bg1"/>
              </a:solidFill>
            </a:endParaRPr>
          </a:p>
        </p:txBody>
      </p:sp>
      <p:sp>
        <p:nvSpPr>
          <p:cNvPr id="2" name="TextBox 1">
            <a:extLst>
              <a:ext uri="{FF2B5EF4-FFF2-40B4-BE49-F238E27FC236}">
                <a16:creationId xmlns="" xmlns:a16="http://schemas.microsoft.com/office/drawing/2014/main" id="{16DA406D-6B3F-458E-B9A6-92A6465B6DF8}"/>
              </a:ext>
            </a:extLst>
          </p:cNvPr>
          <p:cNvSpPr txBox="1"/>
          <p:nvPr/>
        </p:nvSpPr>
        <p:spPr>
          <a:xfrm>
            <a:off x="3045326" y="20845"/>
            <a:ext cx="6101348" cy="584775"/>
          </a:xfrm>
          <a:prstGeom prst="rect">
            <a:avLst/>
          </a:prstGeom>
          <a:noFill/>
        </p:spPr>
        <p:txBody>
          <a:bodyPr wrap="square" rtlCol="0">
            <a:spAutoFit/>
          </a:bodyPr>
          <a:lstStyle/>
          <a:p>
            <a:pPr algn="ctr"/>
            <a:r>
              <a:rPr lang="en-US" sz="3200" b="1" dirty="0" smtClean="0"/>
              <a:t>Background and Approach -</a:t>
            </a:r>
            <a:endParaRPr lang="en-US" sz="3200" b="1" dirty="0"/>
          </a:p>
        </p:txBody>
      </p:sp>
      <p:sp>
        <p:nvSpPr>
          <p:cNvPr id="3" name="TextBox 2">
            <a:extLst>
              <a:ext uri="{FF2B5EF4-FFF2-40B4-BE49-F238E27FC236}">
                <a16:creationId xmlns="" xmlns:a16="http://schemas.microsoft.com/office/drawing/2014/main" id="{E881844B-EE0B-49B4-BD7E-8D600DDC145F}"/>
              </a:ext>
            </a:extLst>
          </p:cNvPr>
          <p:cNvSpPr txBox="1"/>
          <p:nvPr/>
        </p:nvSpPr>
        <p:spPr>
          <a:xfrm>
            <a:off x="3836277" y="589716"/>
            <a:ext cx="7808035" cy="4247317"/>
          </a:xfrm>
          <a:prstGeom prst="rect">
            <a:avLst/>
          </a:prstGeom>
          <a:noFill/>
        </p:spPr>
        <p:txBody>
          <a:bodyPr wrap="square" rtlCol="0">
            <a:spAutoFit/>
          </a:bodyPr>
          <a:lstStyle/>
          <a:p>
            <a:r>
              <a:rPr lang="en-US" dirty="0">
                <a:solidFill>
                  <a:schemeClr val="bg1"/>
                </a:solidFill>
              </a:rPr>
              <a:t>As, we know that after </a:t>
            </a:r>
            <a:r>
              <a:rPr lang="en-US" dirty="0" err="1">
                <a:solidFill>
                  <a:schemeClr val="bg1"/>
                </a:solidFill>
              </a:rPr>
              <a:t>Covid</a:t>
            </a:r>
            <a:r>
              <a:rPr lang="en-US" dirty="0">
                <a:solidFill>
                  <a:schemeClr val="bg1"/>
                </a:solidFill>
              </a:rPr>
              <a:t> pandemic most of the industries are trying to overcome their business challenges; so does our client is. This research project was for a client who is working with some small traders of used cars and our client is facing problems with their previous car price valuation machine learning models. So, they are looking for new machine learning models in-order to take their decision w.r.t. increase or decrease in demand and </a:t>
            </a:r>
            <a:r>
              <a:rPr lang="en-US" dirty="0" smtClean="0">
                <a:solidFill>
                  <a:schemeClr val="bg1"/>
                </a:solidFill>
              </a:rPr>
              <a:t>supply</a:t>
            </a:r>
          </a:p>
          <a:p>
            <a:endParaRPr lang="en-US" dirty="0">
              <a:solidFill>
                <a:schemeClr val="bg1"/>
              </a:solidFill>
            </a:endParaRPr>
          </a:p>
          <a:p>
            <a:r>
              <a:rPr lang="en-US" dirty="0">
                <a:solidFill>
                  <a:schemeClr val="bg1"/>
                </a:solidFill>
              </a:rPr>
              <a:t>Predictive modelling, Market mix modelling, recommendation systems are some of the machine learning techniques globally used for achieving the business goals </a:t>
            </a:r>
            <a:r>
              <a:rPr lang="en-US" dirty="0" smtClean="0">
                <a:solidFill>
                  <a:schemeClr val="bg1"/>
                </a:solidFill>
              </a:rPr>
              <a:t>for such traders. </a:t>
            </a:r>
          </a:p>
          <a:p>
            <a:endParaRPr lang="en-US" dirty="0">
              <a:solidFill>
                <a:schemeClr val="bg1"/>
              </a:solidFill>
            </a:endParaRPr>
          </a:p>
          <a:p>
            <a:endParaRPr lang="en-US" dirty="0">
              <a:solidFill>
                <a:schemeClr val="bg1"/>
              </a:solidFill>
            </a:endParaRPr>
          </a:p>
          <a:p>
            <a:r>
              <a:rPr lang="en-US" dirty="0">
                <a:solidFill>
                  <a:schemeClr val="bg1"/>
                </a:solidFill>
              </a:rPr>
              <a:t>Currently the assigned project </a:t>
            </a:r>
            <a:r>
              <a:rPr lang="en-US" dirty="0" smtClean="0">
                <a:solidFill>
                  <a:schemeClr val="bg1"/>
                </a:solidFill>
              </a:rPr>
              <a:t>utilizes </a:t>
            </a:r>
            <a:r>
              <a:rPr lang="en-US" dirty="0">
                <a:solidFill>
                  <a:schemeClr val="bg1"/>
                </a:solidFill>
              </a:rPr>
              <a:t>Predictive Modelling algorithm to solve the business statement.</a:t>
            </a:r>
          </a:p>
          <a:p>
            <a:endParaRPr lang="en-US" dirty="0">
              <a:solidFill>
                <a:schemeClr val="bg1"/>
              </a:solidFill>
            </a:endParaRPr>
          </a:p>
        </p:txBody>
      </p:sp>
      <p:sp>
        <p:nvSpPr>
          <p:cNvPr id="11" name="Rectangle 10">
            <a:extLst>
              <a:ext uri="{FF2B5EF4-FFF2-40B4-BE49-F238E27FC236}">
                <a16:creationId xmlns="" xmlns:a16="http://schemas.microsoft.com/office/drawing/2014/main" id="{022DA163-CBE2-4AFB-AF40-9D69649DCA07}"/>
              </a:ext>
            </a:extLst>
          </p:cNvPr>
          <p:cNvSpPr/>
          <p:nvPr/>
        </p:nvSpPr>
        <p:spPr>
          <a:xfrm>
            <a:off x="3836277" y="3392320"/>
            <a:ext cx="2741236" cy="1321609"/>
          </a:xfrm>
          <a:prstGeom prst="rect">
            <a:avLst/>
          </a:prstGeom>
          <a:gradFill flip="none" rotWithShape="1">
            <a:gsLst>
              <a:gs pos="0">
                <a:srgbClr val="FF4F4F">
                  <a:shade val="30000"/>
                  <a:satMod val="115000"/>
                </a:srgbClr>
              </a:gs>
              <a:gs pos="50000">
                <a:srgbClr val="FF4F4F">
                  <a:shade val="67500"/>
                  <a:satMod val="115000"/>
                </a:srgbClr>
              </a:gs>
              <a:gs pos="100000">
                <a:srgbClr val="FF4F4F">
                  <a:shade val="100000"/>
                  <a:satMod val="115000"/>
                </a:srgbClr>
              </a:gs>
            </a:gsLst>
            <a:lin ang="2700000" scaled="1"/>
            <a:tileRect/>
          </a:gradFill>
          <a:ln w="3175">
            <a:solidFill>
              <a:schemeClr val="bg1">
                <a:lumMod val="65000"/>
              </a:schemeClr>
            </a:solidFill>
          </a:ln>
          <a:effectLst>
            <a:outerShdw blurRad="50800" dist="38100" dir="16200000"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smtClean="0"/>
              <a:t>Predictive Modelling</a:t>
            </a:r>
            <a:endParaRPr lang="en-US" dirty="0"/>
          </a:p>
        </p:txBody>
      </p:sp>
      <p:sp>
        <p:nvSpPr>
          <p:cNvPr id="12" name="Rectangle 11">
            <a:extLst>
              <a:ext uri="{FF2B5EF4-FFF2-40B4-BE49-F238E27FC236}">
                <a16:creationId xmlns="" xmlns:a16="http://schemas.microsoft.com/office/drawing/2014/main" id="{FA9BF8A5-D803-471B-ADDB-1E37E2E37586}"/>
              </a:ext>
            </a:extLst>
          </p:cNvPr>
          <p:cNvSpPr/>
          <p:nvPr/>
        </p:nvSpPr>
        <p:spPr>
          <a:xfrm>
            <a:off x="6594182" y="3384215"/>
            <a:ext cx="2741236" cy="1321609"/>
          </a:xfrm>
          <a:prstGeom prst="rect">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w="3175">
            <a:solidFill>
              <a:schemeClr val="bg1">
                <a:lumMod val="65000"/>
              </a:schemeClr>
            </a:solidFill>
          </a:ln>
          <a:effectLst>
            <a:outerShdw blurRad="50800" dist="38100" dir="16200000"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smtClean="0"/>
              <a:t>Analytical Modelling</a:t>
            </a:r>
            <a:endParaRPr lang="en-US" dirty="0"/>
          </a:p>
        </p:txBody>
      </p:sp>
      <p:sp>
        <p:nvSpPr>
          <p:cNvPr id="13" name="Rectangle 12">
            <a:extLst>
              <a:ext uri="{FF2B5EF4-FFF2-40B4-BE49-F238E27FC236}">
                <a16:creationId xmlns="" xmlns:a16="http://schemas.microsoft.com/office/drawing/2014/main" id="{C0378FAE-7D50-4A8E-AD2B-76E3EAC72330}"/>
              </a:ext>
            </a:extLst>
          </p:cNvPr>
          <p:cNvSpPr/>
          <p:nvPr/>
        </p:nvSpPr>
        <p:spPr>
          <a:xfrm>
            <a:off x="9368756" y="3392320"/>
            <a:ext cx="2741236" cy="1321609"/>
          </a:xfrm>
          <a:prstGeom prst="rect">
            <a:avLst/>
          </a:prstGeom>
          <a:gradFill flip="none" rotWithShape="1">
            <a:gsLst>
              <a:gs pos="12000">
                <a:schemeClr val="accent3">
                  <a:lumMod val="40000"/>
                  <a:lumOff val="60000"/>
                </a:schemeClr>
              </a:gs>
              <a:gs pos="32000">
                <a:schemeClr val="accent3">
                  <a:lumMod val="95000"/>
                  <a:lumOff val="5000"/>
                </a:schemeClr>
              </a:gs>
              <a:gs pos="77000">
                <a:schemeClr val="accent3">
                  <a:lumMod val="60000"/>
                </a:schemeClr>
              </a:gs>
            </a:gsLst>
            <a:path path="circle">
              <a:fillToRect l="50000" t="130000" r="50000" b="-30000"/>
            </a:path>
            <a:tileRect/>
          </a:gradFill>
          <a:ln w="3175">
            <a:solidFill>
              <a:schemeClr val="bg1">
                <a:lumMod val="65000"/>
              </a:schemeClr>
            </a:solidFill>
          </a:ln>
          <a:effectLst>
            <a:outerShdw blurRad="50800" dist="38100" dir="16200000"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smtClean="0"/>
              <a:t>CV Score</a:t>
            </a:r>
            <a:endParaRPr lang="en-US" dirty="0"/>
          </a:p>
        </p:txBody>
      </p:sp>
      <p:sp>
        <p:nvSpPr>
          <p:cNvPr id="14" name="Rectangle 13">
            <a:extLst>
              <a:ext uri="{FF2B5EF4-FFF2-40B4-BE49-F238E27FC236}">
                <a16:creationId xmlns="" xmlns:a16="http://schemas.microsoft.com/office/drawing/2014/main" id="{A40FD17C-6DE7-4A32-B812-EF51099FFFD2}"/>
              </a:ext>
            </a:extLst>
          </p:cNvPr>
          <p:cNvSpPr/>
          <p:nvPr/>
        </p:nvSpPr>
        <p:spPr>
          <a:xfrm>
            <a:off x="3836277" y="5034741"/>
            <a:ext cx="2741236" cy="1321609"/>
          </a:xfrm>
          <a:prstGeom prst="rect">
            <a:avLst/>
          </a:prstGeom>
          <a:gradFill flip="none" rotWithShape="1">
            <a:gsLst>
              <a:gs pos="0">
                <a:srgbClr val="00B0F0"/>
              </a:gs>
              <a:gs pos="46000">
                <a:schemeClr val="accent5">
                  <a:lumMod val="95000"/>
                  <a:lumOff val="5000"/>
                </a:schemeClr>
              </a:gs>
              <a:gs pos="100000">
                <a:srgbClr val="0070C0"/>
              </a:gs>
            </a:gsLst>
            <a:path path="circle">
              <a:fillToRect l="50000" t="130000" r="50000" b="-30000"/>
            </a:path>
            <a:tileRect/>
          </a:gradFill>
          <a:ln w="3175">
            <a:solidFill>
              <a:schemeClr val="bg1">
                <a:lumMod val="65000"/>
              </a:schemeClr>
            </a:solidFill>
          </a:ln>
          <a:effectLst>
            <a:outerShdw blurRad="50800" dist="38100" dir="16200000"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smtClean="0"/>
              <a:t>Regression Modelling</a:t>
            </a:r>
            <a:endParaRPr lang="en-US" dirty="0"/>
          </a:p>
        </p:txBody>
      </p:sp>
      <p:sp>
        <p:nvSpPr>
          <p:cNvPr id="15" name="Rectangle 14">
            <a:extLst>
              <a:ext uri="{FF2B5EF4-FFF2-40B4-BE49-F238E27FC236}">
                <a16:creationId xmlns="" xmlns:a16="http://schemas.microsoft.com/office/drawing/2014/main" id="{81CA801A-E18F-4E66-8305-8F296D4B2D2D}"/>
              </a:ext>
            </a:extLst>
          </p:cNvPr>
          <p:cNvSpPr/>
          <p:nvPr/>
        </p:nvSpPr>
        <p:spPr>
          <a:xfrm>
            <a:off x="6594182" y="5026636"/>
            <a:ext cx="2741236" cy="1321609"/>
          </a:xfrm>
          <a:prstGeom prst="rect">
            <a:avLst/>
          </a:pr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ln w="3175">
            <a:solidFill>
              <a:schemeClr val="bg1">
                <a:lumMod val="65000"/>
              </a:schemeClr>
            </a:solidFill>
          </a:ln>
          <a:effectLst>
            <a:outerShdw blurRad="50800" dist="38100" dir="16200000"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smtClean="0"/>
              <a:t>Hyper Tuning Method</a:t>
            </a:r>
            <a:endParaRPr lang="en-US" dirty="0"/>
          </a:p>
        </p:txBody>
      </p:sp>
      <p:sp>
        <p:nvSpPr>
          <p:cNvPr id="16" name="Rectangle 15">
            <a:extLst>
              <a:ext uri="{FF2B5EF4-FFF2-40B4-BE49-F238E27FC236}">
                <a16:creationId xmlns="" xmlns:a16="http://schemas.microsoft.com/office/drawing/2014/main" id="{D29A7143-6948-46D5-BECD-95F43EFC1C30}"/>
              </a:ext>
            </a:extLst>
          </p:cNvPr>
          <p:cNvSpPr/>
          <p:nvPr/>
        </p:nvSpPr>
        <p:spPr>
          <a:xfrm>
            <a:off x="9368756" y="5034741"/>
            <a:ext cx="2741236" cy="1321609"/>
          </a:xfrm>
          <a:prstGeom prst="rect">
            <a:avLst/>
          </a:prstGeom>
          <a:gradFill flip="none" rotWithShape="1">
            <a:gsLst>
              <a:gs pos="20000">
                <a:schemeClr val="accent2">
                  <a:lumMod val="89000"/>
                </a:schemeClr>
              </a:gs>
              <a:gs pos="27000">
                <a:schemeClr val="accent2">
                  <a:lumMod val="89000"/>
                </a:schemeClr>
              </a:gs>
              <a:gs pos="68000">
                <a:schemeClr val="accent2">
                  <a:lumMod val="75000"/>
                </a:schemeClr>
              </a:gs>
              <a:gs pos="83000">
                <a:schemeClr val="accent2">
                  <a:lumMod val="70000"/>
                </a:schemeClr>
              </a:gs>
            </a:gsLst>
            <a:path path="circle">
              <a:fillToRect l="50000" t="50000" r="50000" b="50000"/>
            </a:path>
            <a:tileRect/>
          </a:gradFill>
          <a:ln w="3175">
            <a:solidFill>
              <a:schemeClr val="bg1">
                <a:lumMod val="65000"/>
              </a:schemeClr>
            </a:solidFill>
          </a:ln>
          <a:effectLst>
            <a:outerShdw blurRad="50800" dist="38100" dir="16200000"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smtClean="0"/>
              <a:t>Grid Search CV</a:t>
            </a:r>
            <a:endParaRPr lang="en-US" dirty="0"/>
          </a:p>
        </p:txBody>
      </p:sp>
      <p:graphicFrame>
        <p:nvGraphicFramePr>
          <p:cNvPr id="17" name="Diagram 16">
            <a:extLst>
              <a:ext uri="{FF2B5EF4-FFF2-40B4-BE49-F238E27FC236}">
                <a16:creationId xmlns="" xmlns:a16="http://schemas.microsoft.com/office/drawing/2014/main" id="{09286805-81D8-4C9B-B839-E674B84FB328}"/>
              </a:ext>
            </a:extLst>
          </p:cNvPr>
          <p:cNvGraphicFramePr/>
          <p:nvPr>
            <p:extLst>
              <p:ext uri="{D42A27DB-BD31-4B8C-83A1-F6EECF244321}">
                <p14:modId xmlns:p14="http://schemas.microsoft.com/office/powerpoint/2010/main" val="2182982318"/>
              </p:ext>
            </p:extLst>
          </p:nvPr>
        </p:nvGraphicFramePr>
        <p:xfrm>
          <a:off x="-231156" y="303416"/>
          <a:ext cx="4015901" cy="61615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6640577" y="4665448"/>
            <a:ext cx="2711510" cy="369332"/>
          </a:xfrm>
          <a:prstGeom prst="rect">
            <a:avLst/>
          </a:prstGeom>
          <a:noFill/>
        </p:spPr>
        <p:txBody>
          <a:bodyPr wrap="square" rtlCol="0">
            <a:spAutoFit/>
          </a:bodyPr>
          <a:lstStyle/>
          <a:p>
            <a:r>
              <a:rPr lang="en-US" b="1" dirty="0" err="1" smtClean="0"/>
              <a:t>Scikit</a:t>
            </a:r>
            <a:r>
              <a:rPr lang="en-US" b="1" dirty="0" smtClean="0"/>
              <a:t> Learn Libraries</a:t>
            </a:r>
            <a:endParaRPr lang="en-US" b="1" dirty="0"/>
          </a:p>
        </p:txBody>
      </p:sp>
    </p:spTree>
    <p:extLst>
      <p:ext uri="{BB962C8B-B14F-4D97-AF65-F5344CB8AC3E}">
        <p14:creationId xmlns:p14="http://schemas.microsoft.com/office/powerpoint/2010/main" val="7358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7"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 name="Content Placeholder 44">
            <a:extLst>
              <a:ext uri="{FF2B5EF4-FFF2-40B4-BE49-F238E27FC236}">
                <a16:creationId xmlns="" xmlns:a16="http://schemas.microsoft.com/office/drawing/2014/main" id="{455F8CBC-3FD7-3CAB-F04E-2C05A508652B}"/>
              </a:ext>
            </a:extLst>
          </p:cNvPr>
          <p:cNvGraphicFramePr>
            <a:graphicFrameLocks noGrp="1"/>
          </p:cNvGraphicFramePr>
          <p:nvPr>
            <p:ph idx="1"/>
            <p:extLst>
              <p:ext uri="{D42A27DB-BD31-4B8C-83A1-F6EECF244321}">
                <p14:modId xmlns:p14="http://schemas.microsoft.com/office/powerpoint/2010/main" val="385931407"/>
              </p:ext>
            </p:extLst>
          </p:nvPr>
        </p:nvGraphicFramePr>
        <p:xfrm>
          <a:off x="2883877" y="1432154"/>
          <a:ext cx="6402012" cy="322425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4" name="Content Placeholder 44">
            <a:extLst>
              <a:ext uri="{FF2B5EF4-FFF2-40B4-BE49-F238E27FC236}">
                <a16:creationId xmlns="" xmlns:a16="http://schemas.microsoft.com/office/drawing/2014/main" id="{BEB71DE5-DDDC-0ACD-931A-4D4C7919AC66}"/>
              </a:ext>
            </a:extLst>
          </p:cNvPr>
          <p:cNvGraphicFramePr>
            <a:graphicFrameLocks/>
          </p:cNvGraphicFramePr>
          <p:nvPr>
            <p:extLst>
              <p:ext uri="{D42A27DB-BD31-4B8C-83A1-F6EECF244321}">
                <p14:modId xmlns:p14="http://schemas.microsoft.com/office/powerpoint/2010/main" val="1899873301"/>
              </p:ext>
            </p:extLst>
          </p:nvPr>
        </p:nvGraphicFramePr>
        <p:xfrm>
          <a:off x="3441300" y="1284686"/>
          <a:ext cx="4825717" cy="3224251"/>
        </p:xfrm>
        <a:graphic>
          <a:graphicData uri="http://schemas.openxmlformats.org/drawingml/2006/chart">
            <c:chart xmlns:c="http://schemas.openxmlformats.org/drawingml/2006/chart" xmlns:r="http://schemas.openxmlformats.org/officeDocument/2006/relationships" r:id="rId3"/>
          </a:graphicData>
        </a:graphic>
      </p:graphicFrame>
      <p:sp>
        <p:nvSpPr>
          <p:cNvPr id="2" name="Rectangle 1"/>
          <p:cNvSpPr/>
          <p:nvPr/>
        </p:nvSpPr>
        <p:spPr>
          <a:xfrm>
            <a:off x="3566518" y="217354"/>
            <a:ext cx="5719371" cy="584775"/>
          </a:xfrm>
          <a:prstGeom prst="rect">
            <a:avLst/>
          </a:prstGeom>
        </p:spPr>
        <p:txBody>
          <a:bodyPr wrap="square">
            <a:spAutoFit/>
          </a:bodyPr>
          <a:lstStyle/>
          <a:p>
            <a:pPr algn="ctr"/>
            <a:r>
              <a:rPr lang="en-US" sz="3200" b="1" dirty="0"/>
              <a:t>Top </a:t>
            </a:r>
            <a:r>
              <a:rPr lang="en-US" sz="3200" b="1" dirty="0" smtClean="0"/>
              <a:t>Regression </a:t>
            </a:r>
            <a:r>
              <a:rPr lang="en-US" sz="3200" b="1" dirty="0"/>
              <a:t>Models</a:t>
            </a:r>
          </a:p>
        </p:txBody>
      </p:sp>
      <p:graphicFrame>
        <p:nvGraphicFramePr>
          <p:cNvPr id="3" name="Table 2"/>
          <p:cNvGraphicFramePr>
            <a:graphicFrameLocks noGrp="1"/>
          </p:cNvGraphicFramePr>
          <p:nvPr>
            <p:extLst>
              <p:ext uri="{D42A27DB-BD31-4B8C-83A1-F6EECF244321}">
                <p14:modId xmlns:p14="http://schemas.microsoft.com/office/powerpoint/2010/main" val="131591053"/>
              </p:ext>
            </p:extLst>
          </p:nvPr>
        </p:nvGraphicFramePr>
        <p:xfrm>
          <a:off x="2837973" y="4941462"/>
          <a:ext cx="6447916" cy="742998"/>
        </p:xfrm>
        <a:graphic>
          <a:graphicData uri="http://schemas.openxmlformats.org/drawingml/2006/table">
            <a:tbl>
              <a:tblPr firstRow="1" firstCol="1" bandRow="1">
                <a:tableStyleId>{5C22544A-7EE6-4342-B048-85BDC9FD1C3A}</a:tableStyleId>
              </a:tblPr>
              <a:tblGrid>
                <a:gridCol w="3775838"/>
                <a:gridCol w="2672078"/>
              </a:tblGrid>
              <a:tr h="292691">
                <a:tc>
                  <a:txBody>
                    <a:bodyPr/>
                    <a:lstStyle/>
                    <a:p>
                      <a:pPr marL="0" marR="0">
                        <a:lnSpc>
                          <a:spcPct val="107000"/>
                        </a:lnSpc>
                        <a:spcBef>
                          <a:spcPts val="0"/>
                        </a:spcBef>
                        <a:spcAft>
                          <a:spcPts val="0"/>
                        </a:spcAft>
                      </a:pPr>
                      <a:r>
                        <a:rPr lang="en-IN" sz="2000" dirty="0">
                          <a:effectLst/>
                          <a:latin typeface="Calibri" panose="020F0502020204030204" pitchFamily="34" charset="0"/>
                          <a:cs typeface="Calibri" panose="020F0502020204030204" pitchFamily="34" charset="0"/>
                        </a:rPr>
                        <a:t>Regression Models</a:t>
                      </a:r>
                      <a:endParaRPr lang="en-US" sz="16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IN" sz="2000" dirty="0">
                          <a:effectLst/>
                          <a:latin typeface="Calibri" panose="020F0502020204030204" pitchFamily="34" charset="0"/>
                          <a:cs typeface="Calibri" panose="020F0502020204030204" pitchFamily="34" charset="0"/>
                        </a:rPr>
                        <a:t>Testing Accuracy (in%)</a:t>
                      </a:r>
                      <a:endParaRPr lang="en-US" sz="16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r>
              <a:tr h="416862">
                <a:tc>
                  <a:txBody>
                    <a:bodyPr/>
                    <a:lstStyle/>
                    <a:p>
                      <a:pPr marL="0" marR="0">
                        <a:lnSpc>
                          <a:spcPct val="107000"/>
                        </a:lnSpc>
                        <a:spcBef>
                          <a:spcPts val="0"/>
                        </a:spcBef>
                        <a:spcAft>
                          <a:spcPts val="0"/>
                        </a:spcAft>
                      </a:pPr>
                      <a:r>
                        <a:rPr lang="en-US" sz="1800" b="1" kern="1200" dirty="0" smtClean="0">
                          <a:solidFill>
                            <a:schemeClr val="lt1"/>
                          </a:solidFill>
                          <a:effectLst/>
                          <a:latin typeface="Calibri" panose="020F0502020204030204" pitchFamily="34" charset="0"/>
                          <a:ea typeface="+mn-ea"/>
                          <a:cs typeface="Calibri" panose="020F0502020204030204" pitchFamily="34" charset="0"/>
                        </a:rPr>
                        <a:t>Random Forest Regressor</a:t>
                      </a:r>
                      <a:endParaRPr lang="en-US" sz="16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IN" sz="1800" dirty="0" smtClean="0">
                          <a:effectLst/>
                          <a:latin typeface="Calibri" panose="020F0502020204030204" pitchFamily="34" charset="0"/>
                          <a:cs typeface="Calibri" panose="020F0502020204030204" pitchFamily="34" charset="0"/>
                        </a:rPr>
                        <a:t>85</a:t>
                      </a:r>
                      <a:endParaRPr lang="en-US" sz="16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r>
            </a:tbl>
          </a:graphicData>
        </a:graphic>
      </p:graphicFrame>
      <p:sp>
        <p:nvSpPr>
          <p:cNvPr id="4" name="Date Placeholder 3"/>
          <p:cNvSpPr>
            <a:spLocks noGrp="1"/>
          </p:cNvSpPr>
          <p:nvPr>
            <p:ph type="dt" sz="half" idx="10"/>
          </p:nvPr>
        </p:nvSpPr>
        <p:spPr/>
        <p:txBody>
          <a:bodyPr/>
          <a:lstStyle/>
          <a:p>
            <a:fld id="{1C4BD29D-1CA2-4016-9F53-AA6EDFC02B98}" type="datetime1">
              <a:rPr lang="en-US" smtClean="0">
                <a:solidFill>
                  <a:prstClr val="white">
                    <a:lumMod val="65000"/>
                    <a:alpha val="80000"/>
                  </a:prstClr>
                </a:solidFill>
              </a:rPr>
              <a:t>04-Nov-22</a:t>
            </a:fld>
            <a:endParaRPr lang="en-US">
              <a:solidFill>
                <a:prstClr val="white">
                  <a:lumMod val="65000"/>
                  <a:alpha val="80000"/>
                </a:prstClr>
              </a:solidFill>
            </a:endParaRPr>
          </a:p>
        </p:txBody>
      </p:sp>
      <p:sp>
        <p:nvSpPr>
          <p:cNvPr id="5" name="Slide Number Placeholder 4"/>
          <p:cNvSpPr>
            <a:spLocks noGrp="1"/>
          </p:cNvSpPr>
          <p:nvPr>
            <p:ph type="sldNum" sz="quarter" idx="12"/>
          </p:nvPr>
        </p:nvSpPr>
        <p:spPr/>
        <p:txBody>
          <a:bodyPr/>
          <a:lstStyle/>
          <a:p>
            <a:fld id="{DBA1B0FB-D917-4C8C-928F-313BD683BF39}" type="slidenum">
              <a:rPr lang="en-US" smtClean="0">
                <a:solidFill>
                  <a:prstClr val="white">
                    <a:lumMod val="65000"/>
                    <a:alpha val="80000"/>
                  </a:prstClr>
                </a:solidFill>
              </a:rPr>
              <a:pPr/>
              <a:t>5</a:t>
            </a:fld>
            <a:endParaRPr lang="en-US">
              <a:solidFill>
                <a:prstClr val="white">
                  <a:lumMod val="65000"/>
                  <a:alpha val="80000"/>
                </a:prstClr>
              </a:solidFill>
            </a:endParaRPr>
          </a:p>
        </p:txBody>
      </p:sp>
    </p:spTree>
    <p:extLst>
      <p:ext uri="{BB962C8B-B14F-4D97-AF65-F5344CB8AC3E}">
        <p14:creationId xmlns:p14="http://schemas.microsoft.com/office/powerpoint/2010/main" val="21789469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39996"/>
          </a:xfrm>
        </p:spPr>
        <p:txBody>
          <a:bodyPr>
            <a:normAutofit fontScale="90000"/>
          </a:bodyPr>
          <a:lstStyle/>
          <a:p>
            <a:r>
              <a:rPr lang="en-US" sz="4000" b="1" dirty="0">
                <a:effectLst>
                  <a:outerShdw dist="38100" dir="2700000" algn="tl">
                    <a:schemeClr val="accent2"/>
                  </a:outerShdw>
                </a:effectLst>
              </a:rPr>
              <a:t>Interpretation of the Results </a:t>
            </a:r>
            <a:br>
              <a:rPr lang="en-US" sz="4000" b="1" dirty="0">
                <a:effectLst>
                  <a:outerShdw dist="38100" dir="2700000" algn="tl">
                    <a:schemeClr val="accent2"/>
                  </a:outerShdw>
                </a:effectLst>
              </a:rPr>
            </a:br>
            <a:endParaRPr lang="en-US" sz="4000" b="1" dirty="0">
              <a:effectLst>
                <a:outerShdw dist="38100" dir="2700000" algn="tl">
                  <a:schemeClr val="accent2"/>
                </a:outerShdw>
              </a:effectLst>
            </a:endParaRPr>
          </a:p>
        </p:txBody>
      </p:sp>
      <p:sp>
        <p:nvSpPr>
          <p:cNvPr id="3" name="Content Placeholder 2"/>
          <p:cNvSpPr>
            <a:spLocks noGrp="1"/>
          </p:cNvSpPr>
          <p:nvPr>
            <p:ph idx="1"/>
          </p:nvPr>
        </p:nvSpPr>
        <p:spPr>
          <a:xfrm>
            <a:off x="950742" y="1305121"/>
            <a:ext cx="10515600" cy="4351338"/>
          </a:xfrm>
        </p:spPr>
        <p:txBody>
          <a:bodyPr>
            <a:normAutofit fontScale="77500" lnSpcReduction="20000"/>
          </a:bodyPr>
          <a:lstStyle/>
          <a:p>
            <a:pPr marL="0" indent="0">
              <a:lnSpc>
                <a:spcPct val="170000"/>
              </a:lnSpc>
              <a:buNone/>
            </a:pPr>
            <a:r>
              <a:rPr lang="en-US" dirty="0"/>
              <a:t>Below are some of the point’s w.r.t. visualization, pre-processing presented above -   </a:t>
            </a:r>
          </a:p>
          <a:p>
            <a:pPr lvl="0">
              <a:lnSpc>
                <a:spcPct val="170000"/>
              </a:lnSpc>
            </a:pPr>
            <a:r>
              <a:rPr lang="en-US" dirty="0"/>
              <a:t>Most of the used cars are of the brand "Maruti Suzuki" which is 1227 in numbers and sports cars are in less numbers. </a:t>
            </a:r>
            <a:endParaRPr lang="en-US" dirty="0" smtClean="0"/>
          </a:p>
          <a:p>
            <a:pPr lvl="0">
              <a:lnSpc>
                <a:spcPct val="170000"/>
              </a:lnSpc>
            </a:pPr>
            <a:r>
              <a:rPr lang="en-US" dirty="0" smtClean="0"/>
              <a:t>Most </a:t>
            </a:r>
            <a:r>
              <a:rPr lang="en-US" dirty="0"/>
              <a:t>of the used cars have the Manufacturing Year as 2019 and </a:t>
            </a:r>
            <a:r>
              <a:rPr lang="en-US" dirty="0" smtClean="0"/>
              <a:t>2017.</a:t>
            </a:r>
          </a:p>
          <a:p>
            <a:pPr lvl="0">
              <a:lnSpc>
                <a:spcPct val="170000"/>
              </a:lnSpc>
            </a:pPr>
            <a:r>
              <a:rPr lang="en-US" dirty="0" smtClean="0"/>
              <a:t> </a:t>
            </a:r>
            <a:r>
              <a:rPr lang="en-US" dirty="0"/>
              <a:t>Most of the used cars are having the fuel type as Petrol which is 3206 in numbers then comes diesel as 1719. </a:t>
            </a:r>
            <a:endParaRPr lang="en-US" dirty="0" smtClean="0"/>
          </a:p>
          <a:p>
            <a:pPr lvl="0">
              <a:lnSpc>
                <a:spcPct val="170000"/>
              </a:lnSpc>
            </a:pPr>
            <a:r>
              <a:rPr lang="en-US" dirty="0" smtClean="0"/>
              <a:t>Minimum </a:t>
            </a:r>
            <a:r>
              <a:rPr lang="en-US" dirty="0"/>
              <a:t>Used car price is 48k and maximum is </a:t>
            </a:r>
            <a:r>
              <a:rPr lang="en-US" dirty="0" smtClean="0"/>
              <a:t>2.5cr.</a:t>
            </a:r>
            <a:endParaRPr lang="en-US" dirty="0"/>
          </a:p>
        </p:txBody>
      </p:sp>
      <p:sp>
        <p:nvSpPr>
          <p:cNvPr id="4" name="Date Placeholder 3"/>
          <p:cNvSpPr>
            <a:spLocks noGrp="1"/>
          </p:cNvSpPr>
          <p:nvPr>
            <p:ph type="dt" sz="half" idx="10"/>
          </p:nvPr>
        </p:nvSpPr>
        <p:spPr/>
        <p:txBody>
          <a:bodyPr/>
          <a:lstStyle/>
          <a:p>
            <a:fld id="{0D8A2831-607F-4AEC-8E7D-17FB30C17850}" type="datetime1">
              <a:rPr lang="en-US" smtClean="0"/>
              <a:t>04-Nov-22</a:t>
            </a:fld>
            <a:endParaRPr lang="en-US"/>
          </a:p>
        </p:txBody>
      </p:sp>
      <p:sp>
        <p:nvSpPr>
          <p:cNvPr id="5" name="Slide Number Placeholder 4"/>
          <p:cNvSpPr>
            <a:spLocks noGrp="1"/>
          </p:cNvSpPr>
          <p:nvPr>
            <p:ph type="sldNum" sz="quarter" idx="12"/>
          </p:nvPr>
        </p:nvSpPr>
        <p:spPr/>
        <p:txBody>
          <a:bodyPr/>
          <a:lstStyle/>
          <a:p>
            <a:fld id="{3B685128-CE73-4F6B-9CB3-02E8E310B566}" type="slidenum">
              <a:rPr lang="en-US" smtClean="0"/>
              <a:t>6</a:t>
            </a:fld>
            <a:endParaRPr lang="en-US"/>
          </a:p>
        </p:txBody>
      </p:sp>
    </p:spTree>
    <p:extLst>
      <p:ext uri="{BB962C8B-B14F-4D97-AF65-F5344CB8AC3E}">
        <p14:creationId xmlns:p14="http://schemas.microsoft.com/office/powerpoint/2010/main" val="254216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effectLst>
                  <a:outerShdw dist="38100" dir="2700000" algn="tl">
                    <a:schemeClr val="accent2"/>
                  </a:outerShdw>
                </a:effectLst>
              </a:rPr>
              <a:t>Interpretation of the Results </a:t>
            </a:r>
            <a:r>
              <a:rPr lang="en-US" b="1" dirty="0" smtClean="0"/>
              <a:t/>
            </a:r>
            <a:br>
              <a:rPr lang="en-US" b="1" dirty="0" smtClean="0"/>
            </a:br>
            <a:endParaRPr lang="en-US" dirty="0"/>
          </a:p>
        </p:txBody>
      </p:sp>
      <p:sp>
        <p:nvSpPr>
          <p:cNvPr id="3" name="Content Placeholder 2"/>
          <p:cNvSpPr>
            <a:spLocks noGrp="1"/>
          </p:cNvSpPr>
          <p:nvPr>
            <p:ph idx="1"/>
          </p:nvPr>
        </p:nvSpPr>
        <p:spPr>
          <a:xfrm>
            <a:off x="964809" y="1333255"/>
            <a:ext cx="10515600" cy="4351338"/>
          </a:xfrm>
        </p:spPr>
        <p:txBody>
          <a:bodyPr>
            <a:normAutofit fontScale="55000" lnSpcReduction="20000"/>
          </a:bodyPr>
          <a:lstStyle/>
          <a:p>
            <a:pPr lvl="0">
              <a:lnSpc>
                <a:spcPct val="170000"/>
              </a:lnSpc>
            </a:pPr>
            <a:r>
              <a:rPr lang="en-US" sz="3400" dirty="0"/>
              <a:t>Minimum drove Kms. for used car is 12km and maximum is 9cr </a:t>
            </a:r>
            <a:r>
              <a:rPr lang="en-US" sz="3400" dirty="0" smtClean="0"/>
              <a:t>km.</a:t>
            </a:r>
          </a:p>
          <a:p>
            <a:pPr lvl="0">
              <a:lnSpc>
                <a:spcPct val="170000"/>
              </a:lnSpc>
            </a:pPr>
            <a:r>
              <a:rPr lang="en-US" sz="3400" dirty="0" smtClean="0"/>
              <a:t> </a:t>
            </a:r>
            <a:r>
              <a:rPr lang="en-US" sz="3400" dirty="0"/>
              <a:t>3071 used cars have one owner; 1243 used cars have two owner. </a:t>
            </a:r>
            <a:endParaRPr lang="en-US" sz="3400" dirty="0" smtClean="0"/>
          </a:p>
          <a:p>
            <a:pPr lvl="0">
              <a:lnSpc>
                <a:spcPct val="170000"/>
              </a:lnSpc>
            </a:pPr>
            <a:r>
              <a:rPr lang="en-US" sz="3400" dirty="0" smtClean="0"/>
              <a:t>764 </a:t>
            </a:r>
            <a:r>
              <a:rPr lang="en-US" sz="3400" dirty="0"/>
              <a:t>used cars are from Mumbai and 742 are from </a:t>
            </a:r>
            <a:r>
              <a:rPr lang="en-US" sz="3400" dirty="0" smtClean="0"/>
              <a:t>Chennai.</a:t>
            </a:r>
          </a:p>
          <a:p>
            <a:pPr lvl="0">
              <a:lnSpc>
                <a:spcPct val="170000"/>
              </a:lnSpc>
            </a:pPr>
            <a:r>
              <a:rPr lang="en-US" sz="3400" dirty="0" smtClean="0"/>
              <a:t> </a:t>
            </a:r>
            <a:r>
              <a:rPr lang="en-US" sz="3400" dirty="0"/>
              <a:t>The used cars those have fuel type as Hybrid i.e. diesel/Petrol both are having maximum 2 owners only and the price is more than 30 Lakhs. Used car having fuel type Diesel and having 4 owners have price more than 30Lakhs. </a:t>
            </a:r>
            <a:endParaRPr lang="en-US" sz="3400" dirty="0" smtClean="0"/>
          </a:p>
          <a:p>
            <a:pPr lvl="0">
              <a:lnSpc>
                <a:spcPct val="170000"/>
              </a:lnSpc>
            </a:pPr>
            <a:r>
              <a:rPr lang="en-US" sz="3400" dirty="0" smtClean="0"/>
              <a:t>The </a:t>
            </a:r>
            <a:r>
              <a:rPr lang="en-US" sz="3400" dirty="0"/>
              <a:t>used </a:t>
            </a:r>
            <a:r>
              <a:rPr lang="en-US" sz="3400" dirty="0" smtClean="0"/>
              <a:t>cars </a:t>
            </a:r>
            <a:r>
              <a:rPr lang="en-US" sz="3400" dirty="0"/>
              <a:t>having fuel type (Petrol + CNG) have less car price and having at least two owner’s maximum. The used cars having fuel type as Petrol are already driven more than 1.2L Kms</a:t>
            </a:r>
          </a:p>
          <a:p>
            <a:endParaRPr lang="en-US" dirty="0"/>
          </a:p>
        </p:txBody>
      </p:sp>
      <p:sp>
        <p:nvSpPr>
          <p:cNvPr id="4" name="Date Placeholder 3"/>
          <p:cNvSpPr>
            <a:spLocks noGrp="1"/>
          </p:cNvSpPr>
          <p:nvPr>
            <p:ph type="dt" sz="half" idx="10"/>
          </p:nvPr>
        </p:nvSpPr>
        <p:spPr/>
        <p:txBody>
          <a:bodyPr/>
          <a:lstStyle/>
          <a:p>
            <a:fld id="{0D8A2831-607F-4AEC-8E7D-17FB30C17850}" type="datetime1">
              <a:rPr lang="en-US" smtClean="0"/>
              <a:t>04-Nov-22</a:t>
            </a:fld>
            <a:endParaRPr lang="en-US"/>
          </a:p>
        </p:txBody>
      </p:sp>
      <p:sp>
        <p:nvSpPr>
          <p:cNvPr id="5" name="Slide Number Placeholder 4"/>
          <p:cNvSpPr>
            <a:spLocks noGrp="1"/>
          </p:cNvSpPr>
          <p:nvPr>
            <p:ph type="sldNum" sz="quarter" idx="12"/>
          </p:nvPr>
        </p:nvSpPr>
        <p:spPr/>
        <p:txBody>
          <a:bodyPr/>
          <a:lstStyle/>
          <a:p>
            <a:fld id="{3B685128-CE73-4F6B-9CB3-02E8E310B566}" type="slidenum">
              <a:rPr lang="en-US" smtClean="0"/>
              <a:t>7</a:t>
            </a:fld>
            <a:endParaRPr lang="en-US"/>
          </a:p>
        </p:txBody>
      </p:sp>
    </p:spTree>
    <p:extLst>
      <p:ext uri="{BB962C8B-B14F-4D97-AF65-F5344CB8AC3E}">
        <p14:creationId xmlns:p14="http://schemas.microsoft.com/office/powerpoint/2010/main" val="2153984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9103"/>
          </a:xfrm>
        </p:spPr>
        <p:txBody>
          <a:bodyPr>
            <a:normAutofit/>
          </a:bodyPr>
          <a:lstStyle/>
          <a:p>
            <a:r>
              <a:rPr lang="en-US" sz="4000" b="1" dirty="0" smtClean="0">
                <a:effectLst>
                  <a:outerShdw dist="38100" dir="2700000" algn="tl">
                    <a:schemeClr val="accent2"/>
                  </a:outerShdw>
                </a:effectLst>
              </a:rPr>
              <a:t>Challenges Faced</a:t>
            </a:r>
            <a:endParaRPr lang="en-US" sz="40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394783456"/>
              </p:ext>
            </p:extLst>
          </p:nvPr>
        </p:nvGraphicFramePr>
        <p:xfrm>
          <a:off x="838200" y="4658751"/>
          <a:ext cx="10515600" cy="2026920"/>
        </p:xfrm>
        <a:graphic>
          <a:graphicData uri="http://schemas.openxmlformats.org/drawingml/2006/table">
            <a:tbl>
              <a:tblPr>
                <a:tableStyleId>{5C22544A-7EE6-4342-B048-85BDC9FD1C3A}</a:tableStyleId>
              </a:tblPr>
              <a:tblGrid>
                <a:gridCol w="2188093"/>
                <a:gridCol w="8327507"/>
              </a:tblGrid>
              <a:tr h="240616">
                <a:tc>
                  <a:txBody>
                    <a:bodyPr/>
                    <a:lstStyle/>
                    <a:p>
                      <a:pPr algn="ctr" fontAlgn="b"/>
                      <a:r>
                        <a:rPr lang="en-US" sz="1600" u="none" strike="noStrike" dirty="0" smtClean="0">
                          <a:solidFill>
                            <a:srgbClr val="00B050"/>
                          </a:solidFill>
                          <a:effectLst>
                            <a:outerShdw blurRad="38100" dist="38100" dir="2700000" algn="tl">
                              <a:srgbClr val="000000">
                                <a:alpha val="43137"/>
                              </a:srgbClr>
                            </a:outerShdw>
                          </a:effectLst>
                        </a:rPr>
                        <a:t>Fuel</a:t>
                      </a:r>
                      <a:r>
                        <a:rPr lang="en-US" sz="1600" u="none" strike="noStrike" baseline="0" dirty="0" smtClean="0">
                          <a:solidFill>
                            <a:srgbClr val="00B050"/>
                          </a:solidFill>
                          <a:effectLst>
                            <a:outerShdw blurRad="38100" dist="38100" dir="2700000" algn="tl">
                              <a:srgbClr val="000000">
                                <a:alpha val="43137"/>
                              </a:srgbClr>
                            </a:outerShdw>
                          </a:effectLst>
                        </a:rPr>
                        <a:t> </a:t>
                      </a:r>
                      <a:r>
                        <a:rPr lang="en-US" sz="1600" u="none" strike="noStrike" dirty="0" smtClean="0">
                          <a:solidFill>
                            <a:srgbClr val="00B050"/>
                          </a:solidFill>
                          <a:effectLst>
                            <a:outerShdw blurRad="38100" dist="38100" dir="2700000" algn="tl">
                              <a:srgbClr val="000000">
                                <a:alpha val="43137"/>
                              </a:srgbClr>
                            </a:outerShdw>
                          </a:effectLst>
                        </a:rPr>
                        <a:t>Type </a:t>
                      </a:r>
                      <a:endParaRPr lang="en-US" sz="1600" b="1" i="0" u="none" strike="noStrike" dirty="0">
                        <a:solidFill>
                          <a:srgbClr val="00B050"/>
                        </a:solidFill>
                        <a:effectLst>
                          <a:outerShdw blurRad="38100" dist="38100" dir="2700000" algn="tl">
                            <a:srgbClr val="000000">
                              <a:alpha val="43137"/>
                            </a:srgbClr>
                          </a:outerShdw>
                        </a:effectLst>
                        <a:latin typeface="Calibri" panose="020F0502020204030204" pitchFamily="34" charset="0"/>
                      </a:endParaRPr>
                    </a:p>
                  </a:txBody>
                  <a:tcPr marL="9525" marR="9525" marT="9525" marB="0" anchor="b"/>
                </a:tc>
                <a:tc>
                  <a:txBody>
                    <a:bodyPr/>
                    <a:lstStyle/>
                    <a:p>
                      <a:pPr algn="ctr" fontAlgn="b"/>
                      <a:r>
                        <a:rPr lang="en-US" sz="1600" u="none" strike="noStrike" dirty="0">
                          <a:solidFill>
                            <a:srgbClr val="00B050"/>
                          </a:solidFill>
                          <a:effectLst>
                            <a:outerShdw blurRad="38100" dist="38100" dir="2700000" algn="tl">
                              <a:srgbClr val="000000">
                                <a:alpha val="43137"/>
                              </a:srgbClr>
                            </a:outerShdw>
                          </a:effectLst>
                        </a:rPr>
                        <a:t>Description</a:t>
                      </a:r>
                      <a:endParaRPr lang="en-US" sz="1600" b="1" i="0" u="none" strike="noStrike" dirty="0">
                        <a:solidFill>
                          <a:srgbClr val="00B050"/>
                        </a:solidFill>
                        <a:effectLst>
                          <a:outerShdw blurRad="38100" dist="38100" dir="2700000" algn="tl">
                            <a:srgbClr val="000000">
                              <a:alpha val="43137"/>
                            </a:srgbClr>
                          </a:outerShdw>
                        </a:effectLst>
                        <a:latin typeface="Calibri" panose="020F0502020204030204" pitchFamily="34" charset="0"/>
                      </a:endParaRPr>
                    </a:p>
                  </a:txBody>
                  <a:tcPr marL="9525" marR="9525" marT="9525" marB="0" anchor="b"/>
                </a:tc>
              </a:tr>
              <a:tr h="240616">
                <a:tc>
                  <a:txBody>
                    <a:bodyPr/>
                    <a:lstStyle/>
                    <a:p>
                      <a:pPr algn="ctr" fontAlgn="b"/>
                      <a:r>
                        <a:rPr lang="en-US" sz="1600" u="none" strike="noStrike" dirty="0">
                          <a:solidFill>
                            <a:srgbClr val="FF0000"/>
                          </a:solidFill>
                          <a:effectLst>
                            <a:outerShdw blurRad="38100" dist="38100" dir="2700000" algn="tl">
                              <a:srgbClr val="000000">
                                <a:alpha val="43137"/>
                              </a:srgbClr>
                            </a:outerShdw>
                          </a:effectLst>
                        </a:rPr>
                        <a:t>0</a:t>
                      </a:r>
                      <a:endParaRPr lang="en-US" sz="1600" b="0" i="0" u="none" strike="noStrike" dirty="0">
                        <a:solidFill>
                          <a:srgbClr val="FF0000"/>
                        </a:solidFill>
                        <a:effectLst>
                          <a:outerShdw blurRad="38100" dist="38100" dir="2700000" algn="tl">
                            <a:srgbClr val="000000">
                              <a:alpha val="43137"/>
                            </a:srgbClr>
                          </a:outerShdw>
                        </a:effectLst>
                        <a:latin typeface="Calibri" panose="020F0502020204030204" pitchFamily="34" charset="0"/>
                      </a:endParaRPr>
                    </a:p>
                  </a:txBody>
                  <a:tcPr marL="9525" marR="9525" marT="9525" marB="0" anchor="b"/>
                </a:tc>
                <a:tc>
                  <a:txBody>
                    <a:bodyPr/>
                    <a:lstStyle/>
                    <a:p>
                      <a:pPr algn="ctr" fontAlgn="b"/>
                      <a:r>
                        <a:rPr lang="en-US" sz="1600" u="none" strike="noStrike" dirty="0">
                          <a:solidFill>
                            <a:srgbClr val="FF0000"/>
                          </a:solidFill>
                          <a:effectLst>
                            <a:outerShdw blurRad="38100" dist="38100" dir="2700000" algn="tl">
                              <a:srgbClr val="000000">
                                <a:alpha val="43137"/>
                              </a:srgbClr>
                            </a:outerShdw>
                          </a:effectLst>
                        </a:rPr>
                        <a:t>Petrol</a:t>
                      </a:r>
                      <a:endParaRPr lang="en-US" sz="1600" b="0" i="0" u="none" strike="noStrike" dirty="0">
                        <a:solidFill>
                          <a:srgbClr val="FF0000"/>
                        </a:solidFill>
                        <a:effectLst>
                          <a:outerShdw blurRad="38100" dist="38100" dir="2700000" algn="tl">
                            <a:srgbClr val="000000">
                              <a:alpha val="43137"/>
                            </a:srgbClr>
                          </a:outerShdw>
                        </a:effectLst>
                        <a:latin typeface="Calibri" panose="020F0502020204030204" pitchFamily="34" charset="0"/>
                      </a:endParaRPr>
                    </a:p>
                  </a:txBody>
                  <a:tcPr marL="9525" marR="9525" marT="9525" marB="0" anchor="b"/>
                </a:tc>
              </a:tr>
              <a:tr h="240616">
                <a:tc>
                  <a:txBody>
                    <a:bodyPr/>
                    <a:lstStyle/>
                    <a:p>
                      <a:pPr algn="ctr" fontAlgn="b"/>
                      <a:r>
                        <a:rPr lang="en-US" sz="1600" u="none" strike="noStrike">
                          <a:solidFill>
                            <a:srgbClr val="FF0000"/>
                          </a:solidFill>
                          <a:effectLst>
                            <a:outerShdw blurRad="38100" dist="38100" dir="2700000" algn="tl">
                              <a:srgbClr val="000000">
                                <a:alpha val="43137"/>
                              </a:srgbClr>
                            </a:outerShdw>
                          </a:effectLst>
                        </a:rPr>
                        <a:t>1</a:t>
                      </a:r>
                      <a:endParaRPr lang="en-US" sz="1600" b="0" i="0" u="none" strike="noStrike">
                        <a:solidFill>
                          <a:srgbClr val="FF0000"/>
                        </a:solidFill>
                        <a:effectLst>
                          <a:outerShdw blurRad="38100" dist="38100" dir="2700000" algn="tl">
                            <a:srgbClr val="000000">
                              <a:alpha val="43137"/>
                            </a:srgbClr>
                          </a:outerShdw>
                        </a:effectLst>
                        <a:latin typeface="Calibri" panose="020F0502020204030204" pitchFamily="34" charset="0"/>
                      </a:endParaRPr>
                    </a:p>
                  </a:txBody>
                  <a:tcPr marL="9525" marR="9525" marT="9525" marB="0" anchor="b"/>
                </a:tc>
                <a:tc>
                  <a:txBody>
                    <a:bodyPr/>
                    <a:lstStyle/>
                    <a:p>
                      <a:pPr algn="ctr" fontAlgn="b"/>
                      <a:r>
                        <a:rPr lang="en-US" sz="1600" u="none" strike="noStrike" dirty="0">
                          <a:solidFill>
                            <a:srgbClr val="FF0000"/>
                          </a:solidFill>
                          <a:effectLst>
                            <a:outerShdw blurRad="38100" dist="38100" dir="2700000" algn="tl">
                              <a:srgbClr val="000000">
                                <a:alpha val="43137"/>
                              </a:srgbClr>
                            </a:outerShdw>
                          </a:effectLst>
                        </a:rPr>
                        <a:t>Diesel</a:t>
                      </a:r>
                      <a:endParaRPr lang="en-US" sz="1600" b="0" i="0" u="none" strike="noStrike" dirty="0">
                        <a:solidFill>
                          <a:srgbClr val="FF0000"/>
                        </a:solidFill>
                        <a:effectLst>
                          <a:outerShdw blurRad="38100" dist="38100" dir="2700000" algn="tl">
                            <a:srgbClr val="000000">
                              <a:alpha val="43137"/>
                            </a:srgbClr>
                          </a:outerShdw>
                        </a:effectLst>
                        <a:latin typeface="Calibri" panose="020F0502020204030204" pitchFamily="34" charset="0"/>
                      </a:endParaRPr>
                    </a:p>
                  </a:txBody>
                  <a:tcPr marL="9525" marR="9525" marT="9525" marB="0" anchor="b"/>
                </a:tc>
              </a:tr>
              <a:tr h="240616">
                <a:tc>
                  <a:txBody>
                    <a:bodyPr/>
                    <a:lstStyle/>
                    <a:p>
                      <a:pPr algn="ctr" fontAlgn="b"/>
                      <a:r>
                        <a:rPr lang="en-US" sz="1600" u="none" strike="noStrike">
                          <a:solidFill>
                            <a:srgbClr val="FF0000"/>
                          </a:solidFill>
                          <a:effectLst>
                            <a:outerShdw blurRad="38100" dist="38100" dir="2700000" algn="tl">
                              <a:srgbClr val="000000">
                                <a:alpha val="43137"/>
                              </a:srgbClr>
                            </a:outerShdw>
                          </a:effectLst>
                        </a:rPr>
                        <a:t>2</a:t>
                      </a:r>
                      <a:endParaRPr lang="en-US" sz="1600" b="0" i="0" u="none" strike="noStrike">
                        <a:solidFill>
                          <a:srgbClr val="FF0000"/>
                        </a:solidFill>
                        <a:effectLst>
                          <a:outerShdw blurRad="38100" dist="38100" dir="2700000" algn="tl">
                            <a:srgbClr val="000000">
                              <a:alpha val="43137"/>
                            </a:srgbClr>
                          </a:outerShdw>
                        </a:effectLst>
                        <a:latin typeface="Calibri" panose="020F0502020204030204" pitchFamily="34" charset="0"/>
                      </a:endParaRPr>
                    </a:p>
                  </a:txBody>
                  <a:tcPr marL="9525" marR="9525" marT="9525" marB="0" anchor="b"/>
                </a:tc>
                <a:tc>
                  <a:txBody>
                    <a:bodyPr/>
                    <a:lstStyle/>
                    <a:p>
                      <a:pPr algn="ctr" fontAlgn="b"/>
                      <a:r>
                        <a:rPr lang="en-US" sz="1600" u="none" strike="noStrike" dirty="0">
                          <a:solidFill>
                            <a:srgbClr val="FF0000"/>
                          </a:solidFill>
                          <a:effectLst>
                            <a:outerShdw blurRad="38100" dist="38100" dir="2700000" algn="tl">
                              <a:srgbClr val="000000">
                                <a:alpha val="43137"/>
                              </a:srgbClr>
                            </a:outerShdw>
                          </a:effectLst>
                        </a:rPr>
                        <a:t>CNG</a:t>
                      </a:r>
                      <a:endParaRPr lang="en-US" sz="1600" b="0" i="0" u="none" strike="noStrike" dirty="0">
                        <a:solidFill>
                          <a:srgbClr val="FF0000"/>
                        </a:solidFill>
                        <a:effectLst>
                          <a:outerShdw blurRad="38100" dist="38100" dir="2700000" algn="tl">
                            <a:srgbClr val="000000">
                              <a:alpha val="43137"/>
                            </a:srgbClr>
                          </a:outerShdw>
                        </a:effectLst>
                        <a:latin typeface="Calibri" panose="020F0502020204030204" pitchFamily="34" charset="0"/>
                      </a:endParaRPr>
                    </a:p>
                  </a:txBody>
                  <a:tcPr marL="9525" marR="9525" marT="9525" marB="0" anchor="b"/>
                </a:tc>
              </a:tr>
              <a:tr h="240616">
                <a:tc>
                  <a:txBody>
                    <a:bodyPr/>
                    <a:lstStyle/>
                    <a:p>
                      <a:pPr algn="ctr" fontAlgn="b"/>
                      <a:r>
                        <a:rPr lang="en-US" sz="1600" u="none" strike="noStrike">
                          <a:solidFill>
                            <a:srgbClr val="FF0000"/>
                          </a:solidFill>
                          <a:effectLst>
                            <a:outerShdw blurRad="38100" dist="38100" dir="2700000" algn="tl">
                              <a:srgbClr val="000000">
                                <a:alpha val="43137"/>
                              </a:srgbClr>
                            </a:outerShdw>
                          </a:effectLst>
                        </a:rPr>
                        <a:t>3</a:t>
                      </a:r>
                      <a:endParaRPr lang="en-US" sz="1600" b="0" i="0" u="none" strike="noStrike">
                        <a:solidFill>
                          <a:srgbClr val="FF0000"/>
                        </a:solidFill>
                        <a:effectLst>
                          <a:outerShdw blurRad="38100" dist="38100" dir="2700000" algn="tl">
                            <a:srgbClr val="000000">
                              <a:alpha val="43137"/>
                            </a:srgbClr>
                          </a:outerShdw>
                        </a:effectLst>
                        <a:latin typeface="Calibri" panose="020F0502020204030204" pitchFamily="34" charset="0"/>
                      </a:endParaRPr>
                    </a:p>
                  </a:txBody>
                  <a:tcPr marL="9525" marR="9525" marT="9525" marB="0" anchor="b"/>
                </a:tc>
                <a:tc>
                  <a:txBody>
                    <a:bodyPr/>
                    <a:lstStyle/>
                    <a:p>
                      <a:pPr algn="ctr" fontAlgn="b"/>
                      <a:r>
                        <a:rPr lang="en-US" sz="1600" u="none" strike="noStrike" dirty="0">
                          <a:solidFill>
                            <a:srgbClr val="FF0000"/>
                          </a:solidFill>
                          <a:effectLst>
                            <a:outerShdw blurRad="38100" dist="38100" dir="2700000" algn="tl">
                              <a:srgbClr val="000000">
                                <a:alpha val="43137"/>
                              </a:srgbClr>
                            </a:outerShdw>
                          </a:effectLst>
                        </a:rPr>
                        <a:t>Electric</a:t>
                      </a:r>
                      <a:endParaRPr lang="en-US" sz="1600" b="0" i="0" u="none" strike="noStrike" dirty="0">
                        <a:solidFill>
                          <a:srgbClr val="FF0000"/>
                        </a:solidFill>
                        <a:effectLst>
                          <a:outerShdw blurRad="38100" dist="38100" dir="2700000" algn="tl">
                            <a:srgbClr val="000000">
                              <a:alpha val="43137"/>
                            </a:srgbClr>
                          </a:outerShdw>
                        </a:effectLst>
                        <a:latin typeface="Calibri" panose="020F0502020204030204" pitchFamily="34" charset="0"/>
                      </a:endParaRPr>
                    </a:p>
                  </a:txBody>
                  <a:tcPr marL="9525" marR="9525" marT="9525" marB="0" anchor="b"/>
                </a:tc>
              </a:tr>
              <a:tr h="240616">
                <a:tc>
                  <a:txBody>
                    <a:bodyPr/>
                    <a:lstStyle/>
                    <a:p>
                      <a:pPr algn="ctr" fontAlgn="b"/>
                      <a:r>
                        <a:rPr lang="en-US" sz="1600" u="none" strike="noStrike">
                          <a:solidFill>
                            <a:srgbClr val="FF0000"/>
                          </a:solidFill>
                          <a:effectLst>
                            <a:outerShdw blurRad="38100" dist="38100" dir="2700000" algn="tl">
                              <a:srgbClr val="000000">
                                <a:alpha val="43137"/>
                              </a:srgbClr>
                            </a:outerShdw>
                          </a:effectLst>
                        </a:rPr>
                        <a:t>4</a:t>
                      </a:r>
                      <a:endParaRPr lang="en-US" sz="1600" b="0" i="0" u="none" strike="noStrike">
                        <a:solidFill>
                          <a:srgbClr val="FF0000"/>
                        </a:solidFill>
                        <a:effectLst>
                          <a:outerShdw blurRad="38100" dist="38100" dir="2700000" algn="tl">
                            <a:srgbClr val="000000">
                              <a:alpha val="43137"/>
                            </a:srgbClr>
                          </a:outerShdw>
                        </a:effectLst>
                        <a:latin typeface="Calibri" panose="020F0502020204030204" pitchFamily="34" charset="0"/>
                      </a:endParaRPr>
                    </a:p>
                  </a:txBody>
                  <a:tcPr marL="9525" marR="9525" marT="9525" marB="0" anchor="b"/>
                </a:tc>
                <a:tc>
                  <a:txBody>
                    <a:bodyPr/>
                    <a:lstStyle/>
                    <a:p>
                      <a:pPr algn="ctr" fontAlgn="b"/>
                      <a:r>
                        <a:rPr lang="en-US" sz="1600" u="none" strike="noStrike" dirty="0">
                          <a:solidFill>
                            <a:srgbClr val="FF0000"/>
                          </a:solidFill>
                          <a:effectLst>
                            <a:outerShdw blurRad="38100" dist="38100" dir="2700000" algn="tl">
                              <a:srgbClr val="000000">
                                <a:alpha val="43137"/>
                              </a:srgbClr>
                            </a:outerShdw>
                          </a:effectLst>
                        </a:rPr>
                        <a:t>Hybrid(Petrol/CNG)</a:t>
                      </a:r>
                      <a:endParaRPr lang="en-US" sz="1600" b="0" i="0" u="none" strike="noStrike" dirty="0">
                        <a:solidFill>
                          <a:srgbClr val="FF0000"/>
                        </a:solidFill>
                        <a:effectLst>
                          <a:outerShdw blurRad="38100" dist="38100" dir="2700000" algn="tl">
                            <a:srgbClr val="000000">
                              <a:alpha val="43137"/>
                            </a:srgbClr>
                          </a:outerShdw>
                        </a:effectLst>
                        <a:latin typeface="Calibri" panose="020F0502020204030204" pitchFamily="34" charset="0"/>
                      </a:endParaRPr>
                    </a:p>
                  </a:txBody>
                  <a:tcPr marL="9525" marR="9525" marT="9525" marB="0" anchor="b"/>
                </a:tc>
              </a:tr>
              <a:tr h="240616">
                <a:tc>
                  <a:txBody>
                    <a:bodyPr/>
                    <a:lstStyle/>
                    <a:p>
                      <a:pPr algn="ctr" fontAlgn="b"/>
                      <a:r>
                        <a:rPr lang="en-US" sz="1600" u="none" strike="noStrike">
                          <a:solidFill>
                            <a:srgbClr val="FF0000"/>
                          </a:solidFill>
                          <a:effectLst>
                            <a:outerShdw blurRad="38100" dist="38100" dir="2700000" algn="tl">
                              <a:srgbClr val="000000">
                                <a:alpha val="43137"/>
                              </a:srgbClr>
                            </a:outerShdw>
                          </a:effectLst>
                        </a:rPr>
                        <a:t>5</a:t>
                      </a:r>
                      <a:endParaRPr lang="en-US" sz="1600" b="0" i="0" u="none" strike="noStrike">
                        <a:solidFill>
                          <a:srgbClr val="FF0000"/>
                        </a:solidFill>
                        <a:effectLst>
                          <a:outerShdw blurRad="38100" dist="38100" dir="2700000" algn="tl">
                            <a:srgbClr val="000000">
                              <a:alpha val="43137"/>
                            </a:srgbClr>
                          </a:outerShdw>
                        </a:effectLst>
                        <a:latin typeface="Calibri" panose="020F0502020204030204" pitchFamily="34" charset="0"/>
                      </a:endParaRPr>
                    </a:p>
                  </a:txBody>
                  <a:tcPr marL="9525" marR="9525" marT="9525" marB="0" anchor="b"/>
                </a:tc>
                <a:tc>
                  <a:txBody>
                    <a:bodyPr/>
                    <a:lstStyle/>
                    <a:p>
                      <a:pPr algn="ctr" fontAlgn="b"/>
                      <a:r>
                        <a:rPr lang="en-US" sz="1600" u="none" strike="noStrike" dirty="0">
                          <a:solidFill>
                            <a:srgbClr val="FF0000"/>
                          </a:solidFill>
                          <a:effectLst>
                            <a:outerShdw blurRad="38100" dist="38100" dir="2700000" algn="tl">
                              <a:srgbClr val="000000">
                                <a:alpha val="43137"/>
                              </a:srgbClr>
                            </a:outerShdw>
                          </a:effectLst>
                        </a:rPr>
                        <a:t>LPG</a:t>
                      </a:r>
                      <a:endParaRPr lang="en-US" sz="1600" b="0" i="0" u="none" strike="noStrike" dirty="0">
                        <a:solidFill>
                          <a:srgbClr val="FF0000"/>
                        </a:solidFill>
                        <a:effectLst>
                          <a:outerShdw blurRad="38100" dist="38100" dir="2700000" algn="tl">
                            <a:srgbClr val="000000">
                              <a:alpha val="43137"/>
                            </a:srgbClr>
                          </a:outerShdw>
                        </a:effectLst>
                        <a:latin typeface="Calibri" panose="020F0502020204030204" pitchFamily="34" charset="0"/>
                      </a:endParaRPr>
                    </a:p>
                  </a:txBody>
                  <a:tcPr marL="9525" marR="9525" marT="9525" marB="0" anchor="b"/>
                </a:tc>
              </a:tr>
              <a:tr h="240616">
                <a:tc>
                  <a:txBody>
                    <a:bodyPr/>
                    <a:lstStyle/>
                    <a:p>
                      <a:pPr algn="ctr" fontAlgn="b"/>
                      <a:r>
                        <a:rPr lang="en-US" sz="1600" u="none" strike="noStrike">
                          <a:solidFill>
                            <a:srgbClr val="FF0000"/>
                          </a:solidFill>
                          <a:effectLst>
                            <a:outerShdw blurRad="38100" dist="38100" dir="2700000" algn="tl">
                              <a:srgbClr val="000000">
                                <a:alpha val="43137"/>
                              </a:srgbClr>
                            </a:outerShdw>
                          </a:effectLst>
                        </a:rPr>
                        <a:t>6</a:t>
                      </a:r>
                      <a:endParaRPr lang="en-US" sz="1600" b="0" i="0" u="none" strike="noStrike">
                        <a:solidFill>
                          <a:srgbClr val="FF0000"/>
                        </a:solidFill>
                        <a:effectLst>
                          <a:outerShdw blurRad="38100" dist="38100" dir="2700000" algn="tl">
                            <a:srgbClr val="000000">
                              <a:alpha val="43137"/>
                            </a:srgbClr>
                          </a:outerShdw>
                        </a:effectLst>
                        <a:latin typeface="Calibri" panose="020F0502020204030204" pitchFamily="34" charset="0"/>
                      </a:endParaRPr>
                    </a:p>
                  </a:txBody>
                  <a:tcPr marL="9525" marR="9525" marT="9525" marB="0" anchor="b"/>
                </a:tc>
                <a:tc>
                  <a:txBody>
                    <a:bodyPr/>
                    <a:lstStyle/>
                    <a:p>
                      <a:pPr algn="ctr" fontAlgn="b"/>
                      <a:r>
                        <a:rPr lang="en-US" sz="1600" u="none" strike="noStrike" dirty="0" err="1">
                          <a:solidFill>
                            <a:srgbClr val="FF0000"/>
                          </a:solidFill>
                          <a:effectLst>
                            <a:outerShdw blurRad="38100" dist="38100" dir="2700000" algn="tl">
                              <a:srgbClr val="000000">
                                <a:alpha val="43137"/>
                              </a:srgbClr>
                            </a:outerShdw>
                          </a:effectLst>
                        </a:rPr>
                        <a:t>Petrol+CNG</a:t>
                      </a:r>
                      <a:endParaRPr lang="en-US" sz="1600" b="0" i="0" u="none" strike="noStrike" dirty="0">
                        <a:solidFill>
                          <a:srgbClr val="FF0000"/>
                        </a:solidFill>
                        <a:effectLst>
                          <a:outerShdw blurRad="38100" dist="38100" dir="2700000" algn="tl">
                            <a:srgbClr val="000000">
                              <a:alpha val="43137"/>
                            </a:srgbClr>
                          </a:outerShdw>
                        </a:effectLst>
                        <a:latin typeface="Calibri" panose="020F0502020204030204" pitchFamily="34" charset="0"/>
                      </a:endParaRPr>
                    </a:p>
                  </a:txBody>
                  <a:tcPr marL="9525" marR="9525" marT="9525" marB="0" anchor="b"/>
                </a:tc>
              </a:tr>
            </a:tbl>
          </a:graphicData>
        </a:graphic>
      </p:graphicFrame>
      <p:sp>
        <p:nvSpPr>
          <p:cNvPr id="4" name="Date Placeholder 3"/>
          <p:cNvSpPr>
            <a:spLocks noGrp="1"/>
          </p:cNvSpPr>
          <p:nvPr>
            <p:ph type="dt" sz="half" idx="10"/>
          </p:nvPr>
        </p:nvSpPr>
        <p:spPr/>
        <p:txBody>
          <a:bodyPr/>
          <a:lstStyle/>
          <a:p>
            <a:fld id="{0D8A2831-607F-4AEC-8E7D-17FB30C17850}" type="datetime1">
              <a:rPr lang="en-US" smtClean="0"/>
              <a:t>04-Nov-22</a:t>
            </a:fld>
            <a:endParaRPr lang="en-US"/>
          </a:p>
        </p:txBody>
      </p:sp>
      <p:sp>
        <p:nvSpPr>
          <p:cNvPr id="5" name="Slide Number Placeholder 4"/>
          <p:cNvSpPr>
            <a:spLocks noGrp="1"/>
          </p:cNvSpPr>
          <p:nvPr>
            <p:ph type="sldNum" sz="quarter" idx="12"/>
          </p:nvPr>
        </p:nvSpPr>
        <p:spPr/>
        <p:txBody>
          <a:bodyPr/>
          <a:lstStyle/>
          <a:p>
            <a:fld id="{3B685128-CE73-4F6B-9CB3-02E8E310B566}" type="slidenum">
              <a:rPr lang="en-US" smtClean="0"/>
              <a:t>8</a:t>
            </a:fld>
            <a:endParaRPr lang="en-US"/>
          </a:p>
        </p:txBody>
      </p:sp>
      <p:sp>
        <p:nvSpPr>
          <p:cNvPr id="7" name="Rectangle 6"/>
          <p:cNvSpPr/>
          <p:nvPr/>
        </p:nvSpPr>
        <p:spPr>
          <a:xfrm>
            <a:off x="838200" y="1294228"/>
            <a:ext cx="10515600" cy="3276282"/>
          </a:xfrm>
          <a:prstGeom prst="rect">
            <a:avLst/>
          </a:prstGeom>
        </p:spPr>
        <p:txBody>
          <a:bodyPr wrap="square">
            <a:spAutoFit/>
          </a:bodyPr>
          <a:lstStyle/>
          <a:p>
            <a:pPr>
              <a:lnSpc>
                <a:spcPct val="150000"/>
              </a:lnSpc>
            </a:pPr>
            <a:r>
              <a:rPr lang="en-US" sz="2000" dirty="0"/>
              <a:t>One of the key challenges which I faced was importing the excel sheet to the Jupyter notebook because sorting of the data was not done initially as I’ve merged the data from four different websites and it’s very obvious that each websites are having different attributes ergo I’ve sorted the excel-sheet first while launching it into Jupyter notebook. Also in the Fuel Column I’ve converted the categorical string classes into that of numerical form because when I was printing the unique values of this </a:t>
            </a:r>
            <a:r>
              <a:rPr lang="en-US" sz="2000" dirty="0" smtClean="0"/>
              <a:t>Fuel column then </a:t>
            </a:r>
            <a:r>
              <a:rPr lang="en-US" sz="2000" dirty="0"/>
              <a:t>it was giving 17 classes rather than 7 classes and due to this I’ve converted the Owner column into respective numeric one too</a:t>
            </a:r>
          </a:p>
        </p:txBody>
      </p:sp>
    </p:spTree>
    <p:extLst>
      <p:ext uri="{BB962C8B-B14F-4D97-AF65-F5344CB8AC3E}">
        <p14:creationId xmlns:p14="http://schemas.microsoft.com/office/powerpoint/2010/main" val="2979382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06930"/>
          </a:xfrm>
        </p:spPr>
        <p:txBody>
          <a:bodyPr>
            <a:normAutofit/>
          </a:bodyPr>
          <a:lstStyle/>
          <a:p>
            <a:r>
              <a:rPr lang="en-US" sz="4000" b="1" dirty="0">
                <a:effectLst>
                  <a:outerShdw dist="38100" dir="2700000" algn="tl">
                    <a:schemeClr val="accent2"/>
                  </a:outerShdw>
                </a:effectLst>
              </a:rPr>
              <a:t>Conclusion -</a:t>
            </a:r>
          </a:p>
        </p:txBody>
      </p:sp>
      <p:sp>
        <p:nvSpPr>
          <p:cNvPr id="3" name="Content Placeholder 2"/>
          <p:cNvSpPr>
            <a:spLocks noGrp="1"/>
          </p:cNvSpPr>
          <p:nvPr>
            <p:ph idx="1"/>
          </p:nvPr>
        </p:nvSpPr>
        <p:spPr>
          <a:xfrm>
            <a:off x="838199" y="1226531"/>
            <a:ext cx="10828283" cy="5129819"/>
          </a:xfrm>
        </p:spPr>
        <p:txBody>
          <a:bodyPr>
            <a:noAutofit/>
          </a:bodyPr>
          <a:lstStyle/>
          <a:p>
            <a:pPr marL="0" indent="0">
              <a:lnSpc>
                <a:spcPct val="150000"/>
              </a:lnSpc>
              <a:buNone/>
            </a:pPr>
            <a:r>
              <a:rPr lang="en-US" sz="2000" dirty="0" smtClean="0"/>
              <a:t>When </a:t>
            </a:r>
            <a:r>
              <a:rPr lang="en-US" sz="2000" dirty="0"/>
              <a:t>I deployed our Random Forest Regressor model to the y_test data what I found is that the testing accuracy of the model went to 85% which is excellent accuracy for predicting any target variable correctly. As, </a:t>
            </a:r>
            <a:r>
              <a:rPr lang="en-US" sz="2000" dirty="0" smtClean="0"/>
              <a:t>per my report the </a:t>
            </a:r>
            <a:r>
              <a:rPr lang="en-US" sz="2000" dirty="0"/>
              <a:t>distance b/w the data-points of the predicted car price and original car price is not that high which indicates RMSE to be on lower side. Also, </a:t>
            </a:r>
            <a:r>
              <a:rPr lang="en-US" sz="2000" dirty="0" smtClean="0"/>
              <a:t>the </a:t>
            </a:r>
            <a:r>
              <a:rPr lang="en-US" sz="2000" dirty="0"/>
              <a:t>original and predicted car price data points are almost same </a:t>
            </a:r>
            <a:r>
              <a:rPr lang="en-US" sz="2000" dirty="0" smtClean="0"/>
              <a:t>and </a:t>
            </a:r>
            <a:r>
              <a:rPr lang="en-US" sz="2000" dirty="0"/>
              <a:t>the best fitted Straight line of </a:t>
            </a:r>
            <a:r>
              <a:rPr lang="en-US" sz="2000" dirty="0" smtClean="0"/>
              <a:t>'Random Forest Regressor</a:t>
            </a:r>
            <a:r>
              <a:rPr lang="en-US" sz="2000" dirty="0"/>
              <a:t>' model is containing more data-points as compare to that of others. </a:t>
            </a:r>
            <a:r>
              <a:rPr lang="en-US" sz="2000" dirty="0" smtClean="0"/>
              <a:t> That's </a:t>
            </a:r>
            <a:r>
              <a:rPr lang="en-US" sz="2000" dirty="0"/>
              <a:t>why Random Forest Regressor model is performing well in this scenario. </a:t>
            </a:r>
          </a:p>
        </p:txBody>
      </p:sp>
      <p:sp>
        <p:nvSpPr>
          <p:cNvPr id="4" name="Date Placeholder 3"/>
          <p:cNvSpPr>
            <a:spLocks noGrp="1"/>
          </p:cNvSpPr>
          <p:nvPr>
            <p:ph type="dt" sz="half" idx="10"/>
          </p:nvPr>
        </p:nvSpPr>
        <p:spPr/>
        <p:txBody>
          <a:bodyPr/>
          <a:lstStyle/>
          <a:p>
            <a:fld id="{9B3FE649-6AC5-43F4-9F2E-E08D8EB1BE51}" type="datetime1">
              <a:rPr lang="en-US" smtClean="0"/>
              <a:t>04-Nov-22</a:t>
            </a:fld>
            <a:endParaRPr lang="en-US" dirty="0"/>
          </a:p>
        </p:txBody>
      </p:sp>
      <p:sp>
        <p:nvSpPr>
          <p:cNvPr id="6" name="Slide Number Placeholder 5"/>
          <p:cNvSpPr>
            <a:spLocks noGrp="1"/>
          </p:cNvSpPr>
          <p:nvPr>
            <p:ph type="sldNum" sz="quarter" idx="12"/>
          </p:nvPr>
        </p:nvSpPr>
        <p:spPr/>
        <p:txBody>
          <a:bodyPr/>
          <a:lstStyle/>
          <a:p>
            <a:fld id="{3B685128-CE73-4F6B-9CB3-02E8E310B566}" type="slidenum">
              <a:rPr lang="en-US" smtClean="0"/>
              <a:t>9</a:t>
            </a:fld>
            <a:endParaRPr lang="en-US"/>
          </a:p>
        </p:txBody>
      </p:sp>
    </p:spTree>
    <p:extLst>
      <p:ext uri="{BB962C8B-B14F-4D97-AF65-F5344CB8AC3E}">
        <p14:creationId xmlns:p14="http://schemas.microsoft.com/office/powerpoint/2010/main" val="11151973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1099</TotalTime>
  <Words>837</Words>
  <Application>Microsoft Office PowerPoint</Application>
  <PresentationFormat>Widescreen</PresentationFormat>
  <Paragraphs>109</Paragraphs>
  <Slides>10</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Arial</vt:lpstr>
      <vt:lpstr>Calibri</vt:lpstr>
      <vt:lpstr>Calibri Light</vt:lpstr>
      <vt:lpstr>Gill Sans MT</vt:lpstr>
      <vt:lpstr>Walbaum Display</vt:lpstr>
      <vt:lpstr>Office Theme</vt:lpstr>
      <vt:lpstr>3DFloatVTI</vt:lpstr>
      <vt:lpstr>PowerPoint Presentation</vt:lpstr>
      <vt:lpstr>PowerPoint Presentation</vt:lpstr>
      <vt:lpstr>PowerPoint Presentation</vt:lpstr>
      <vt:lpstr>PowerPoint Presentation</vt:lpstr>
      <vt:lpstr>PowerPoint Presentation</vt:lpstr>
      <vt:lpstr>Interpretation of the Results  </vt:lpstr>
      <vt:lpstr>Interpretation of the Results  </vt:lpstr>
      <vt:lpstr>Challenges Faced</vt:lpstr>
      <vt:lpstr>Conclusion -</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Gupta</dc:creator>
  <cp:lastModifiedBy>Microsoft account</cp:lastModifiedBy>
  <cp:revision>70</cp:revision>
  <dcterms:created xsi:type="dcterms:W3CDTF">2020-04-13T19:51:29Z</dcterms:created>
  <dcterms:modified xsi:type="dcterms:W3CDTF">2022-11-04T05:48:03Z</dcterms:modified>
</cp:coreProperties>
</file>