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D:\my-backend\routes\outpu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9248" y="1195121"/>
            <a:ext cx="4480560" cy="32186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2024-07-23T12:40:41Z</dcterms:created>
  <dcterms:modified xsi:type="dcterms:W3CDTF">2024-07-23T12:40:41Z</dcterms:modified>
</cp:coreProperties>
</file>