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GillSans-bold.fntdata"/><Relationship Id="rId10" Type="http://schemas.openxmlformats.org/officeDocument/2006/relationships/slide" Target="slides/slide4.xml"/><Relationship Id="rId21" Type="http://schemas.openxmlformats.org/officeDocument/2006/relationships/font" Target="fonts/GillSans-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f5e6187f8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2bf5e6187f8_1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2bf5e6187f8_1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80a1ffa9c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c80a1ffa9c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c80a1ffa9c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80a1ffa9c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c80a1ffa9c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c80a1ffa9c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f5e6187f8_1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bf5e6187f8_1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2bf5e6187f8_1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f5e6187f8_1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bf5e6187f8_1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2bf5e6187f8_1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f5e6187f8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bf5e6187f8_1_1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bf5e6187f8_1_1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f5e6187f8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2bf5e6187f8_1_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2bf5e6187f8_1_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f5e6187f8_1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bf5e6187f8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f5e6187f8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2bf5e6187f8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2bf5e6187f8_1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f5e6187f8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bf5e6187f8_1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bf5e6187f8_1_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f5e6187f8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bf5e6187f8_1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bf5e6187f8_1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80a1ffa9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c80a1ffa9c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c80a1ffa9c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80a1ffa9c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c80a1ffa9c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c80a1ffa9c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f5e6187f8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bf5e6187f8_1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bf5e6187f8_1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0" name="Google Shape;60;p14"/>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rm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p:nvPr/>
        </p:nvSpPr>
        <p:spPr>
          <a:xfrm>
            <a:off x="334900" y="2314324"/>
            <a:ext cx="844715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4" name="Google Shape;64;p15"/>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Gill Sans"/>
              <a:buNone/>
              <a:defRPr sz="27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 type="subTitle"/>
          </p:nvPr>
        </p:nvSpPr>
        <p:spPr>
          <a:xfrm>
            <a:off x="435896" y="1871584"/>
            <a:ext cx="8245160" cy="442741"/>
          </a:xfrm>
          <a:prstGeom prst="rect">
            <a:avLst/>
          </a:prstGeom>
          <a:noFill/>
          <a:ln>
            <a:noFill/>
          </a:ln>
        </p:spPr>
        <p:txBody>
          <a:bodyPr anchorCtr="0" anchor="t" bIns="34275" lIns="68575" spcFirstLastPara="1" rIns="68575" wrap="square" tIns="34275">
            <a:normAutofit/>
          </a:bodyPr>
          <a:lstStyle>
            <a:lvl1pPr lvl="0" algn="l">
              <a:lnSpc>
                <a:spcPct val="100000"/>
              </a:lnSpc>
              <a:spcBef>
                <a:spcPts val="200"/>
              </a:spcBef>
              <a:spcAft>
                <a:spcPts val="0"/>
              </a:spcAft>
              <a:buSzPts val="1100"/>
              <a:buNone/>
              <a:defRPr sz="1200" cap="none">
                <a:solidFill>
                  <a:schemeClr val="accent2"/>
                </a:solidFill>
              </a:defRPr>
            </a:lvl1pPr>
            <a:lvl2pPr lvl="1" algn="ctr">
              <a:lnSpc>
                <a:spcPct val="100000"/>
              </a:lnSpc>
              <a:spcBef>
                <a:spcPts val="500"/>
              </a:spcBef>
              <a:spcAft>
                <a:spcPts val="0"/>
              </a:spcAft>
              <a:buSzPts val="1100"/>
              <a:buNone/>
              <a:defRPr>
                <a:solidFill>
                  <a:srgbClr val="888888"/>
                </a:solidFill>
              </a:defRPr>
            </a:lvl2pPr>
            <a:lvl3pPr lvl="2" algn="ctr">
              <a:lnSpc>
                <a:spcPct val="100000"/>
              </a:lnSpc>
              <a:spcBef>
                <a:spcPts val="500"/>
              </a:spcBef>
              <a:spcAft>
                <a:spcPts val="0"/>
              </a:spcAft>
              <a:buSzPts val="1000"/>
              <a:buNone/>
              <a:defRPr>
                <a:solidFill>
                  <a:srgbClr val="888888"/>
                </a:solidFill>
              </a:defRPr>
            </a:lvl3pPr>
            <a:lvl4pPr lvl="3" algn="ctr">
              <a:lnSpc>
                <a:spcPct val="100000"/>
              </a:lnSpc>
              <a:spcBef>
                <a:spcPts val="500"/>
              </a:spcBef>
              <a:spcAft>
                <a:spcPts val="0"/>
              </a:spcAft>
              <a:buSzPts val="800"/>
              <a:buNone/>
              <a:defRPr>
                <a:solidFill>
                  <a:srgbClr val="888888"/>
                </a:solidFill>
              </a:defRPr>
            </a:lvl4pPr>
            <a:lvl5pPr lvl="4" algn="ctr">
              <a:lnSpc>
                <a:spcPct val="100000"/>
              </a:lnSpc>
              <a:spcBef>
                <a:spcPts val="500"/>
              </a:spcBef>
              <a:spcAft>
                <a:spcPts val="0"/>
              </a:spcAft>
              <a:buSzPts val="800"/>
              <a:buNone/>
              <a:defRPr>
                <a:solidFill>
                  <a:srgbClr val="888888"/>
                </a:solidFill>
              </a:defRPr>
            </a:lvl5pPr>
            <a:lvl6pPr lvl="5" algn="ctr">
              <a:lnSpc>
                <a:spcPct val="100000"/>
              </a:lnSpc>
              <a:spcBef>
                <a:spcPts val="500"/>
              </a:spcBef>
              <a:spcAft>
                <a:spcPts val="0"/>
              </a:spcAft>
              <a:buSzPts val="800"/>
              <a:buNone/>
              <a:defRPr>
                <a:solidFill>
                  <a:srgbClr val="888888"/>
                </a:solidFill>
              </a:defRPr>
            </a:lvl6pPr>
            <a:lvl7pPr lvl="6" algn="ctr">
              <a:lnSpc>
                <a:spcPct val="100000"/>
              </a:lnSpc>
              <a:spcBef>
                <a:spcPts val="500"/>
              </a:spcBef>
              <a:spcAft>
                <a:spcPts val="0"/>
              </a:spcAft>
              <a:buSzPts val="800"/>
              <a:buNone/>
              <a:defRPr>
                <a:solidFill>
                  <a:srgbClr val="888888"/>
                </a:solidFill>
              </a:defRPr>
            </a:lvl7pPr>
            <a:lvl8pPr lvl="7" algn="ctr">
              <a:lnSpc>
                <a:spcPct val="100000"/>
              </a:lnSpc>
              <a:spcBef>
                <a:spcPts val="500"/>
              </a:spcBef>
              <a:spcAft>
                <a:spcPts val="0"/>
              </a:spcAft>
              <a:buSzPts val="800"/>
              <a:buNone/>
              <a:defRPr>
                <a:solidFill>
                  <a:srgbClr val="888888"/>
                </a:solidFill>
              </a:defRPr>
            </a:lvl8pPr>
            <a:lvl9pPr lvl="8" algn="ctr">
              <a:lnSpc>
                <a:spcPct val="100000"/>
              </a:lnSpc>
              <a:spcBef>
                <a:spcPts val="500"/>
              </a:spcBef>
              <a:spcAft>
                <a:spcPts val="500"/>
              </a:spcAft>
              <a:buSzPts val="800"/>
              <a:buNone/>
              <a:defRPr>
                <a:solidFill>
                  <a:srgbClr val="888888"/>
                </a:solidFill>
              </a:defRPr>
            </a:lvl9pPr>
          </a:lstStyle>
          <a:p/>
        </p:txBody>
      </p:sp>
      <p:sp>
        <p:nvSpPr>
          <p:cNvPr id="66" name="Google Shape;66;p15"/>
          <p:cNvSpPr txBox="1"/>
          <p:nvPr>
            <p:ph idx="10" type="dt"/>
          </p:nvPr>
        </p:nvSpPr>
        <p:spPr>
          <a:xfrm>
            <a:off x="5704463" y="4467103"/>
            <a:ext cx="2133600"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1100" u="none" cap="none" strike="noStrike">
                <a:solidFill>
                  <a:srgbClr val="2D58AC"/>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7" name="Google Shape;67;p1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2D58AC"/>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8" name="Google Shape;68;p15"/>
          <p:cNvSpPr txBox="1"/>
          <p:nvPr>
            <p:ph idx="12" type="sldNum"/>
          </p:nvPr>
        </p:nvSpPr>
        <p:spPr>
          <a:xfrm>
            <a:off x="7918725" y="4467103"/>
            <a:ext cx="76233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6"/>
          <p:cNvSpPr/>
          <p:nvPr/>
        </p:nvSpPr>
        <p:spPr>
          <a:xfrm>
            <a:off x="334486" y="454915"/>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1" name="Google Shape;71;p16"/>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 type="body"/>
          </p:nvPr>
        </p:nvSpPr>
        <p:spPr>
          <a:xfrm>
            <a:off x="435895" y="1671002"/>
            <a:ext cx="4066793" cy="2724785"/>
          </a:xfrm>
          <a:prstGeom prst="rect">
            <a:avLst/>
          </a:prstGeom>
          <a:noFill/>
          <a:ln>
            <a:noFill/>
          </a:ln>
        </p:spPr>
        <p:txBody>
          <a:bodyPr anchorCtr="0" anchor="ctr" bIns="34275" lIns="68575" spcFirstLastPara="1" rIns="68575" wrap="square" tIns="34275">
            <a:norm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73" name="Google Shape;73;p16"/>
          <p:cNvSpPr txBox="1"/>
          <p:nvPr>
            <p:ph idx="2" type="body"/>
          </p:nvPr>
        </p:nvSpPr>
        <p:spPr>
          <a:xfrm>
            <a:off x="4641313" y="1671002"/>
            <a:ext cx="4066794" cy="2724785"/>
          </a:xfrm>
          <a:prstGeom prst="rect">
            <a:avLst/>
          </a:prstGeom>
          <a:noFill/>
          <a:ln>
            <a:noFill/>
          </a:ln>
        </p:spPr>
        <p:txBody>
          <a:bodyPr anchorCtr="0" anchor="ctr" bIns="34275" lIns="68575" spcFirstLastPara="1" rIns="68575" wrap="square" tIns="34275">
            <a:norm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p:nvPr/>
        </p:nvSpPr>
        <p:spPr>
          <a:xfrm>
            <a:off x="335863" y="3856481"/>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6" name="Google Shape;76;p17"/>
          <p:cNvSpPr txBox="1"/>
          <p:nvPr>
            <p:ph type="title"/>
          </p:nvPr>
        </p:nvSpPr>
        <p:spPr>
          <a:xfrm>
            <a:off x="435895" y="2282932"/>
            <a:ext cx="8272211" cy="112313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Gill Sans"/>
              <a:buNone/>
              <a:defRPr b="0" sz="2700" cap="none">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200"/>
              <a:buNone/>
              <a:defRPr sz="1400" cap="none">
                <a:solidFill>
                  <a:schemeClr val="accent2"/>
                </a:solidFill>
              </a:defRPr>
            </a:lvl1pPr>
            <a:lvl2pPr indent="-228600" lvl="1" marL="914400" algn="l">
              <a:lnSpc>
                <a:spcPct val="100000"/>
              </a:lnSpc>
              <a:spcBef>
                <a:spcPts val="500"/>
              </a:spcBef>
              <a:spcAft>
                <a:spcPts val="0"/>
              </a:spcAft>
              <a:buSzPts val="1200"/>
              <a:buNone/>
              <a:defRPr sz="1400">
                <a:solidFill>
                  <a:srgbClr val="888888"/>
                </a:solidFill>
              </a:defRPr>
            </a:lvl2pPr>
            <a:lvl3pPr indent="-228600" lvl="2" marL="1371600" algn="l">
              <a:lnSpc>
                <a:spcPct val="100000"/>
              </a:lnSpc>
              <a:spcBef>
                <a:spcPts val="500"/>
              </a:spcBef>
              <a:spcAft>
                <a:spcPts val="0"/>
              </a:spcAft>
              <a:buSzPts val="1100"/>
              <a:buNone/>
              <a:defRPr sz="1200">
                <a:solidFill>
                  <a:srgbClr val="888888"/>
                </a:solidFill>
              </a:defRPr>
            </a:lvl3pPr>
            <a:lvl4pPr indent="-228600" lvl="3" marL="1828800" algn="l">
              <a:lnSpc>
                <a:spcPct val="100000"/>
              </a:lnSpc>
              <a:spcBef>
                <a:spcPts val="500"/>
              </a:spcBef>
              <a:spcAft>
                <a:spcPts val="0"/>
              </a:spcAft>
              <a:buSzPts val="1000"/>
              <a:buNone/>
              <a:defRPr sz="1100">
                <a:solidFill>
                  <a:srgbClr val="888888"/>
                </a:solidFill>
              </a:defRPr>
            </a:lvl4pPr>
            <a:lvl5pPr indent="-228600" lvl="4" marL="2286000" algn="l">
              <a:lnSpc>
                <a:spcPct val="100000"/>
              </a:lnSpc>
              <a:spcBef>
                <a:spcPts val="500"/>
              </a:spcBef>
              <a:spcAft>
                <a:spcPts val="0"/>
              </a:spcAft>
              <a:buSzPts val="1000"/>
              <a:buNone/>
              <a:defRPr sz="1100">
                <a:solidFill>
                  <a:srgbClr val="888888"/>
                </a:solidFill>
              </a:defRPr>
            </a:lvl5pPr>
            <a:lvl6pPr indent="-228600" lvl="5" marL="2743200" algn="l">
              <a:lnSpc>
                <a:spcPct val="100000"/>
              </a:lnSpc>
              <a:spcBef>
                <a:spcPts val="500"/>
              </a:spcBef>
              <a:spcAft>
                <a:spcPts val="0"/>
              </a:spcAft>
              <a:buSzPts val="1000"/>
              <a:buNone/>
              <a:defRPr sz="1100">
                <a:solidFill>
                  <a:srgbClr val="888888"/>
                </a:solidFill>
              </a:defRPr>
            </a:lvl6pPr>
            <a:lvl7pPr indent="-228600" lvl="6" marL="3200400" algn="l">
              <a:lnSpc>
                <a:spcPct val="100000"/>
              </a:lnSpc>
              <a:spcBef>
                <a:spcPts val="500"/>
              </a:spcBef>
              <a:spcAft>
                <a:spcPts val="0"/>
              </a:spcAft>
              <a:buSzPts val="1000"/>
              <a:buNone/>
              <a:defRPr sz="1100">
                <a:solidFill>
                  <a:srgbClr val="888888"/>
                </a:solidFill>
              </a:defRPr>
            </a:lvl7pPr>
            <a:lvl8pPr indent="-228600" lvl="7" marL="3657600" algn="l">
              <a:lnSpc>
                <a:spcPct val="100000"/>
              </a:lnSpc>
              <a:spcBef>
                <a:spcPts val="500"/>
              </a:spcBef>
              <a:spcAft>
                <a:spcPts val="0"/>
              </a:spcAft>
              <a:buSzPts val="1000"/>
              <a:buNone/>
              <a:defRPr sz="1100">
                <a:solidFill>
                  <a:srgbClr val="888888"/>
                </a:solidFill>
              </a:defRPr>
            </a:lvl8pPr>
            <a:lvl9pPr indent="-228600" lvl="8" marL="4114800" algn="l">
              <a:lnSpc>
                <a:spcPct val="100000"/>
              </a:lnSpc>
              <a:spcBef>
                <a:spcPts val="500"/>
              </a:spcBef>
              <a:spcAft>
                <a:spcPts val="500"/>
              </a:spcAft>
              <a:buSzPts val="1000"/>
              <a:buNone/>
              <a:defRPr sz="1100">
                <a:solidFill>
                  <a:srgbClr val="888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8"/>
          <p:cNvSpPr/>
          <p:nvPr/>
        </p:nvSpPr>
        <p:spPr>
          <a:xfrm>
            <a:off x="334486" y="454915"/>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0" name="Google Shape;80;p18"/>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8"/>
          <p:cNvSpPr txBox="1"/>
          <p:nvPr>
            <p:ph idx="1" type="body"/>
          </p:nvPr>
        </p:nvSpPr>
        <p:spPr>
          <a:xfrm>
            <a:off x="665414" y="1688169"/>
            <a:ext cx="3815306" cy="402004"/>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82" name="Google Shape;82;p18"/>
          <p:cNvSpPr txBox="1"/>
          <p:nvPr>
            <p:ph idx="2" type="body"/>
          </p:nvPr>
        </p:nvSpPr>
        <p:spPr>
          <a:xfrm>
            <a:off x="435896" y="2194539"/>
            <a:ext cx="4044825" cy="2201249"/>
          </a:xfrm>
          <a:prstGeom prst="rect">
            <a:avLst/>
          </a:prstGeom>
          <a:noFill/>
          <a:ln>
            <a:noFill/>
          </a:ln>
        </p:spPr>
        <p:txBody>
          <a:bodyPr anchorCtr="0" anchor="t" bIns="34275" lIns="68575" spcFirstLastPara="1" rIns="68575" wrap="square" tIns="34275">
            <a:norm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83" name="Google Shape;83;p18"/>
          <p:cNvSpPr txBox="1"/>
          <p:nvPr>
            <p:ph idx="3" type="body"/>
          </p:nvPr>
        </p:nvSpPr>
        <p:spPr>
          <a:xfrm>
            <a:off x="4892801" y="1688169"/>
            <a:ext cx="3815305" cy="41503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84" name="Google Shape;84;p18"/>
          <p:cNvSpPr txBox="1"/>
          <p:nvPr>
            <p:ph idx="4" type="body"/>
          </p:nvPr>
        </p:nvSpPr>
        <p:spPr>
          <a:xfrm>
            <a:off x="4663282" y="2194539"/>
            <a:ext cx="4044825" cy="2201249"/>
          </a:xfrm>
          <a:prstGeom prst="rect">
            <a:avLst/>
          </a:prstGeom>
          <a:noFill/>
          <a:ln>
            <a:noFill/>
          </a:ln>
        </p:spPr>
        <p:txBody>
          <a:bodyPr anchorCtr="0" anchor="t" bIns="34275" lIns="68575" spcFirstLastPara="1" rIns="68575" wrap="square" tIns="34275">
            <a:norm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85" name="Google Shape;85;p18"/>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6" name="Google Shape;86;p18"/>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9"/>
          <p:cNvSpPr/>
          <p:nvPr/>
        </p:nvSpPr>
        <p:spPr>
          <a:xfrm>
            <a:off x="330512" y="454915"/>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9" name="Google Shape;89;p19"/>
          <p:cNvSpPr txBox="1"/>
          <p:nvPr>
            <p:ph type="title"/>
          </p:nvPr>
        </p:nvSpPr>
        <p:spPr>
          <a:xfrm>
            <a:off x="431921"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21"/>
          <p:cNvSpPr/>
          <p:nvPr/>
        </p:nvSpPr>
        <p:spPr>
          <a:xfrm>
            <a:off x="335863" y="3856480"/>
            <a:ext cx="8473650" cy="95602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 name="Google Shape;93;p21"/>
          <p:cNvSpPr txBox="1"/>
          <p:nvPr>
            <p:ph type="title"/>
          </p:nvPr>
        </p:nvSpPr>
        <p:spPr>
          <a:xfrm>
            <a:off x="435894" y="3946722"/>
            <a:ext cx="3682084" cy="517136"/>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rgbClr val="2D58AC"/>
              </a:buClr>
              <a:buSzPts val="1500"/>
              <a:buFont typeface="Gill Sans"/>
              <a:buNone/>
              <a:defRPr b="0" sz="1500">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21"/>
          <p:cNvSpPr txBox="1"/>
          <p:nvPr>
            <p:ph idx="1" type="body"/>
          </p:nvPr>
        </p:nvSpPr>
        <p:spPr>
          <a:xfrm>
            <a:off x="335862" y="450900"/>
            <a:ext cx="8469630" cy="3153600"/>
          </a:xfrm>
          <a:prstGeom prst="rect">
            <a:avLst/>
          </a:prstGeom>
          <a:noFill/>
          <a:ln>
            <a:noFill/>
          </a:ln>
        </p:spPr>
        <p:txBody>
          <a:bodyPr anchorCtr="0" anchor="ctr" bIns="34275" lIns="68575" spcFirstLastPara="1" rIns="68575" wrap="square" tIns="34275">
            <a:normAutofit/>
          </a:bodyPr>
          <a:lstStyle>
            <a:lvl1pPr indent="-317500" lvl="0" marL="457200" algn="l">
              <a:lnSpc>
                <a:spcPct val="100000"/>
              </a:lnSpc>
              <a:spcBef>
                <a:spcPts val="300"/>
              </a:spcBef>
              <a:spcAft>
                <a:spcPts val="0"/>
              </a:spcAft>
              <a:buSzPts val="1400"/>
              <a:buChar char="◼"/>
              <a:defRPr sz="1500">
                <a:solidFill>
                  <a:schemeClr val="dk2"/>
                </a:solidFill>
              </a:defRPr>
            </a:lvl1pPr>
            <a:lvl2pPr indent="-304800" lvl="1" marL="914400" algn="l">
              <a:lnSpc>
                <a:spcPct val="100000"/>
              </a:lnSpc>
              <a:spcBef>
                <a:spcPts val="500"/>
              </a:spcBef>
              <a:spcAft>
                <a:spcPts val="0"/>
              </a:spcAft>
              <a:buSzPts val="1200"/>
              <a:buChar char="◼"/>
              <a:defRPr sz="1400">
                <a:solidFill>
                  <a:schemeClr val="dk2"/>
                </a:solidFill>
              </a:defRPr>
            </a:lvl2pPr>
            <a:lvl3pPr indent="-298450" lvl="2" marL="1371600" algn="l">
              <a:lnSpc>
                <a:spcPct val="100000"/>
              </a:lnSpc>
              <a:spcBef>
                <a:spcPts val="500"/>
              </a:spcBef>
              <a:spcAft>
                <a:spcPts val="0"/>
              </a:spcAft>
              <a:buSzPts val="1100"/>
              <a:buChar char="◼"/>
              <a:defRPr sz="1200">
                <a:solidFill>
                  <a:schemeClr val="dk2"/>
                </a:solidFill>
              </a:defRPr>
            </a:lvl3pPr>
            <a:lvl4pPr indent="-292100" lvl="3" marL="1828800" algn="l">
              <a:lnSpc>
                <a:spcPct val="100000"/>
              </a:lnSpc>
              <a:spcBef>
                <a:spcPts val="500"/>
              </a:spcBef>
              <a:spcAft>
                <a:spcPts val="0"/>
              </a:spcAft>
              <a:buSzPts val="1000"/>
              <a:buChar char="◼"/>
              <a:defRPr sz="1100">
                <a:solidFill>
                  <a:schemeClr val="dk2"/>
                </a:solidFill>
              </a:defRPr>
            </a:lvl4pPr>
            <a:lvl5pPr indent="-292100" lvl="4" marL="2286000" algn="l">
              <a:lnSpc>
                <a:spcPct val="100000"/>
              </a:lnSpc>
              <a:spcBef>
                <a:spcPts val="500"/>
              </a:spcBef>
              <a:spcAft>
                <a:spcPts val="0"/>
              </a:spcAft>
              <a:buSzPts val="1000"/>
              <a:buChar char="◼"/>
              <a:defRPr sz="1100">
                <a:solidFill>
                  <a:schemeClr val="dk2"/>
                </a:solidFill>
              </a:defRPr>
            </a:lvl5pPr>
            <a:lvl6pPr indent="-292100" lvl="5" marL="2743200" algn="l">
              <a:lnSpc>
                <a:spcPct val="100000"/>
              </a:lnSpc>
              <a:spcBef>
                <a:spcPts val="500"/>
              </a:spcBef>
              <a:spcAft>
                <a:spcPts val="0"/>
              </a:spcAft>
              <a:buSzPts val="1000"/>
              <a:buChar char="◼"/>
              <a:defRPr sz="1100">
                <a:solidFill>
                  <a:schemeClr val="dk2"/>
                </a:solidFill>
              </a:defRPr>
            </a:lvl6pPr>
            <a:lvl7pPr indent="-292100" lvl="6" marL="3200400" algn="l">
              <a:lnSpc>
                <a:spcPct val="100000"/>
              </a:lnSpc>
              <a:spcBef>
                <a:spcPts val="500"/>
              </a:spcBef>
              <a:spcAft>
                <a:spcPts val="0"/>
              </a:spcAft>
              <a:buSzPts val="1000"/>
              <a:buChar char="◼"/>
              <a:defRPr sz="1100">
                <a:solidFill>
                  <a:schemeClr val="dk2"/>
                </a:solidFill>
              </a:defRPr>
            </a:lvl7pPr>
            <a:lvl8pPr indent="-292100" lvl="7" marL="3657600" algn="l">
              <a:lnSpc>
                <a:spcPct val="100000"/>
              </a:lnSpc>
              <a:spcBef>
                <a:spcPts val="500"/>
              </a:spcBef>
              <a:spcAft>
                <a:spcPts val="0"/>
              </a:spcAft>
              <a:buSzPts val="1000"/>
              <a:buChar char="◼"/>
              <a:defRPr sz="1100">
                <a:solidFill>
                  <a:schemeClr val="dk2"/>
                </a:solidFill>
              </a:defRPr>
            </a:lvl8pPr>
            <a:lvl9pPr indent="-292100" lvl="8" marL="4114800" algn="l">
              <a:lnSpc>
                <a:spcPct val="100000"/>
              </a:lnSpc>
              <a:spcBef>
                <a:spcPts val="500"/>
              </a:spcBef>
              <a:spcAft>
                <a:spcPts val="500"/>
              </a:spcAft>
              <a:buSzPts val="1000"/>
              <a:buChar char="◼"/>
              <a:defRPr sz="1100">
                <a:solidFill>
                  <a:schemeClr val="dk2"/>
                </a:solidFill>
              </a:defRPr>
            </a:lvl9pPr>
          </a:lstStyle>
          <a:p/>
        </p:txBody>
      </p:sp>
      <p:sp>
        <p:nvSpPr>
          <p:cNvPr id="95" name="Google Shape;95;p21"/>
          <p:cNvSpPr txBox="1"/>
          <p:nvPr>
            <p:ph idx="2" type="body"/>
          </p:nvPr>
        </p:nvSpPr>
        <p:spPr>
          <a:xfrm>
            <a:off x="4305617" y="3946722"/>
            <a:ext cx="4402490" cy="517136"/>
          </a:xfrm>
          <a:prstGeom prst="rect">
            <a:avLst/>
          </a:prstGeom>
          <a:noFill/>
          <a:ln>
            <a:noFill/>
          </a:ln>
        </p:spPr>
        <p:txBody>
          <a:bodyPr anchorCtr="0" anchor="ctr" bIns="34275" lIns="68575" spcFirstLastPara="1" rIns="68575" wrap="square" tIns="34275">
            <a:normAutofit/>
          </a:bodyPr>
          <a:lstStyle>
            <a:lvl1pPr indent="-228600" lvl="0" marL="457200" algn="r">
              <a:lnSpc>
                <a:spcPct val="100000"/>
              </a:lnSpc>
              <a:spcBef>
                <a:spcPts val="200"/>
              </a:spcBef>
              <a:spcAft>
                <a:spcPts val="0"/>
              </a:spcAft>
              <a:buSzPts val="800"/>
              <a:buNone/>
              <a:defRPr sz="800">
                <a:solidFill>
                  <a:schemeClr val="lt1"/>
                </a:solidFill>
              </a:defRPr>
            </a:lvl1pPr>
            <a:lvl2pPr indent="-228600" lvl="1" marL="914400" algn="l">
              <a:lnSpc>
                <a:spcPct val="100000"/>
              </a:lnSpc>
              <a:spcBef>
                <a:spcPts val="500"/>
              </a:spcBef>
              <a:spcAft>
                <a:spcPts val="0"/>
              </a:spcAft>
              <a:buSzPts val="800"/>
              <a:buNone/>
              <a:defRPr sz="8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12" cy="892166"/>
          </a:xfrm>
          <a:prstGeom prst="rect">
            <a:avLst/>
          </a:prstGeom>
          <a:noFill/>
          <a:ln>
            <a:noFill/>
          </a:ln>
        </p:spPr>
        <p:txBody>
          <a:bodyPr anchorCtr="0" anchor="b" bIns="34275" lIns="68575" spcFirstLastPara="1" rIns="68575" wrap="square" tIns="34275">
            <a:normAutofit/>
          </a:bodyPr>
          <a:lstStyle>
            <a:lvl1pPr lvl="0" marR="0" rtl="0" algn="l">
              <a:lnSpc>
                <a:spcPct val="100000"/>
              </a:lnSpc>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52" name="Google Shape;52;p13"/>
          <p:cNvSpPr txBox="1"/>
          <p:nvPr>
            <p:ph idx="1" type="body"/>
          </p:nvPr>
        </p:nvSpPr>
        <p:spPr>
          <a:xfrm>
            <a:off x="435894" y="1752002"/>
            <a:ext cx="8272212" cy="2642096"/>
          </a:xfrm>
          <a:prstGeom prst="rect">
            <a:avLst/>
          </a:prstGeom>
          <a:noFill/>
          <a:ln>
            <a:noFill/>
          </a:ln>
        </p:spPr>
        <p:txBody>
          <a:bodyPr anchorCtr="0" anchor="ctr" bIns="34275" lIns="68575" spcFirstLastPara="1" rIns="68575" wrap="square" tIns="34275">
            <a:normAutofit/>
          </a:bodyPr>
          <a:lstStyle>
            <a:lvl1pPr indent="-304800" lvl="0" marL="457200" marR="0" rtl="0" algn="l">
              <a:lnSpc>
                <a:spcPct val="100000"/>
              </a:lnSpc>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lnSpc>
                <a:spcPct val="100000"/>
              </a:lnSpc>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lnSpc>
                <a:spcPct val="100000"/>
              </a:lnSpc>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lnSpc>
                <a:spcPct val="100000"/>
              </a:lnSpc>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53" name="Google Shape;53;p13"/>
          <p:cNvSpPr/>
          <p:nvPr/>
        </p:nvSpPr>
        <p:spPr>
          <a:xfrm>
            <a:off x="334900" y="342900"/>
            <a:ext cx="277749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 name="Google Shape;54;p13"/>
          <p:cNvSpPr/>
          <p:nvPr/>
        </p:nvSpPr>
        <p:spPr>
          <a:xfrm>
            <a:off x="6031610" y="340232"/>
            <a:ext cx="2777490" cy="73915"/>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 name="Google Shape;55;p13"/>
          <p:cNvSpPr/>
          <p:nvPr/>
        </p:nvSpPr>
        <p:spPr>
          <a:xfrm>
            <a:off x="3181373" y="342900"/>
            <a:ext cx="2777490" cy="6858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56" name="Google Shape;56;p13"/>
          <p:cNvPicPr preferRelativeResize="0"/>
          <p:nvPr/>
        </p:nvPicPr>
        <p:blipFill rotWithShape="1">
          <a:blip r:embed="rId1">
            <a:alphaModFix amt="31000"/>
          </a:blip>
          <a:srcRect b="0" l="0" r="0" t="0"/>
          <a:stretch/>
        </p:blipFill>
        <p:spPr>
          <a:xfrm>
            <a:off x="7725900" y="4433660"/>
            <a:ext cx="1283644" cy="628802"/>
          </a:xfrm>
          <a:prstGeom prst="rect">
            <a:avLst/>
          </a:prstGeom>
          <a:noFill/>
          <a:ln>
            <a:noFill/>
          </a:ln>
        </p:spPr>
      </p:pic>
      <p:pic>
        <p:nvPicPr>
          <p:cNvPr id="57" name="Google Shape;57;p13"/>
          <p:cNvPicPr preferRelativeResize="0"/>
          <p:nvPr/>
        </p:nvPicPr>
        <p:blipFill rotWithShape="1">
          <a:blip r:embed="rId2">
            <a:alphaModFix amt="40000"/>
          </a:blip>
          <a:srcRect b="0" l="0" r="0" t="0"/>
          <a:stretch/>
        </p:blipFill>
        <p:spPr>
          <a:xfrm>
            <a:off x="365981" y="4564032"/>
            <a:ext cx="1107694" cy="45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github.com/prowler-cloud/prowler" TargetMode="External"/><Relationship Id="rId4" Type="http://schemas.openxmlformats.org/officeDocument/2006/relationships/hyperlink" Target="https://docs.prowler.com/projects/prowler-open-source/en/late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2"/>
          <p:cNvSpPr/>
          <p:nvPr/>
        </p:nvSpPr>
        <p:spPr>
          <a:xfrm>
            <a:off x="0" y="402534"/>
            <a:ext cx="9144000" cy="474097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Gill Sans"/>
                <a:ea typeface="Gill Sans"/>
                <a:cs typeface="Gill Sans"/>
                <a:sym typeface="Gill Sans"/>
              </a:rPr>
              <a:t>]</a:t>
            </a:r>
            <a:endParaRPr b="0" i="0" sz="1400" u="none" cap="none" strike="noStrike">
              <a:solidFill>
                <a:schemeClr val="lt1"/>
              </a:solidFill>
              <a:latin typeface="Gill Sans"/>
              <a:ea typeface="Gill Sans"/>
              <a:cs typeface="Gill Sans"/>
              <a:sym typeface="Gill Sans"/>
            </a:endParaRPr>
          </a:p>
        </p:txBody>
      </p:sp>
      <p:sp>
        <p:nvSpPr>
          <p:cNvPr id="102" name="Google Shape;102;p22"/>
          <p:cNvSpPr/>
          <p:nvPr/>
        </p:nvSpPr>
        <p:spPr>
          <a:xfrm>
            <a:off x="335863" y="3856481"/>
            <a:ext cx="84681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3" name="Google Shape;103;p22"/>
          <p:cNvSpPr txBox="1"/>
          <p:nvPr>
            <p:ph type="title"/>
          </p:nvPr>
        </p:nvSpPr>
        <p:spPr>
          <a:xfrm>
            <a:off x="435894" y="3948365"/>
            <a:ext cx="8272125" cy="5391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00000"/>
              <a:buFont typeface="Gill Sans"/>
              <a:buNone/>
            </a:pPr>
            <a:r>
              <a:rPr lang="en" sz="4500"/>
              <a:t> </a:t>
            </a:r>
            <a:r>
              <a:rPr lang="en" sz="3900"/>
              <a:t>Post-Production Deployment Support</a:t>
            </a:r>
            <a:endParaRPr>
              <a:solidFill>
                <a:schemeClr val="accent1"/>
              </a:solidFill>
            </a:endParaRPr>
          </a:p>
          <a:p>
            <a:pPr indent="0" lvl="0" marL="0" rtl="0" algn="l">
              <a:lnSpc>
                <a:spcPct val="100000"/>
              </a:lnSpc>
              <a:spcBef>
                <a:spcPts val="0"/>
              </a:spcBef>
              <a:spcAft>
                <a:spcPts val="0"/>
              </a:spcAft>
              <a:buClr>
                <a:schemeClr val="lt1"/>
              </a:buClr>
              <a:buSzPct val="100000"/>
              <a:buFont typeface="Gill Sans"/>
              <a:buNone/>
            </a:pPr>
            <a:r>
              <a:rPr lang="en" sz="4500"/>
              <a:t> </a:t>
            </a:r>
            <a:r>
              <a:rPr lang="en" sz="3900"/>
              <a:t>Post-Production Deployment Support</a:t>
            </a:r>
            <a:endParaRPr>
              <a:solidFill>
                <a:schemeClr val="accent1"/>
              </a:solidFill>
            </a:endParaRPr>
          </a:p>
          <a:p>
            <a:pPr indent="0" lvl="0" marL="0" rtl="0" algn="l">
              <a:lnSpc>
                <a:spcPct val="100000"/>
              </a:lnSpc>
              <a:spcBef>
                <a:spcPts val="0"/>
              </a:spcBef>
              <a:spcAft>
                <a:spcPts val="0"/>
              </a:spcAft>
              <a:buClr>
                <a:srgbClr val="FFFEFF"/>
              </a:buClr>
              <a:buSzPct val="100000"/>
              <a:buFont typeface="Gill Sans"/>
              <a:buNone/>
            </a:pPr>
            <a:r>
              <a:t/>
            </a:r>
            <a:endParaRPr>
              <a:solidFill>
                <a:srgbClr val="FFFEFF"/>
              </a:solidFill>
            </a:endParaRPr>
          </a:p>
          <a:p>
            <a:pPr indent="0" lvl="0" marL="0" rtl="0" algn="l">
              <a:lnSpc>
                <a:spcPct val="100000"/>
              </a:lnSpc>
              <a:spcBef>
                <a:spcPts val="0"/>
              </a:spcBef>
              <a:spcAft>
                <a:spcPts val="0"/>
              </a:spcAft>
              <a:buClr>
                <a:schemeClr val="dk1"/>
              </a:buClr>
              <a:buSzPts val="720"/>
              <a:buFont typeface="Arial"/>
              <a:buNone/>
            </a:pPr>
            <a:r>
              <a:rPr lang="en" sz="3300">
                <a:latin typeface="Times New Roman"/>
                <a:ea typeface="Times New Roman"/>
                <a:cs typeface="Times New Roman"/>
                <a:sym typeface="Times New Roman"/>
              </a:rPr>
              <a:t>Prowler Open Source</a:t>
            </a:r>
            <a:endParaRPr sz="3300">
              <a:solidFill>
                <a:srgbClr val="FFFEFF"/>
              </a:solidFill>
            </a:endParaRPr>
          </a:p>
        </p:txBody>
      </p:sp>
      <p:pic>
        <p:nvPicPr>
          <p:cNvPr id="104" name="Google Shape;104;p22"/>
          <p:cNvPicPr preferRelativeResize="0"/>
          <p:nvPr/>
        </p:nvPicPr>
        <p:blipFill rotWithShape="1">
          <a:blip r:embed="rId3">
            <a:alphaModFix/>
          </a:blip>
          <a:srcRect b="0" l="0" r="0" t="0"/>
          <a:stretch/>
        </p:blipFill>
        <p:spPr>
          <a:xfrm>
            <a:off x="806381" y="2367291"/>
            <a:ext cx="2304619" cy="1128940"/>
          </a:xfrm>
          <a:prstGeom prst="rect">
            <a:avLst/>
          </a:prstGeom>
          <a:noFill/>
          <a:ln>
            <a:noFill/>
          </a:ln>
        </p:spPr>
      </p:pic>
      <p:pic>
        <p:nvPicPr>
          <p:cNvPr id="105" name="Google Shape;105;p22"/>
          <p:cNvPicPr preferRelativeResize="0"/>
          <p:nvPr/>
        </p:nvPicPr>
        <p:blipFill rotWithShape="1">
          <a:blip r:embed="rId4">
            <a:alphaModFix/>
          </a:blip>
          <a:srcRect b="0" l="0" r="0" t="0"/>
          <a:stretch/>
        </p:blipFill>
        <p:spPr>
          <a:xfrm>
            <a:off x="435900" y="971051"/>
            <a:ext cx="2304611" cy="9441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800"/>
              <a:buFont typeface="Arial"/>
              <a:buNone/>
            </a:pPr>
            <a:r>
              <a:rPr lang="en" sz="3000">
                <a:latin typeface="Times New Roman"/>
                <a:ea typeface="Times New Roman"/>
                <a:cs typeface="Times New Roman"/>
                <a:sym typeface="Times New Roman"/>
              </a:rPr>
              <a:t>Architecture Diagram</a:t>
            </a:r>
            <a:endParaRPr sz="3000"/>
          </a:p>
        </p:txBody>
      </p:sp>
      <p:pic>
        <p:nvPicPr>
          <p:cNvPr id="178" name="Google Shape;178;p31"/>
          <p:cNvPicPr preferRelativeResize="0"/>
          <p:nvPr/>
        </p:nvPicPr>
        <p:blipFill>
          <a:blip r:embed="rId3">
            <a:alphaModFix/>
          </a:blip>
          <a:stretch>
            <a:fillRect/>
          </a:stretch>
        </p:blipFill>
        <p:spPr>
          <a:xfrm>
            <a:off x="1547050" y="1534775"/>
            <a:ext cx="6049900" cy="348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800"/>
              <a:buFont typeface="Arial"/>
              <a:buNone/>
            </a:pPr>
            <a:r>
              <a:rPr lang="en" sz="3000">
                <a:latin typeface="Times New Roman"/>
                <a:ea typeface="Times New Roman"/>
                <a:cs typeface="Times New Roman"/>
                <a:sym typeface="Times New Roman"/>
              </a:rPr>
              <a:t>Features</a:t>
            </a:r>
            <a:endParaRPr sz="3000"/>
          </a:p>
        </p:txBody>
      </p:sp>
      <p:sp>
        <p:nvSpPr>
          <p:cNvPr id="185" name="Google Shape;185;p32"/>
          <p:cNvSpPr txBox="1"/>
          <p:nvPr>
            <p:ph idx="1" type="body"/>
          </p:nvPr>
        </p:nvSpPr>
        <p:spPr>
          <a:xfrm>
            <a:off x="435900" y="1565603"/>
            <a:ext cx="8272200" cy="2919600"/>
          </a:xfrm>
          <a:prstGeom prst="rect">
            <a:avLst/>
          </a:prstGeom>
          <a:noFill/>
          <a:ln>
            <a:noFill/>
          </a:ln>
        </p:spPr>
        <p:txBody>
          <a:bodyPr anchorCtr="0" anchor="ctr" bIns="34275" lIns="68575" spcFirstLastPara="1" rIns="68575" wrap="square" tIns="34275">
            <a:normAutofit lnSpcReduction="20000"/>
          </a:bodyPr>
          <a:lstStyle/>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Automated checks for security best practices.</a:t>
            </a:r>
            <a:endParaRPr sz="2000">
              <a:solidFill>
                <a:schemeClr val="dk1"/>
              </a:solidFill>
              <a:latin typeface="Times New Roman"/>
              <a:ea typeface="Times New Roman"/>
              <a:cs typeface="Times New Roman"/>
              <a:sym typeface="Times New Roman"/>
            </a:endParaRPr>
          </a:p>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Regularly updated with new checks.</a:t>
            </a:r>
            <a:endParaRPr sz="2000">
              <a:solidFill>
                <a:schemeClr val="dk1"/>
              </a:solidFill>
              <a:latin typeface="Times New Roman"/>
              <a:ea typeface="Times New Roman"/>
              <a:cs typeface="Times New Roman"/>
              <a:sym typeface="Times New Roman"/>
            </a:endParaRPr>
          </a:p>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Easy-to-read reports and alerts.</a:t>
            </a:r>
            <a:endParaRPr sz="2000">
              <a:solidFill>
                <a:schemeClr val="dk1"/>
              </a:solidFill>
              <a:latin typeface="Times New Roman"/>
              <a:ea typeface="Times New Roman"/>
              <a:cs typeface="Times New Roman"/>
              <a:sym typeface="Times New Roman"/>
            </a:endParaRPr>
          </a:p>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can Scan Multiple AWS Accounts simultaneously.</a:t>
            </a:r>
            <a:endParaRPr sz="2000">
              <a:solidFill>
                <a:schemeClr val="dk1"/>
              </a:solidFill>
              <a:latin typeface="Times New Roman"/>
              <a:ea typeface="Times New Roman"/>
              <a:cs typeface="Times New Roman"/>
              <a:sym typeface="Times New Roman"/>
            </a:endParaRPr>
          </a:p>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Send output report to AWS S3 Bucket.</a:t>
            </a:r>
            <a:endParaRPr sz="2000">
              <a:solidFill>
                <a:schemeClr val="dk1"/>
              </a:solidFill>
              <a:latin typeface="Times New Roman"/>
              <a:ea typeface="Times New Roman"/>
              <a:cs typeface="Times New Roman"/>
              <a:sym typeface="Times New Roman"/>
            </a:endParaRPr>
          </a:p>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Prowler can be integrated with Slack to send a summary of the execution.</a:t>
            </a:r>
            <a:endParaRPr sz="2000">
              <a:solidFill>
                <a:schemeClr val="dk1"/>
              </a:solidFill>
              <a:latin typeface="Times New Roman"/>
              <a:ea typeface="Times New Roman"/>
              <a:cs typeface="Times New Roman"/>
              <a:sym typeface="Times New Roman"/>
            </a:endParaRPr>
          </a:p>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Prowler supports natively and as official integration sending findings to AWS Security Hub.This integration allows Prowler to import its findings to AWS Security Hub.</a:t>
            </a:r>
            <a:endParaRPr sz="2000">
              <a:solidFill>
                <a:schemeClr val="dk1"/>
              </a:solidFill>
              <a:latin typeface="Times New Roman"/>
              <a:ea typeface="Times New Roman"/>
              <a:cs typeface="Times New Roman"/>
              <a:sym typeface="Times New Roman"/>
            </a:endParaRPr>
          </a:p>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For that we have to enable AWS Security Hub and the Prowler integration.</a:t>
            </a:r>
            <a:endParaRPr sz="2000">
              <a:solidFill>
                <a:schemeClr val="dk1"/>
              </a:solidFill>
              <a:latin typeface="Times New Roman"/>
              <a:ea typeface="Times New Roman"/>
              <a:cs typeface="Times New Roman"/>
              <a:sym typeface="Times New Roman"/>
            </a:endParaRPr>
          </a:p>
          <a:p>
            <a:pPr indent="0" lvl="0" marL="342900" rtl="0" algn="just">
              <a:lnSpc>
                <a:spcPct val="100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435895" y="547243"/>
            <a:ext cx="8272125" cy="74115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400"/>
              <a:buNone/>
            </a:pPr>
            <a:r>
              <a:rPr lang="en" sz="3000">
                <a:latin typeface="Times New Roman"/>
                <a:ea typeface="Times New Roman"/>
                <a:cs typeface="Times New Roman"/>
                <a:sym typeface="Times New Roman"/>
              </a:rPr>
              <a:t>Reference Links</a:t>
            </a:r>
            <a:endParaRPr sz="3000">
              <a:latin typeface="Times New Roman"/>
              <a:ea typeface="Times New Roman"/>
              <a:cs typeface="Times New Roman"/>
              <a:sym typeface="Times New Roman"/>
            </a:endParaRPr>
          </a:p>
        </p:txBody>
      </p:sp>
      <p:sp>
        <p:nvSpPr>
          <p:cNvPr id="192" name="Google Shape;192;p33"/>
          <p:cNvSpPr txBox="1"/>
          <p:nvPr>
            <p:ph idx="1" type="body"/>
          </p:nvPr>
        </p:nvSpPr>
        <p:spPr>
          <a:xfrm>
            <a:off x="435905" y="1671000"/>
            <a:ext cx="8272125" cy="2724750"/>
          </a:xfrm>
          <a:prstGeom prst="rect">
            <a:avLst/>
          </a:prstGeom>
          <a:noFill/>
          <a:ln>
            <a:noFill/>
          </a:ln>
        </p:spPr>
        <p:txBody>
          <a:bodyPr anchorCtr="0" anchor="ctr" bIns="34275" lIns="68575" spcFirstLastPara="1" rIns="68575" wrap="square" tIns="34275">
            <a:normAutofit/>
          </a:bodyPr>
          <a:lstStyle/>
          <a:p>
            <a:pPr indent="0" lvl="0" marL="0" rtl="0" algn="just">
              <a:spcBef>
                <a:spcPts val="300"/>
              </a:spcBef>
              <a:spcAft>
                <a:spcPts val="0"/>
              </a:spcAft>
              <a:buClr>
                <a:schemeClr val="dk1"/>
              </a:buClr>
              <a:buSzPts val="1100"/>
              <a:buFont typeface="Arial"/>
              <a:buNone/>
            </a:pPr>
            <a:r>
              <a:rPr lang="en" sz="1500" u="sng">
                <a:solidFill>
                  <a:schemeClr val="hlink"/>
                </a:solidFill>
                <a:latin typeface="Times New Roman"/>
                <a:ea typeface="Times New Roman"/>
                <a:cs typeface="Times New Roman"/>
                <a:sym typeface="Times New Roman"/>
                <a:hlinkClick r:id="rId3"/>
              </a:rPr>
              <a:t>GitHub - prowler-cloud/prowler: Prowler is an Open Source Security tool for AWS, Azure, GCP and Kubernetes to do security assessments, audits, incident response, compliance, continuous monitoring, hardening and forensics readiness. Includes CIS, NIST 800, NIST CSF, CISA, FedRAMP, PCI-DSS, GDPR, HIPAA, FFIEC, SOC2, GXP, Well-Architected Security, ENS and more</a:t>
            </a:r>
            <a:endParaRPr sz="1500" u="sng">
              <a:solidFill>
                <a:schemeClr val="hlink"/>
              </a:solidFill>
              <a:latin typeface="Times New Roman"/>
              <a:ea typeface="Times New Roman"/>
              <a:cs typeface="Times New Roman"/>
              <a:sym typeface="Times New Roman"/>
            </a:endParaRPr>
          </a:p>
          <a:p>
            <a:pPr indent="0" lvl="0" marL="0" rtl="0" algn="just">
              <a:spcBef>
                <a:spcPts val="300"/>
              </a:spcBef>
              <a:spcAft>
                <a:spcPts val="0"/>
              </a:spcAft>
              <a:buClr>
                <a:schemeClr val="dk1"/>
              </a:buClr>
              <a:buSzPts val="1100"/>
              <a:buFont typeface="Arial"/>
              <a:buNone/>
            </a:pPr>
            <a:r>
              <a:t/>
            </a:r>
            <a:endParaRPr sz="1500" u="sng">
              <a:solidFill>
                <a:schemeClr val="hlink"/>
              </a:solidFill>
              <a:latin typeface="Times New Roman"/>
              <a:ea typeface="Times New Roman"/>
              <a:cs typeface="Times New Roman"/>
              <a:sym typeface="Times New Roman"/>
            </a:endParaRPr>
          </a:p>
          <a:p>
            <a:pPr indent="0" lvl="0" marL="0" rtl="0" algn="just">
              <a:spcBef>
                <a:spcPts val="300"/>
              </a:spcBef>
              <a:spcAft>
                <a:spcPts val="0"/>
              </a:spcAft>
              <a:buClr>
                <a:schemeClr val="dk1"/>
              </a:buClr>
              <a:buSzPts val="1100"/>
              <a:buFont typeface="Arial"/>
              <a:buNone/>
            </a:pPr>
            <a:r>
              <a:rPr lang="en" sz="1500" u="sng">
                <a:solidFill>
                  <a:schemeClr val="hlink"/>
                </a:solidFill>
                <a:latin typeface="Times New Roman"/>
                <a:ea typeface="Times New Roman"/>
                <a:cs typeface="Times New Roman"/>
                <a:sym typeface="Times New Roman"/>
                <a:hlinkClick r:id="rId4"/>
              </a:rPr>
              <a:t>Prowler Documentation Site</a:t>
            </a:r>
            <a:endParaRPr sz="1500" u="sng">
              <a:solidFill>
                <a:schemeClr val="hlink"/>
              </a:solidFill>
              <a:latin typeface="Times New Roman"/>
              <a:ea typeface="Times New Roman"/>
              <a:cs typeface="Times New Roman"/>
              <a:sym typeface="Times New Roman"/>
            </a:endParaRPr>
          </a:p>
          <a:p>
            <a:pPr indent="0" lvl="0" marL="0" rtl="0" algn="just">
              <a:spcBef>
                <a:spcPts val="300"/>
              </a:spcBef>
              <a:spcAft>
                <a:spcPts val="0"/>
              </a:spcAft>
              <a:buClr>
                <a:schemeClr val="dk1"/>
              </a:buClr>
              <a:buSzPts val="1100"/>
              <a:buFont typeface="Arial"/>
              <a:buNone/>
            </a:pPr>
            <a:r>
              <a:t/>
            </a:r>
            <a:endParaRPr sz="1500" u="sng">
              <a:solidFill>
                <a:schemeClr val="hlink"/>
              </a:solidFill>
              <a:latin typeface="Times New Roman"/>
              <a:ea typeface="Times New Roman"/>
              <a:cs typeface="Times New Roman"/>
              <a:sym typeface="Times New Roman"/>
            </a:endParaRPr>
          </a:p>
          <a:p>
            <a:pPr indent="0" lvl="0" marL="0" rtl="0" algn="just">
              <a:lnSpc>
                <a:spcPct val="100000"/>
              </a:lnSpc>
              <a:spcBef>
                <a:spcPts val="300"/>
              </a:spcBef>
              <a:spcAft>
                <a:spcPts val="0"/>
              </a:spcAft>
              <a:buClr>
                <a:schemeClr val="dk1"/>
              </a:buClr>
              <a:buSzPts val="800"/>
              <a:buFont typeface="Arial"/>
              <a:buNone/>
            </a:pPr>
            <a:r>
              <a:t/>
            </a:r>
            <a:endParaRPr sz="1500" u="sng">
              <a:solidFill>
                <a:schemeClr val="hlink"/>
              </a:solidFill>
              <a:latin typeface="Times New Roman"/>
              <a:ea typeface="Times New Roman"/>
              <a:cs typeface="Times New Roman"/>
              <a:sym typeface="Times New Roman"/>
            </a:endParaRPr>
          </a:p>
          <a:p>
            <a:pPr indent="0" lvl="0" marL="0" rtl="0" algn="just">
              <a:lnSpc>
                <a:spcPct val="100000"/>
              </a:lnSpc>
              <a:spcBef>
                <a:spcPts val="300"/>
              </a:spcBef>
              <a:spcAft>
                <a:spcPts val="0"/>
              </a:spcAft>
              <a:buClr>
                <a:schemeClr val="dk1"/>
              </a:buClr>
              <a:buSzPts val="800"/>
              <a:buFont typeface="Arial"/>
              <a:buNone/>
            </a:pPr>
            <a:r>
              <a:t/>
            </a:r>
            <a:endParaRPr sz="1500">
              <a:solidFill>
                <a:srgbClr val="2D58AC"/>
              </a:solidFill>
              <a:latin typeface="Times New Roman"/>
              <a:ea typeface="Times New Roman"/>
              <a:cs typeface="Times New Roman"/>
              <a:sym typeface="Times New Roman"/>
            </a:endParaRPr>
          </a:p>
          <a:p>
            <a:pPr indent="0" lvl="0" marL="0" rtl="0" algn="just">
              <a:lnSpc>
                <a:spcPct val="100000"/>
              </a:lnSpc>
              <a:spcBef>
                <a:spcPts val="300"/>
              </a:spcBef>
              <a:spcAft>
                <a:spcPts val="0"/>
              </a:spcAft>
              <a:buClr>
                <a:schemeClr val="dk1"/>
              </a:buClr>
              <a:buSzPts val="800"/>
              <a:buFont typeface="Arial"/>
              <a:buNone/>
            </a:pPr>
            <a:r>
              <a:t/>
            </a:r>
            <a:endParaRPr sz="1500">
              <a:solidFill>
                <a:srgbClr val="2D58AC"/>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435895" y="547243"/>
            <a:ext cx="8272125" cy="74115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400"/>
              <a:buNone/>
            </a:pPr>
            <a:r>
              <a:rPr lang="en" sz="3000">
                <a:latin typeface="Times New Roman"/>
                <a:ea typeface="Times New Roman"/>
                <a:cs typeface="Times New Roman"/>
                <a:sym typeface="Times New Roman"/>
              </a:rPr>
              <a:t>Demo</a:t>
            </a:r>
            <a:endParaRPr sz="3000">
              <a:latin typeface="Times New Roman"/>
              <a:ea typeface="Times New Roman"/>
              <a:cs typeface="Times New Roman"/>
              <a:sym typeface="Times New Roman"/>
            </a:endParaRPr>
          </a:p>
        </p:txBody>
      </p:sp>
      <p:sp>
        <p:nvSpPr>
          <p:cNvPr id="199" name="Google Shape;199;p34"/>
          <p:cNvSpPr txBox="1"/>
          <p:nvPr/>
        </p:nvSpPr>
        <p:spPr>
          <a:xfrm>
            <a:off x="1782825" y="2584594"/>
            <a:ext cx="4623300"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Gill Sans"/>
              <a:ea typeface="Gill Sans"/>
              <a:cs typeface="Gill Sans"/>
              <a:sym typeface="Gill Sans"/>
            </a:endParaRPr>
          </a:p>
        </p:txBody>
      </p:sp>
      <p:pic>
        <p:nvPicPr>
          <p:cNvPr id="200" name="Google Shape;200;p34"/>
          <p:cNvPicPr preferRelativeResize="0"/>
          <p:nvPr/>
        </p:nvPicPr>
        <p:blipFill rotWithShape="1">
          <a:blip r:embed="rId3">
            <a:alphaModFix/>
          </a:blip>
          <a:srcRect b="0" l="0" r="0" t="0"/>
          <a:stretch/>
        </p:blipFill>
        <p:spPr>
          <a:xfrm>
            <a:off x="343125" y="1415925"/>
            <a:ext cx="8459375" cy="30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35"/>
          <p:cNvSpPr/>
          <p:nvPr/>
        </p:nvSpPr>
        <p:spPr>
          <a:xfrm>
            <a:off x="0" y="1"/>
            <a:ext cx="9143999"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07" name="Google Shape;207;p35"/>
          <p:cNvSpPr/>
          <p:nvPr/>
        </p:nvSpPr>
        <p:spPr>
          <a:xfrm>
            <a:off x="5865225" y="542925"/>
            <a:ext cx="2943600" cy="45012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208" name="Google Shape;208;p35"/>
          <p:cNvGrpSpPr/>
          <p:nvPr/>
        </p:nvGrpSpPr>
        <p:grpSpPr>
          <a:xfrm>
            <a:off x="334901" y="340232"/>
            <a:ext cx="8474200" cy="73915"/>
            <a:chOff x="446534" y="453643"/>
            <a:chExt cx="11298933" cy="98554"/>
          </a:xfrm>
        </p:grpSpPr>
        <p:sp>
          <p:nvSpPr>
            <p:cNvPr id="209" name="Google Shape;209;p35"/>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0" name="Google Shape;210;p35"/>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1" name="Google Shape;211;p35"/>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12" name="Google Shape;212;p35"/>
          <p:cNvSpPr txBox="1"/>
          <p:nvPr>
            <p:ph type="ctrTitle"/>
          </p:nvPr>
        </p:nvSpPr>
        <p:spPr>
          <a:xfrm>
            <a:off x="6199156" y="1194970"/>
            <a:ext cx="2311200" cy="1310100"/>
          </a:xfrm>
          <a:prstGeom prst="rect">
            <a:avLst/>
          </a:prstGeom>
          <a:noFill/>
          <a:ln>
            <a:noFill/>
          </a:ln>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rgbClr val="FFFFFF"/>
              </a:buClr>
              <a:buSzPts val="2700"/>
              <a:buFont typeface="Gill Sans"/>
              <a:buNone/>
            </a:pPr>
            <a:r>
              <a:rPr lang="en">
                <a:solidFill>
                  <a:srgbClr val="FFFFFF"/>
                </a:solidFill>
              </a:rPr>
              <a:t>THANK YOU</a:t>
            </a:r>
            <a:endParaRPr/>
          </a:p>
        </p:txBody>
      </p:sp>
      <p:pic>
        <p:nvPicPr>
          <p:cNvPr descr="Digital Numbers" id="213" name="Google Shape;213;p35"/>
          <p:cNvPicPr preferRelativeResize="0"/>
          <p:nvPr/>
        </p:nvPicPr>
        <p:blipFill rotWithShape="1">
          <a:blip r:embed="rId3">
            <a:alphaModFix/>
          </a:blip>
          <a:srcRect b="0" l="2186" r="9645" t="0"/>
          <a:stretch/>
        </p:blipFill>
        <p:spPr>
          <a:xfrm>
            <a:off x="334900" y="542925"/>
            <a:ext cx="5530324" cy="4501224"/>
          </a:xfrm>
          <a:prstGeom prst="rect">
            <a:avLst/>
          </a:prstGeom>
          <a:noFill/>
          <a:ln>
            <a:noFill/>
          </a:ln>
        </p:spPr>
      </p:pic>
      <p:sp>
        <p:nvSpPr>
          <p:cNvPr id="214" name="Google Shape;214;p35"/>
          <p:cNvSpPr txBox="1"/>
          <p:nvPr>
            <p:ph type="ctrTitle"/>
          </p:nvPr>
        </p:nvSpPr>
        <p:spPr>
          <a:xfrm>
            <a:off x="5697672" y="1622275"/>
            <a:ext cx="3278700" cy="1310100"/>
          </a:xfrm>
          <a:prstGeom prst="rect">
            <a:avLst/>
          </a:prstGeom>
          <a:noFill/>
          <a:ln>
            <a:noFill/>
          </a:ln>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rgbClr val="FFFFFF"/>
              </a:buClr>
              <a:buSzPts val="2700"/>
              <a:buFont typeface="Gill Sans"/>
              <a:buNone/>
            </a:pPr>
            <a:r>
              <a:rPr lang="en" sz="1600">
                <a:solidFill>
                  <a:srgbClr val="FFFFFF"/>
                </a:solidFill>
              </a:rPr>
              <a:t>naresh.kumar@cloudifyops.com</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3"/>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Connections" id="112" name="Google Shape;112;p23"/>
          <p:cNvPicPr preferRelativeResize="0"/>
          <p:nvPr/>
        </p:nvPicPr>
        <p:blipFill rotWithShape="1">
          <a:blip r:embed="rId3">
            <a:alphaModFix/>
          </a:blip>
          <a:srcRect b="0" l="13265" r="3502" t="9089"/>
          <a:stretch/>
        </p:blipFill>
        <p:spPr>
          <a:xfrm>
            <a:off x="15" y="8"/>
            <a:ext cx="9143987" cy="5143493"/>
          </a:xfrm>
          <a:prstGeom prst="rect">
            <a:avLst/>
          </a:prstGeom>
          <a:noFill/>
          <a:ln>
            <a:noFill/>
          </a:ln>
        </p:spPr>
      </p:pic>
      <p:grpSp>
        <p:nvGrpSpPr>
          <p:cNvPr id="113" name="Google Shape;113;p23"/>
          <p:cNvGrpSpPr/>
          <p:nvPr/>
        </p:nvGrpSpPr>
        <p:grpSpPr>
          <a:xfrm>
            <a:off x="334901" y="340232"/>
            <a:ext cx="8474200" cy="73915"/>
            <a:chOff x="446534" y="453643"/>
            <a:chExt cx="11298933" cy="98554"/>
          </a:xfrm>
        </p:grpSpPr>
        <p:sp>
          <p:nvSpPr>
            <p:cNvPr id="114" name="Google Shape;114;p23"/>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5" name="Google Shape;115;p23"/>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6" name="Google Shape;116;p23"/>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117" name="Google Shape;117;p23"/>
          <p:cNvSpPr/>
          <p:nvPr/>
        </p:nvSpPr>
        <p:spPr>
          <a:xfrm>
            <a:off x="336549" y="3321050"/>
            <a:ext cx="8445500" cy="1471873"/>
          </a:xfrm>
          <a:prstGeom prst="rect">
            <a:avLst/>
          </a:prstGeom>
          <a:solidFill>
            <a:schemeClr val="accent1">
              <a:alpha val="96078"/>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8" name="Google Shape;118;p23"/>
          <p:cNvSpPr txBox="1"/>
          <p:nvPr>
            <p:ph type="ctrTitle"/>
          </p:nvPr>
        </p:nvSpPr>
        <p:spPr>
          <a:xfrm>
            <a:off x="435893" y="3429000"/>
            <a:ext cx="8245162" cy="671433"/>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800"/>
              <a:buFont typeface="Arial"/>
              <a:buNone/>
            </a:pPr>
            <a:r>
              <a:rPr lang="en" sz="3300">
                <a:solidFill>
                  <a:schemeClr val="lt1"/>
                </a:solidFill>
                <a:latin typeface="Times New Roman"/>
                <a:ea typeface="Times New Roman"/>
                <a:cs typeface="Times New Roman"/>
                <a:sym typeface="Times New Roman"/>
              </a:rPr>
              <a:t>Prowler Open Source</a:t>
            </a:r>
            <a:endParaRPr sz="3500"/>
          </a:p>
        </p:txBody>
      </p:sp>
      <p:sp>
        <p:nvSpPr>
          <p:cNvPr id="119" name="Google Shape;119;p23"/>
          <p:cNvSpPr txBox="1"/>
          <p:nvPr>
            <p:ph idx="1" type="subTitle"/>
          </p:nvPr>
        </p:nvSpPr>
        <p:spPr>
          <a:xfrm>
            <a:off x="435896" y="4100435"/>
            <a:ext cx="8245160" cy="363617"/>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100"/>
              <a:buNone/>
            </a:pPr>
            <a:r>
              <a:rPr lang="en" sz="1600">
                <a:solidFill>
                  <a:srgbClr val="7CEBFF"/>
                </a:solidFill>
                <a:latin typeface="Times New Roman"/>
                <a:ea typeface="Times New Roman"/>
                <a:cs typeface="Times New Roman"/>
                <a:sym typeface="Times New Roman"/>
              </a:rPr>
              <a:t>By:- Naresh Kumar C</a:t>
            </a:r>
            <a:endParaRPr sz="1600">
              <a:solidFill>
                <a:srgbClr val="7CEB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435900" y="547238"/>
            <a:ext cx="8266050" cy="74115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lt1"/>
              </a:buClr>
              <a:buSzPts val="2100"/>
              <a:buFont typeface="Gill Sans"/>
              <a:buNone/>
            </a:pPr>
            <a:r>
              <a:rPr lang="en" sz="3000">
                <a:latin typeface="Times New Roman"/>
                <a:ea typeface="Times New Roman"/>
                <a:cs typeface="Times New Roman"/>
                <a:sym typeface="Times New Roman"/>
              </a:rPr>
              <a:t>AGENDA!</a:t>
            </a:r>
            <a:endParaRPr sz="3000">
              <a:latin typeface="Times New Roman"/>
              <a:ea typeface="Times New Roman"/>
              <a:cs typeface="Times New Roman"/>
              <a:sym typeface="Times New Roman"/>
            </a:endParaRPr>
          </a:p>
        </p:txBody>
      </p:sp>
      <p:sp>
        <p:nvSpPr>
          <p:cNvPr id="125" name="Google Shape;125;p24"/>
          <p:cNvSpPr txBox="1"/>
          <p:nvPr/>
        </p:nvSpPr>
        <p:spPr>
          <a:xfrm>
            <a:off x="5548294" y="1622081"/>
            <a:ext cx="3595725" cy="577125"/>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Gill Sans"/>
              <a:ea typeface="Gill Sans"/>
              <a:cs typeface="Gill Sans"/>
              <a:sym typeface="Gill Sans"/>
            </a:endParaRPr>
          </a:p>
        </p:txBody>
      </p:sp>
      <p:sp>
        <p:nvSpPr>
          <p:cNvPr id="126" name="Google Shape;126;p24"/>
          <p:cNvSpPr txBox="1"/>
          <p:nvPr/>
        </p:nvSpPr>
        <p:spPr>
          <a:xfrm>
            <a:off x="435881" y="1863075"/>
            <a:ext cx="8266200" cy="2601300"/>
          </a:xfrm>
          <a:prstGeom prst="rect">
            <a:avLst/>
          </a:prstGeom>
          <a:noFill/>
          <a:ln>
            <a:noFill/>
          </a:ln>
        </p:spPr>
        <p:txBody>
          <a:bodyPr anchorCtr="0" anchor="t" bIns="68575" lIns="68575" spcFirstLastPara="1" rIns="68575" wrap="square" tIns="68575">
            <a:spAutoFit/>
          </a:bodyPr>
          <a:lstStyle/>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Why Use Prowler?</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Setup &amp; Configuration</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Sample Report</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Architecture</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Features</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Demo</a:t>
            </a:r>
            <a:endParaRPr b="0" i="0" sz="2000" u="none" cap="none" strike="noStrike">
              <a:solidFill>
                <a:srgbClr val="000000"/>
              </a:solidFill>
              <a:latin typeface="Times New Roman"/>
              <a:ea typeface="Times New Roman"/>
              <a:cs typeface="Times New Roman"/>
              <a:sym typeface="Times New Roman"/>
            </a:endParaRPr>
          </a:p>
          <a:p>
            <a:pPr indent="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435895" y="547243"/>
            <a:ext cx="8272125" cy="74115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800"/>
              <a:buFont typeface="Arial"/>
              <a:buNone/>
            </a:pPr>
            <a:r>
              <a:rPr lang="en"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133" name="Google Shape;133;p25"/>
          <p:cNvSpPr txBox="1"/>
          <p:nvPr/>
        </p:nvSpPr>
        <p:spPr>
          <a:xfrm>
            <a:off x="1892325" y="2723419"/>
            <a:ext cx="4929525"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Gill Sans"/>
              <a:ea typeface="Gill Sans"/>
              <a:cs typeface="Gill Sans"/>
              <a:sym typeface="Gill Sans"/>
            </a:endParaRPr>
          </a:p>
        </p:txBody>
      </p:sp>
      <p:sp>
        <p:nvSpPr>
          <p:cNvPr id="134" name="Google Shape;134;p25"/>
          <p:cNvSpPr txBox="1"/>
          <p:nvPr/>
        </p:nvSpPr>
        <p:spPr>
          <a:xfrm>
            <a:off x="435900" y="1861150"/>
            <a:ext cx="84972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D0D0D"/>
              </a:buClr>
              <a:buSzPts val="2000"/>
              <a:buFont typeface="Times New Roman"/>
              <a:buChar char="-"/>
            </a:pPr>
            <a:r>
              <a:rPr b="1" lang="en" sz="2000">
                <a:solidFill>
                  <a:srgbClr val="0D0D0D"/>
                </a:solidFill>
                <a:highlight>
                  <a:srgbClr val="FFFFFF"/>
                </a:highlight>
                <a:latin typeface="Times New Roman"/>
                <a:ea typeface="Times New Roman"/>
                <a:cs typeface="Times New Roman"/>
                <a:sym typeface="Times New Roman"/>
              </a:rPr>
              <a:t>Prowler </a:t>
            </a:r>
            <a:r>
              <a:rPr lang="en" sz="2000">
                <a:solidFill>
                  <a:srgbClr val="0D0D0D"/>
                </a:solidFill>
                <a:highlight>
                  <a:srgbClr val="FFFFFF"/>
                </a:highlight>
                <a:latin typeface="Times New Roman"/>
                <a:ea typeface="Times New Roman"/>
                <a:cs typeface="Times New Roman"/>
                <a:sym typeface="Times New Roman"/>
              </a:rPr>
              <a:t>is an Open Source security tool to perform security best practices assessments in </a:t>
            </a:r>
            <a:r>
              <a:rPr b="1" lang="en" sz="2000">
                <a:solidFill>
                  <a:srgbClr val="0D0D0D"/>
                </a:solidFill>
                <a:highlight>
                  <a:srgbClr val="FFFFFF"/>
                </a:highlight>
                <a:latin typeface="Times New Roman"/>
                <a:ea typeface="Times New Roman"/>
                <a:cs typeface="Times New Roman"/>
                <a:sym typeface="Times New Roman"/>
              </a:rPr>
              <a:t>AWS</a:t>
            </a:r>
            <a:r>
              <a:rPr lang="en" sz="2000">
                <a:solidFill>
                  <a:srgbClr val="0D0D0D"/>
                </a:solidFill>
                <a:highlight>
                  <a:srgbClr val="FFFFFF"/>
                </a:highlight>
                <a:latin typeface="Times New Roman"/>
                <a:ea typeface="Times New Roman"/>
                <a:cs typeface="Times New Roman"/>
                <a:sym typeface="Times New Roman"/>
              </a:rPr>
              <a:t>, </a:t>
            </a:r>
            <a:r>
              <a:rPr b="1" lang="en" sz="2000">
                <a:solidFill>
                  <a:srgbClr val="0D0D0D"/>
                </a:solidFill>
                <a:highlight>
                  <a:srgbClr val="FFFFFF"/>
                </a:highlight>
                <a:latin typeface="Times New Roman"/>
                <a:ea typeface="Times New Roman"/>
                <a:cs typeface="Times New Roman"/>
                <a:sym typeface="Times New Roman"/>
              </a:rPr>
              <a:t>Azure </a:t>
            </a:r>
            <a:r>
              <a:rPr lang="en" sz="2000">
                <a:solidFill>
                  <a:srgbClr val="0D0D0D"/>
                </a:solidFill>
                <a:highlight>
                  <a:srgbClr val="FFFFFF"/>
                </a:highlight>
                <a:latin typeface="Times New Roman"/>
                <a:ea typeface="Times New Roman"/>
                <a:cs typeface="Times New Roman"/>
                <a:sym typeface="Times New Roman"/>
              </a:rPr>
              <a:t>and </a:t>
            </a:r>
            <a:r>
              <a:rPr b="1" lang="en" sz="2000">
                <a:solidFill>
                  <a:srgbClr val="0D0D0D"/>
                </a:solidFill>
                <a:highlight>
                  <a:srgbClr val="FFFFFF"/>
                </a:highlight>
                <a:latin typeface="Times New Roman"/>
                <a:ea typeface="Times New Roman"/>
                <a:cs typeface="Times New Roman"/>
                <a:sym typeface="Times New Roman"/>
              </a:rPr>
              <a:t>Google Cloud</a:t>
            </a:r>
            <a:r>
              <a:rPr lang="en" sz="2000">
                <a:solidFill>
                  <a:srgbClr val="0D0D0D"/>
                </a:solidFill>
                <a:highlight>
                  <a:srgbClr val="FFFFFF"/>
                </a:highlight>
                <a:latin typeface="Times New Roman"/>
                <a:ea typeface="Times New Roman"/>
                <a:cs typeface="Times New Roman"/>
                <a:sym typeface="Times New Roman"/>
              </a:rPr>
              <a:t>.</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0D0D0D"/>
              </a:buClr>
              <a:buSzPts val="2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In this presentation, we'll explore the features, benefits, and use cases of Prowler, as well as how it can help organizations achieve better security and compliance in the AWS environments.</a:t>
            </a:r>
            <a:endParaRPr sz="20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nvSpPr>
        <p:spPr>
          <a:xfrm>
            <a:off x="1892325" y="2723419"/>
            <a:ext cx="4929525"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Gill Sans"/>
              <a:ea typeface="Gill Sans"/>
              <a:cs typeface="Gill Sans"/>
              <a:sym typeface="Gill Sans"/>
            </a:endParaRPr>
          </a:p>
        </p:txBody>
      </p:sp>
      <p:sp>
        <p:nvSpPr>
          <p:cNvPr id="141" name="Google Shape;141;p26"/>
          <p:cNvSpPr txBox="1"/>
          <p:nvPr/>
        </p:nvSpPr>
        <p:spPr>
          <a:xfrm>
            <a:off x="435888" y="1413400"/>
            <a:ext cx="8272200" cy="1985700"/>
          </a:xfrm>
          <a:prstGeom prst="rect">
            <a:avLst/>
          </a:prstGeom>
          <a:noFill/>
          <a:ln>
            <a:noFill/>
          </a:ln>
        </p:spPr>
        <p:txBody>
          <a:bodyPr anchorCtr="0" anchor="t" bIns="68575" lIns="68575" spcFirstLastPara="1" rIns="68575" wrap="square" tIns="68575">
            <a:spAutoFit/>
          </a:bodyPr>
          <a:lstStyle/>
          <a:p>
            <a:pPr indent="-355600" lvl="0" marL="457200" rtl="0" algn="l">
              <a:spcBef>
                <a:spcPts val="0"/>
              </a:spcBef>
              <a:spcAft>
                <a:spcPts val="0"/>
              </a:spcAft>
              <a:buSzPts val="2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Enhances security posture.</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Identifies misconfigurations and vulnerabilities.</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Helps achieve compliance.(e.g., CIS, PCI-DSS, ISO27001, GDPR, HIPAA, FFIEC, SOC2, AWS FTR, ENS)</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Saves time and effort with automated checks.</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Enables proactive security monitoring.</a:t>
            </a:r>
            <a:endParaRPr b="0" i="0" sz="2000" u="none" cap="none" strike="noStrike">
              <a:solidFill>
                <a:srgbClr val="000000"/>
              </a:solidFill>
              <a:latin typeface="Times New Roman"/>
              <a:ea typeface="Times New Roman"/>
              <a:cs typeface="Times New Roman"/>
              <a:sym typeface="Times New Roman"/>
            </a:endParaRPr>
          </a:p>
        </p:txBody>
      </p:sp>
      <p:sp>
        <p:nvSpPr>
          <p:cNvPr id="142" name="Google Shape;142;p26"/>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800"/>
              <a:buFont typeface="Arial"/>
              <a:buNone/>
            </a:pPr>
            <a:r>
              <a:rPr lang="en" sz="3000">
                <a:latin typeface="Times New Roman"/>
                <a:ea typeface="Times New Roman"/>
                <a:cs typeface="Times New Roman"/>
                <a:sym typeface="Times New Roman"/>
              </a:rPr>
              <a:t>Why Use Prowler?</a:t>
            </a:r>
            <a:endParaRPr sz="3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35895" y="547243"/>
            <a:ext cx="8272125" cy="74115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800"/>
              <a:buNone/>
            </a:pPr>
            <a:r>
              <a:rPr lang="en" sz="3000">
                <a:latin typeface="Times New Roman"/>
                <a:ea typeface="Times New Roman"/>
                <a:cs typeface="Times New Roman"/>
                <a:sym typeface="Times New Roman"/>
              </a:rPr>
              <a:t>Setup &amp; Configuration</a:t>
            </a:r>
            <a:endParaRPr sz="3000"/>
          </a:p>
        </p:txBody>
      </p:sp>
      <p:sp>
        <p:nvSpPr>
          <p:cNvPr id="149" name="Google Shape;149;p27"/>
          <p:cNvSpPr txBox="1"/>
          <p:nvPr/>
        </p:nvSpPr>
        <p:spPr>
          <a:xfrm>
            <a:off x="1892325" y="2723419"/>
            <a:ext cx="4929525"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Gill Sans"/>
              <a:ea typeface="Gill Sans"/>
              <a:cs typeface="Gill Sans"/>
              <a:sym typeface="Gill Sans"/>
            </a:endParaRPr>
          </a:p>
        </p:txBody>
      </p:sp>
      <p:sp>
        <p:nvSpPr>
          <p:cNvPr id="150" name="Google Shape;150;p27"/>
          <p:cNvSpPr txBox="1"/>
          <p:nvPr/>
        </p:nvSpPr>
        <p:spPr>
          <a:xfrm>
            <a:off x="435900" y="1550944"/>
            <a:ext cx="8272200" cy="2909100"/>
          </a:xfrm>
          <a:prstGeom prst="rect">
            <a:avLst/>
          </a:prstGeom>
          <a:noFill/>
          <a:ln>
            <a:noFill/>
          </a:ln>
        </p:spPr>
        <p:txBody>
          <a:bodyPr anchorCtr="0" anchor="t" bIns="68575" lIns="68575" spcFirstLastPara="1" rIns="68575" wrap="square" tIns="68575">
            <a:sp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Prowler is available as a project in </a:t>
            </a:r>
            <a:r>
              <a:rPr b="1" lang="en" sz="2000">
                <a:latin typeface="Times New Roman"/>
                <a:ea typeface="Times New Roman"/>
                <a:cs typeface="Times New Roman"/>
                <a:sym typeface="Times New Roman"/>
              </a:rPr>
              <a:t>PyPI</a:t>
            </a:r>
            <a:r>
              <a:rPr lang="en" sz="2000">
                <a:latin typeface="Times New Roman"/>
                <a:ea typeface="Times New Roman"/>
                <a:cs typeface="Times New Roman"/>
                <a:sym typeface="Times New Roman"/>
              </a:rPr>
              <a:t>, thus can be installed using pip with </a:t>
            </a:r>
            <a:r>
              <a:rPr b="1" lang="en" sz="2000">
                <a:latin typeface="Times New Roman"/>
                <a:ea typeface="Times New Roman"/>
                <a:cs typeface="Times New Roman"/>
                <a:sym typeface="Times New Roman"/>
              </a:rPr>
              <a:t>Python &gt;= 3.9</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It is also available as </a:t>
            </a:r>
            <a:r>
              <a:rPr b="1" lang="en" sz="2000">
                <a:latin typeface="Times New Roman"/>
                <a:ea typeface="Times New Roman"/>
                <a:cs typeface="Times New Roman"/>
                <a:sym typeface="Times New Roman"/>
              </a:rPr>
              <a:t>Docker Images</a:t>
            </a:r>
            <a:r>
              <a:rPr lang="en"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Prowler uses </a:t>
            </a:r>
            <a:r>
              <a:rPr b="1" lang="en" sz="2000">
                <a:latin typeface="Times New Roman"/>
                <a:ea typeface="Times New Roman"/>
                <a:cs typeface="Times New Roman"/>
                <a:sym typeface="Times New Roman"/>
              </a:rPr>
              <a:t>AWS Credentials</a:t>
            </a:r>
            <a:r>
              <a:rPr lang="en" sz="2000">
                <a:latin typeface="Times New Roman"/>
                <a:ea typeface="Times New Roman"/>
                <a:cs typeface="Times New Roman"/>
                <a:sym typeface="Times New Roman"/>
              </a:rPr>
              <a:t> under the hood, so we can </a:t>
            </a:r>
            <a:r>
              <a:rPr b="1" lang="en" sz="2000">
                <a:latin typeface="Times New Roman"/>
                <a:ea typeface="Times New Roman"/>
                <a:cs typeface="Times New Roman"/>
                <a:sym typeface="Times New Roman"/>
              </a:rPr>
              <a:t>Configure </a:t>
            </a:r>
            <a:r>
              <a:rPr lang="en" sz="2000">
                <a:latin typeface="Times New Roman"/>
                <a:ea typeface="Times New Roman"/>
                <a:cs typeface="Times New Roman"/>
                <a:sym typeface="Times New Roman"/>
              </a:rPr>
              <a:t>the </a:t>
            </a:r>
            <a:r>
              <a:rPr b="1" lang="en" sz="2000">
                <a:latin typeface="Times New Roman"/>
                <a:ea typeface="Times New Roman"/>
                <a:cs typeface="Times New Roman"/>
                <a:sym typeface="Times New Roman"/>
              </a:rPr>
              <a:t>AWS CLI</a:t>
            </a:r>
            <a:r>
              <a:rPr lang="en" sz="2000">
                <a:latin typeface="Times New Roman"/>
                <a:ea typeface="Times New Roman"/>
                <a:cs typeface="Times New Roman"/>
                <a:sym typeface="Times New Roman"/>
              </a:rPr>
              <a:t> and use them.</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We must add </a:t>
            </a:r>
            <a:r>
              <a:rPr b="1" lang="en" sz="2000">
                <a:latin typeface="Times New Roman"/>
                <a:ea typeface="Times New Roman"/>
                <a:cs typeface="Times New Roman"/>
                <a:sym typeface="Times New Roman"/>
              </a:rPr>
              <a:t>SecurityAudit </a:t>
            </a:r>
            <a:r>
              <a:rPr lang="en" sz="2000">
                <a:latin typeface="Times New Roman"/>
                <a:ea typeface="Times New Roman"/>
                <a:cs typeface="Times New Roman"/>
                <a:sym typeface="Times New Roman"/>
              </a:rPr>
              <a:t>and </a:t>
            </a:r>
            <a:r>
              <a:rPr b="1" lang="en" sz="2000">
                <a:latin typeface="Times New Roman"/>
                <a:ea typeface="Times New Roman"/>
                <a:cs typeface="Times New Roman"/>
                <a:sym typeface="Times New Roman"/>
              </a:rPr>
              <a:t>ViewOnlyAccess </a:t>
            </a:r>
            <a:r>
              <a:rPr lang="en" sz="2000">
                <a:latin typeface="Times New Roman"/>
                <a:ea typeface="Times New Roman"/>
                <a:cs typeface="Times New Roman"/>
                <a:sym typeface="Times New Roman"/>
              </a:rPr>
              <a:t>AWS managed policies to the user or role being used</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To run Prowler for specific cloud like AWS, we will need to specify the provider(</a:t>
            </a:r>
            <a:r>
              <a:rPr b="1" lang="en" sz="2000">
                <a:latin typeface="Times New Roman"/>
                <a:ea typeface="Times New Roman"/>
                <a:cs typeface="Times New Roman"/>
                <a:sym typeface="Times New Roman"/>
              </a:rPr>
              <a:t>prowler aws</a:t>
            </a:r>
            <a:r>
              <a:rPr lang="en" sz="2000">
                <a:latin typeface="Times New Roman"/>
                <a:ea typeface="Times New Roman"/>
                <a:cs typeface="Times New Roman"/>
                <a:sym typeface="Times New Roman"/>
              </a:rPr>
              <a:t>).</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800"/>
              <a:buFont typeface="Arial"/>
              <a:buNone/>
            </a:pPr>
            <a:r>
              <a:rPr lang="en" sz="3000">
                <a:latin typeface="Times New Roman"/>
                <a:ea typeface="Times New Roman"/>
                <a:cs typeface="Times New Roman"/>
                <a:sym typeface="Times New Roman"/>
              </a:rPr>
              <a:t>Sample Report</a:t>
            </a:r>
            <a:endParaRPr sz="3000"/>
          </a:p>
        </p:txBody>
      </p:sp>
      <p:sp>
        <p:nvSpPr>
          <p:cNvPr id="157" name="Google Shape;157;p28"/>
          <p:cNvSpPr txBox="1"/>
          <p:nvPr>
            <p:ph idx="1" type="body"/>
          </p:nvPr>
        </p:nvSpPr>
        <p:spPr>
          <a:xfrm>
            <a:off x="435900" y="1565603"/>
            <a:ext cx="8272200" cy="2919600"/>
          </a:xfrm>
          <a:prstGeom prst="rect">
            <a:avLst/>
          </a:prstGeom>
          <a:noFill/>
          <a:ln>
            <a:noFill/>
          </a:ln>
        </p:spPr>
        <p:txBody>
          <a:bodyPr anchorCtr="0" anchor="ctr" bIns="34275" lIns="68575" spcFirstLastPara="1" rIns="68575" wrap="square" tIns="34275">
            <a:normAutofit/>
          </a:bodyPr>
          <a:lstStyle/>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By default, prowler will generate a </a:t>
            </a:r>
            <a:r>
              <a:rPr b="1" lang="en" sz="2000">
                <a:solidFill>
                  <a:schemeClr val="dk1"/>
                </a:solidFill>
                <a:latin typeface="Times New Roman"/>
                <a:ea typeface="Times New Roman"/>
                <a:cs typeface="Times New Roman"/>
                <a:sym typeface="Times New Roman"/>
              </a:rPr>
              <a:t>CSV</a:t>
            </a:r>
            <a:r>
              <a:rPr lang="en" sz="2000">
                <a:solidFill>
                  <a:schemeClr val="dk1"/>
                </a:solidFill>
                <a:latin typeface="Times New Roman"/>
                <a:ea typeface="Times New Roman"/>
                <a:cs typeface="Times New Roman"/>
                <a:sym typeface="Times New Roman"/>
              </a:rPr>
              <a:t>, a </a:t>
            </a:r>
            <a:r>
              <a:rPr b="1" lang="en" sz="2000">
                <a:solidFill>
                  <a:schemeClr val="dk1"/>
                </a:solidFill>
                <a:latin typeface="Times New Roman"/>
                <a:ea typeface="Times New Roman"/>
                <a:cs typeface="Times New Roman"/>
                <a:sym typeface="Times New Roman"/>
              </a:rPr>
              <a:t>JSON </a:t>
            </a:r>
            <a:r>
              <a:rPr lang="en" sz="2000">
                <a:solidFill>
                  <a:schemeClr val="dk1"/>
                </a:solidFill>
                <a:latin typeface="Times New Roman"/>
                <a:ea typeface="Times New Roman"/>
                <a:cs typeface="Times New Roman"/>
                <a:sym typeface="Times New Roman"/>
              </a:rPr>
              <a:t>and a </a:t>
            </a:r>
            <a:r>
              <a:rPr b="1" lang="en" sz="2000">
                <a:solidFill>
                  <a:schemeClr val="dk1"/>
                </a:solidFill>
                <a:latin typeface="Times New Roman"/>
                <a:ea typeface="Times New Roman"/>
                <a:cs typeface="Times New Roman"/>
                <a:sym typeface="Times New Roman"/>
              </a:rPr>
              <a:t>HTML </a:t>
            </a:r>
            <a:r>
              <a:rPr lang="en" sz="2000">
                <a:solidFill>
                  <a:schemeClr val="dk1"/>
                </a:solidFill>
                <a:latin typeface="Times New Roman"/>
                <a:ea typeface="Times New Roman"/>
                <a:cs typeface="Times New Roman"/>
                <a:sym typeface="Times New Roman"/>
              </a:rPr>
              <a:t>report within the </a:t>
            </a:r>
            <a:r>
              <a:rPr b="1" lang="en" sz="2000">
                <a:solidFill>
                  <a:schemeClr val="dk1"/>
                </a:solidFill>
                <a:latin typeface="Times New Roman"/>
                <a:ea typeface="Times New Roman"/>
                <a:cs typeface="Times New Roman"/>
                <a:sym typeface="Times New Roman"/>
              </a:rPr>
              <a:t>Output </a:t>
            </a:r>
            <a:r>
              <a:rPr lang="en" sz="2000">
                <a:solidFill>
                  <a:schemeClr val="dk1"/>
                </a:solidFill>
                <a:latin typeface="Times New Roman"/>
                <a:ea typeface="Times New Roman"/>
                <a:cs typeface="Times New Roman"/>
                <a:sym typeface="Times New Roman"/>
              </a:rPr>
              <a:t>directory.</a:t>
            </a:r>
            <a:endParaRPr sz="2000">
              <a:solidFill>
                <a:schemeClr val="dk1"/>
              </a:solidFill>
              <a:latin typeface="Times New Roman"/>
              <a:ea typeface="Times New Roman"/>
              <a:cs typeface="Times New Roman"/>
              <a:sym typeface="Times New Roman"/>
            </a:endParaRPr>
          </a:p>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Sample </a:t>
            </a:r>
            <a:r>
              <a:rPr b="1" lang="en" sz="2000">
                <a:solidFill>
                  <a:schemeClr val="dk1"/>
                </a:solidFill>
                <a:latin typeface="Times New Roman"/>
                <a:ea typeface="Times New Roman"/>
                <a:cs typeface="Times New Roman"/>
                <a:sym typeface="Times New Roman"/>
              </a:rPr>
              <a:t>html report</a:t>
            </a:r>
            <a:r>
              <a:rPr lang="en" sz="2000">
                <a:solidFill>
                  <a:schemeClr val="dk1"/>
                </a:solidFill>
                <a:latin typeface="Times New Roman"/>
                <a:ea typeface="Times New Roman"/>
                <a:cs typeface="Times New Roman"/>
                <a:sym typeface="Times New Roman"/>
              </a:rPr>
              <a:t> will be like the image in the following slide.</a:t>
            </a:r>
            <a:endParaRPr sz="2000">
              <a:solidFill>
                <a:schemeClr val="dk1"/>
              </a:solidFill>
              <a:latin typeface="Times New Roman"/>
              <a:ea typeface="Times New Roman"/>
              <a:cs typeface="Times New Roman"/>
              <a:sym typeface="Times New Roman"/>
            </a:endParaRPr>
          </a:p>
          <a:p>
            <a:pPr indent="0" lvl="0" marL="342900" rtl="0" algn="just">
              <a:lnSpc>
                <a:spcPct val="100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800"/>
              <a:buFont typeface="Arial"/>
              <a:buNone/>
            </a:pPr>
            <a:r>
              <a:rPr lang="en" sz="3000">
                <a:latin typeface="Times New Roman"/>
                <a:ea typeface="Times New Roman"/>
                <a:cs typeface="Times New Roman"/>
                <a:sym typeface="Times New Roman"/>
              </a:rPr>
              <a:t>HTML Report</a:t>
            </a:r>
            <a:endParaRPr sz="3000"/>
          </a:p>
        </p:txBody>
      </p:sp>
      <p:pic>
        <p:nvPicPr>
          <p:cNvPr id="164" name="Google Shape;164;p29"/>
          <p:cNvPicPr preferRelativeResize="0"/>
          <p:nvPr/>
        </p:nvPicPr>
        <p:blipFill>
          <a:blip r:embed="rId3">
            <a:alphaModFix/>
          </a:blip>
          <a:stretch>
            <a:fillRect/>
          </a:stretch>
        </p:blipFill>
        <p:spPr>
          <a:xfrm>
            <a:off x="1353938" y="1500275"/>
            <a:ext cx="6436125" cy="353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35895" y="547243"/>
            <a:ext cx="8272125" cy="74115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800"/>
              <a:buFont typeface="Arial"/>
              <a:buNone/>
            </a:pPr>
            <a:r>
              <a:rPr lang="en" sz="3000">
                <a:latin typeface="Times New Roman"/>
                <a:ea typeface="Times New Roman"/>
                <a:cs typeface="Times New Roman"/>
                <a:sym typeface="Times New Roman"/>
              </a:rPr>
              <a:t>Architecture</a:t>
            </a:r>
            <a:endParaRPr sz="3000"/>
          </a:p>
        </p:txBody>
      </p:sp>
      <p:sp>
        <p:nvSpPr>
          <p:cNvPr id="171" name="Google Shape;171;p30"/>
          <p:cNvSpPr txBox="1"/>
          <p:nvPr>
            <p:ph idx="1" type="body"/>
          </p:nvPr>
        </p:nvSpPr>
        <p:spPr>
          <a:xfrm>
            <a:off x="435900" y="1565603"/>
            <a:ext cx="8272200" cy="2919600"/>
          </a:xfrm>
          <a:prstGeom prst="rect">
            <a:avLst/>
          </a:prstGeom>
          <a:noFill/>
          <a:ln>
            <a:noFill/>
          </a:ln>
        </p:spPr>
        <p:txBody>
          <a:bodyPr anchorCtr="0" anchor="ctr" bIns="34275" lIns="68575" spcFirstLastPara="1" rIns="68575" wrap="square" tIns="34275">
            <a:normAutofit/>
          </a:bodyPr>
          <a:lstStyle/>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Basically Prowler is a Command Line Interface(</a:t>
            </a:r>
            <a:r>
              <a:rPr b="1" lang="en" sz="2000">
                <a:solidFill>
                  <a:schemeClr val="dk1"/>
                </a:solidFill>
                <a:latin typeface="Times New Roman"/>
                <a:ea typeface="Times New Roman"/>
                <a:cs typeface="Times New Roman"/>
                <a:sym typeface="Times New Roman"/>
              </a:rPr>
              <a:t>CLI</a:t>
            </a:r>
            <a:r>
              <a:rPr lang="en" sz="2000">
                <a:solidFill>
                  <a:schemeClr val="dk1"/>
                </a:solidFill>
                <a:latin typeface="Times New Roman"/>
                <a:ea typeface="Times New Roman"/>
                <a:cs typeface="Times New Roman"/>
                <a:sym typeface="Times New Roman"/>
              </a:rPr>
              <a:t>) Tool.</a:t>
            </a:r>
            <a:endParaRPr sz="2000">
              <a:solidFill>
                <a:schemeClr val="dk1"/>
              </a:solidFill>
              <a:latin typeface="Times New Roman"/>
              <a:ea typeface="Times New Roman"/>
              <a:cs typeface="Times New Roman"/>
              <a:sym typeface="Times New Roman"/>
            </a:endParaRPr>
          </a:p>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We can run Prowler from your workstation, an EC2 instance, Fargate or any other container, Codebuild, CloudShell, Cloud9 and many more.</a:t>
            </a:r>
            <a:endParaRPr sz="2000">
              <a:solidFill>
                <a:schemeClr val="dk1"/>
              </a:solidFill>
              <a:latin typeface="Times New Roman"/>
              <a:ea typeface="Times New Roman"/>
              <a:cs typeface="Times New Roman"/>
              <a:sym typeface="Times New Roman"/>
            </a:endParaRPr>
          </a:p>
          <a:p>
            <a:pPr indent="-292100" lvl="0" marL="3429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following slide </a:t>
            </a:r>
            <a:r>
              <a:rPr lang="en" sz="2000">
                <a:solidFill>
                  <a:schemeClr val="dk1"/>
                </a:solidFill>
                <a:latin typeface="Times New Roman"/>
                <a:ea typeface="Times New Roman"/>
                <a:cs typeface="Times New Roman"/>
                <a:sym typeface="Times New Roman"/>
              </a:rPr>
              <a:t>displays </a:t>
            </a:r>
            <a:r>
              <a:rPr lang="en" sz="2000">
                <a:solidFill>
                  <a:schemeClr val="dk1"/>
                </a:solidFill>
                <a:latin typeface="Times New Roman"/>
                <a:ea typeface="Times New Roman"/>
                <a:cs typeface="Times New Roman"/>
                <a:sym typeface="Times New Roman"/>
              </a:rPr>
              <a:t>the Architecture Diagram.</a:t>
            </a:r>
            <a:endParaRPr sz="2000">
              <a:solidFill>
                <a:schemeClr val="dk1"/>
              </a:solidFill>
              <a:latin typeface="Times New Roman"/>
              <a:ea typeface="Times New Roman"/>
              <a:cs typeface="Times New Roman"/>
              <a:sym typeface="Times New Roman"/>
            </a:endParaRPr>
          </a:p>
          <a:p>
            <a:pPr indent="0" lvl="0" marL="342900" rtl="0" algn="just">
              <a:lnSpc>
                <a:spcPct val="100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