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  <p:sldId id="274" r:id="rId11"/>
    <p:sldId id="268" r:id="rId12"/>
    <p:sldId id="270" r:id="rId13"/>
    <p:sldId id="271" r:id="rId14"/>
    <p:sldId id="272" r:id="rId15"/>
    <p:sldId id="273" r:id="rId16"/>
  </p:sldIdLst>
  <p:sldSz cx="18288000" cy="10287000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ZK0ow7l3gRo6Btjn3MNvkenj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fc60a5e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2bfc60a5e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c60a5e5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2bfc60a5e5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c60a5e5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bfc60a5e5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0" y="1143000"/>
            <a:ext cx="18288000" cy="33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i="0" u="none" strike="noStrike" cap="none" dirty="0">
                <a:solidFill>
                  <a:srgbClr val="FF313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Zomato</a:t>
            </a:r>
            <a:r>
              <a:rPr lang="en-US" sz="15539" i="0" u="none" strike="noStrike" cap="none" dirty="0">
                <a:solidFill>
                  <a:srgbClr val="FF313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386458" y="6392826"/>
            <a:ext cx="6487886" cy="28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Restaurant Data 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Ashish Suryavanshi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4D7F-FE65-EB9C-F5BD-FABC791B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6" y="274638"/>
            <a:ext cx="15382569" cy="1143000"/>
          </a:xfrm>
        </p:spPr>
        <p:txBody>
          <a:bodyPr/>
          <a:lstStyle/>
          <a:p>
            <a:r>
              <a:rPr lang="en-IN" dirty="0"/>
              <a:t>Strategic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2CDD-8337-F906-ECBC-F355826A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329" y="2566219"/>
            <a:ext cx="11651228" cy="4866968"/>
          </a:xfrm>
        </p:spPr>
        <p:txBody>
          <a:bodyPr/>
          <a:lstStyle/>
          <a:p>
            <a:r>
              <a:rPr lang="en-US" dirty="0"/>
              <a:t>To summarize our recommendations: Zomato should open new restaurants in Australia, Canada, Singapore, and Sri Lanka.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Offering a diverse menu will boost customer satisfaction, and investing in online delivery and table booking services can set Zomato apart from competitors."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5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3809988" y="510250"/>
            <a:ext cx="1074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Strategic Recommendations</a:t>
            </a:r>
            <a:endParaRPr sz="5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1866149" y="1817672"/>
            <a:ext cx="15745500" cy="8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Competitor Analysis: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Learn from biggest competitors and address issues highlighted by low-rated restaurants.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Understanding competitors' strategies can inform improvements.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Culinary Pricing Strategy: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Adjust prices based on cuisine preferences and customer feedback.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Price adjustments can optimize profitability while maintaining satisfaction.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Financial Control: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Monitor food expenditure closely for financial sustainability.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Understanding expenditure levels ensures financial health.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7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Marketing and Promotion: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Invest in targeted marketing campaigns.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112" marR="0" lvl="1" indent="-3003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Effective marketing drives foot traffic and increases restaurant visibility.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700" b="0" i="0" u="none" strike="noStrike" cap="non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2504249" y="296475"/>
            <a:ext cx="1327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Dashboard and Visualizations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59A01-4777-427A-9ACF-3E219C65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654710"/>
            <a:ext cx="13011150" cy="7632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5968598" y="823300"/>
            <a:ext cx="7494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b="0" i="0" u="none" strike="noStrike" cap="non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4302357" y="4782213"/>
            <a:ext cx="9683286" cy="16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We would like to express our gratitude to “</a:t>
            </a: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Rishabh Varma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 for their valuable guidance throughout Excel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/>
        </p:nvSpPr>
        <p:spPr>
          <a:xfrm>
            <a:off x="6726596" y="1325605"/>
            <a:ext cx="4957557" cy="162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-US" sz="5900" b="0" i="0" u="none" strike="noStrike" cap="non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3552365" y="4543425"/>
            <a:ext cx="11183269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 Provide by “</a:t>
            </a: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Newton School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Other Resources: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 PNG from “</a:t>
            </a:r>
            <a:r>
              <a:rPr lang="en-US" sz="3000" b="1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en-US" sz="3000" b="0" i="0" u="none" strike="noStrike" cap="non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/>
        </p:nvSpPr>
        <p:spPr>
          <a:xfrm>
            <a:off x="0" y="3518729"/>
            <a:ext cx="18288000" cy="333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26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 dirty="0" err="1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ThanksYou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-2" y="391886"/>
            <a:ext cx="17526001" cy="173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800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Problem Statement</a:t>
            </a:r>
            <a:endParaRPr sz="4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996813" y="2625213"/>
            <a:ext cx="13997826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64" lvl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The goal of this project to recommenced new country and new city for open new Zomato restaurants in different country ,so I will analyze the whole data than I will decide to some criteria.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Analyze the expenditure on food.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Analyze the competitors.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Analyze the average restaurants rating.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Analyze the market trends  and  Online deliveries and table bookings.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457200" lvl="0" indent="-40633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Analyze the customer preference .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001485" y="405700"/>
            <a:ext cx="16807543" cy="127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Data Overview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987174" y="2079522"/>
            <a:ext cx="15821854" cy="641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 analyze whole data  in the raw data many column and row .the column name are country, city name, restaurants name ,rating, cuisines, price , online delivery and table booking.</a:t>
            </a:r>
          </a:p>
          <a:p>
            <a:pPr marL="319406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</a:pPr>
            <a:endParaRPr lang="en-US" sz="2800" b="1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</a:t>
            </a:r>
            <a:r>
              <a:rPr lang="en-US" sz="2800" b="1" i="0" u="none" strike="noStrike" cap="none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irst thing </a:t>
            </a:r>
            <a:r>
              <a:rPr lang="en-US" sz="2800" b="1" i="0" u="none" strike="noStrike" cap="none" dirty="0" err="1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</a:t>
            </a:r>
            <a:r>
              <a:rPr lang="en-US" sz="2800" b="1" i="0" u="none" strike="noStrike" cap="none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do clear the duplicate value and remove the null value .</a:t>
            </a:r>
          </a:p>
          <a:p>
            <a:pPr marL="626112" marR="0" lvl="1" indent="-3067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After data cleaning and preprocessing, we enhanced the dataset by adding additional attributes such as country information and average cost for two.“</a:t>
            </a:r>
          </a:p>
          <a:p>
            <a:pPr marL="626112" lvl="1" indent="-306706">
              <a:lnSpc>
                <a:spcPct val="150000"/>
              </a:lnSpc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Raw Data having 20 attributes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6112" lvl="1" indent="-306706">
              <a:lnSpc>
                <a:spcPct val="150000"/>
              </a:lnSpc>
              <a:buClr>
                <a:srgbClr val="7A7B7B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Modified Data having 24 attributes.</a:t>
            </a:r>
            <a:endParaRPr lang="en-US" sz="2800" b="1" i="0" u="none" strike="noStrike" cap="none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lang="en-IN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/>
        </p:nvSpPr>
        <p:spPr>
          <a:xfrm>
            <a:off x="4853737" y="677012"/>
            <a:ext cx="84582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5900" i="0" u="none" strike="noStrike" cap="none">
              <a:solidFill>
                <a:srgbClr val="FF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01445" y="2364819"/>
            <a:ext cx="18315778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"We used Excel for data cleaning, preprocessing, visualization and analysis.</a:t>
            </a:r>
          </a:p>
          <a:p>
            <a:r>
              <a:rPr lang="en-US" sz="28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steps included handling missing values, adjusting formats, conditional formatting, lookup function, statistical function.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For good insight using pivot tables to uncover strategic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Visualized data with charts and graphs</a:t>
            </a:r>
          </a:p>
          <a:p>
            <a:r>
              <a:rPr lang="en-US" sz="28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After used this methodology We focused on identifying potential markets with low competition and opportunities for higher customer satisfaction.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c60a5e5c_0_2"/>
          <p:cNvSpPr txBox="1"/>
          <p:nvPr/>
        </p:nvSpPr>
        <p:spPr>
          <a:xfrm>
            <a:off x="478971" y="2090125"/>
            <a:ext cx="17809029" cy="159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 – Opening 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2bfc60a5e5c_0_2"/>
          <p:cNvSpPr txBox="1"/>
          <p:nvPr/>
        </p:nvSpPr>
        <p:spPr>
          <a:xfrm>
            <a:off x="1887795" y="3392130"/>
            <a:ext cx="15921234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Our analysis identified four countries with the potential for opening new  Zomato restaurants.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Country name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Australia,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Canada,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Singapore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Sri Lanka.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7699127" y="343200"/>
            <a:ext cx="300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2593091" y="1892335"/>
            <a:ext cx="14131578" cy="579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New Restaurant Locations:</a:t>
            </a:r>
            <a:endParaRPr lang="en-US"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. We chose these countries based on two factor.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Lower competition.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average restaurant ratings.</a:t>
            </a:r>
            <a:endParaRPr lang="en-IN" sz="2800" b="1" dirty="0">
              <a:solidFill>
                <a:srgbClr val="888888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635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600"/>
            </a:pPr>
            <a:endParaRPr lang="en-US" sz="2800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lang="en-IN" sz="2800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800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800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800" b="0" i="0" u="none" strike="noStrike" cap="none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455" y="5253258"/>
            <a:ext cx="8166206" cy="3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9933" y="5037265"/>
            <a:ext cx="4162464" cy="3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7740120" y="384775"/>
            <a:ext cx="283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3318387" y="2360525"/>
            <a:ext cx="9895077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Competitor Analysis: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examined competitors in the suggested countries.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Some of the top competitors  Restaurants Name-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1918 Bistro &amp; Grill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b="1"/>
              <a:t>Australia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Simply Strawberries by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Jagro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in Canada</a:t>
            </a: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also identified poorly rated restaurants like Poets Café, which presents an opportunity for us to enter the market with superior service."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800" b="1" i="0" u="none" strike="noStrike" cap="none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fc60a5e5c_0_37"/>
          <p:cNvSpPr txBox="1"/>
          <p:nvPr/>
        </p:nvSpPr>
        <p:spPr>
          <a:xfrm>
            <a:off x="3740727" y="384775"/>
            <a:ext cx="12863945" cy="226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Analysis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2bfc60a5e5c_0_37"/>
          <p:cNvSpPr txBox="1"/>
          <p:nvPr/>
        </p:nvSpPr>
        <p:spPr>
          <a:xfrm>
            <a:off x="2155259" y="2506000"/>
            <a:ext cx="14695200" cy="640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Cuisine Recommendations: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500"/>
              <a:buChar char="●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highest rated cuisines in all the four suggested countries.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Char char="●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preferred cuisines is seafood in all the 4 countries.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Cuisines with highest rating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Food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Australian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endParaRPr sz="28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2bfc60a5e5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578" y="4525775"/>
            <a:ext cx="7537050" cy="452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c60a5e5c_0_51"/>
          <p:cNvSpPr txBox="1"/>
          <p:nvPr/>
        </p:nvSpPr>
        <p:spPr>
          <a:xfrm>
            <a:off x="4281055" y="384775"/>
            <a:ext cx="6298565" cy="226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i="0" u="none" strike="noStrike" cap="none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         Analysis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2bfc60a5e5c_0_51"/>
          <p:cNvSpPr txBox="1"/>
          <p:nvPr/>
        </p:nvSpPr>
        <p:spPr>
          <a:xfrm>
            <a:off x="2155259" y="2506000"/>
            <a:ext cx="14695200" cy="81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2400" b="1" dirty="0">
                <a:solidFill>
                  <a:srgbClr val="7A7B7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Online Delivery and Table Booking: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600"/>
              <a:buChar char="•"/>
            </a:pPr>
            <a:r>
              <a:rPr lang="en-US" sz="24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four counties doesn’t provide online Delivery and table booking options to their customers.</a:t>
            </a:r>
          </a:p>
          <a:p>
            <a:pPr marL="914400" lvl="1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600"/>
              <a:buChar char="•"/>
            </a:pPr>
            <a:r>
              <a:rPr lang="en-US" sz="24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presents a unique opportunity for Zomato to fill this gap, providing a competitive edge in these markets.</a:t>
            </a:r>
            <a:endParaRPr sz="2400" b="1" dirty="0">
              <a:solidFill>
                <a:srgbClr val="8888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•"/>
            </a:pPr>
            <a:r>
              <a:rPr lang="en-US" sz="24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should go for table booking and online delivery. As none of the restaurants are providing this facility.</a:t>
            </a:r>
            <a:r>
              <a:rPr lang="en-US" sz="2800" b="1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sz="2800" b="1" dirty="0">
              <a:solidFill>
                <a:srgbClr val="7A7B7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1" dirty="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g2bfc60a5e5c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813" y="6135850"/>
            <a:ext cx="71532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bfc60a5e5c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103" y="6115256"/>
            <a:ext cx="4356688" cy="3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648</Words>
  <Application>Microsoft Office PowerPoint</Application>
  <PresentationFormat>Custom</PresentationFormat>
  <Paragraphs>98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 Black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Strategic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suryawanshi</dc:creator>
  <cp:lastModifiedBy>Ashish Suryawanshi</cp:lastModifiedBy>
  <cp:revision>36</cp:revision>
  <dcterms:created xsi:type="dcterms:W3CDTF">2006-08-16T00:00:00Z</dcterms:created>
  <dcterms:modified xsi:type="dcterms:W3CDTF">2024-10-15T01:48:07Z</dcterms:modified>
</cp:coreProperties>
</file>