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F8F2-7B28-0E23-B1DA-D734FF014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32AB3-401B-639E-5E9B-F391B0165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B1B13-96CF-E416-14CD-BE00BE3D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78AF-AAD4-417A-B411-8C50ABC13CD0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EE935-AB45-92C7-FF51-57DADCB7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4710B-D754-0AAD-BE31-17195DAE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5CD9-9EE6-49C8-9755-4D368E4F3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29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10C1-AB7E-C18F-AB7A-16F502772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5A094-659C-410B-22B2-7F681FFC8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AE7E8-9760-7B46-0FC1-ADA78C03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78AF-AAD4-417A-B411-8C50ABC13CD0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B6107-712B-C30E-3C9A-2C569925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48E66-F036-3210-20F3-673BB561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5CD9-9EE6-49C8-9755-4D368E4F3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33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13D6C-05ED-9736-55A9-BE8099EE9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37D05-6310-9346-77C5-DAA0A9E1F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2A30C-FF87-E16A-C888-8584150A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78AF-AAD4-417A-B411-8C50ABC13CD0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05B31-9F6B-D67B-BE36-E428BB45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7248-5DAE-2E33-863B-C2350EB1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5CD9-9EE6-49C8-9755-4D368E4F3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65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729A-A025-2B92-8AD4-02557916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BB01-75D9-950E-1EC5-9FE7138E8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C1E69-7EB6-9933-1F57-404E2D0B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78AF-AAD4-417A-B411-8C50ABC13CD0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E4F07-7046-507E-1071-042A69A8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4BD8B-2916-323B-6FCA-9674A441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5CD9-9EE6-49C8-9755-4D368E4F3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08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77A3-112B-ECAB-2415-B36934FC1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D4E7C-3D8E-4A78-C01E-70A9CFB73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F34F-D414-5408-DFE4-89B3F4FB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78AF-AAD4-417A-B411-8C50ABC13CD0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D4C2-C595-0F96-2820-26747AD6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15DD3-F344-0364-8C9B-35838716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5CD9-9EE6-49C8-9755-4D368E4F3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25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794D-B3BA-0B79-306C-BE3DCF22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A5C82-1E31-1FAC-4AEF-87BE8AF82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542DF-E2CD-9CDC-AE2D-660E73B56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00DEB-311A-4022-31FB-12AABF82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78AF-AAD4-417A-B411-8C50ABC13CD0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67376-9E7E-A60F-8475-C76BAC4C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5BF46-16B3-EE2D-26FA-F3357162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5CD9-9EE6-49C8-9755-4D368E4F3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41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B6F2-8397-0C94-3B4E-DEB5464F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C1E96-E422-2A22-C5A7-78F9DAE95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9509E-0098-5864-5C15-71A41C6E8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B0925-E67C-ED21-58B9-26A7BB3DF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7C0D3-C808-39F7-685B-E0DF91E71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812FC-DA76-A120-C3DA-1C593DAC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78AF-AAD4-417A-B411-8C50ABC13CD0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7DBCA-3EF5-7A23-579B-D68DC63C7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C82BA-455D-0E04-E957-132297F6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5CD9-9EE6-49C8-9755-4D368E4F3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23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9507-AE5C-FBF7-178C-B26C52D1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3A471-18D4-5A0F-8CF4-CAF4EED5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78AF-AAD4-417A-B411-8C50ABC13CD0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1F011-D985-F91D-A06D-4598AACA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6188D-2072-3E6B-134B-7C43B3B6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5CD9-9EE6-49C8-9755-4D368E4F3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98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A1138D-E850-741F-9E7C-6C6C460B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78AF-AAD4-417A-B411-8C50ABC13CD0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A71AA-E964-CBBD-F50D-8DCCAD76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1BEA6-95C6-7B7D-BC5E-43409786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5CD9-9EE6-49C8-9755-4D368E4F3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44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FAB5-D03A-63C6-F0F3-BAF53964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38FE-4AE0-7E83-2D92-D88BB95F7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D69E6-4A14-9AD2-4980-FB7D67CE8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DBD30-1D49-EADE-E37C-4DB6E263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78AF-AAD4-417A-B411-8C50ABC13CD0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7C5B9-50AC-8681-906C-ADA722EB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2C258-63BD-76AB-ACB6-05E8EBB5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5CD9-9EE6-49C8-9755-4D368E4F3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42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D8A7-F258-2461-6C38-2F8FC628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07F47-172D-C52B-9F10-BA33BFA81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73054-6630-C05B-27EE-CE8F67B89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0303A-D687-BE8F-C343-834B3E75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78AF-AAD4-417A-B411-8C50ABC13CD0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0808B-A004-461B-4C58-E1B83625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468E8-0DF5-F832-D801-21DFDFCC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5CD9-9EE6-49C8-9755-4D368E4F3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89052-5DA9-E657-5482-CEE5C03D7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A9FCE-8787-5674-0F50-F6A9FA3EA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CE176-27EF-BCB2-0BC5-D7536EFD1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C78AF-AAD4-417A-B411-8C50ABC13CD0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3054-5C0B-6A0F-65FA-A05DEAAF5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404AB-AAB9-142B-F222-38D2F2987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D5CD9-9EE6-49C8-9755-4D368E4F3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E989-19BF-C32E-C17B-9FC4B9801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D0D3F-ABC7-C23F-B888-378178969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9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FDF-CB9C-2B46-5BF1-E76561CB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11504D-218E-3468-CD41-DB46545B5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6633" y="365125"/>
            <a:ext cx="4243141" cy="6331522"/>
          </a:xfrm>
        </p:spPr>
      </p:pic>
    </p:spTree>
    <p:extLst>
      <p:ext uri="{BB962C8B-B14F-4D97-AF65-F5344CB8AC3E}">
        <p14:creationId xmlns:p14="http://schemas.microsoft.com/office/powerpoint/2010/main" val="288347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09E4-9292-CF07-B224-FD00DDB5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E00C8-E0FA-9487-483D-5B3B2434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5E5A6-4A33-705A-C712-636A285EF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037"/>
            <a:ext cx="12192000" cy="369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3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A2C3-98CB-DB6E-E612-68BC7340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83CA-755E-9BD5-2BA5-E1645E7ED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6F281-68AA-B52E-7BFE-757BC15C6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21" y="1111357"/>
            <a:ext cx="11136279" cy="3153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A9FCC5-C1E8-18A9-C41C-E80F56702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872" y="3396843"/>
            <a:ext cx="8430802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8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4B56-2015-2CCB-2F70-8D146DB4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5F3F80-FD69-6131-F334-EEAFCC63F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202" y="1825625"/>
            <a:ext cx="575359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A4483C-EF2F-6B9E-6BDA-23C1C5DA7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99" y="2669884"/>
            <a:ext cx="5605371" cy="4188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1068A0-5F43-D3A8-31F0-9C7163406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309" y="582062"/>
            <a:ext cx="7699171" cy="480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6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 Sharma</dc:creator>
  <cp:lastModifiedBy>Ashu Sharma</cp:lastModifiedBy>
  <cp:revision>2</cp:revision>
  <dcterms:created xsi:type="dcterms:W3CDTF">2023-01-04T15:48:30Z</dcterms:created>
  <dcterms:modified xsi:type="dcterms:W3CDTF">2023-01-04T20:47:55Z</dcterms:modified>
</cp:coreProperties>
</file>