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58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5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0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29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4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4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7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1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3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4A5E-713B-46F7-AAFD-23C8895FD7AE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3CD38-443B-4E7D-B3A1-BDB2A1237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8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4497" y="3042565"/>
            <a:ext cx="11045781" cy="2387600"/>
          </a:xfrm>
        </p:spPr>
        <p:txBody>
          <a:bodyPr/>
          <a:lstStyle/>
          <a:p>
            <a:pPr algn="ctr" fontAlgn="base"/>
            <a:r>
              <a:rPr lang="en-IN" b="1" dirty="0" smtClean="0"/>
              <a:t>ITERATION AND RECURSION ALGO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842" y="3321143"/>
            <a:ext cx="9152586" cy="135807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CENTER OF ADVANCE STUDIES </a:t>
            </a:r>
            <a:br>
              <a:rPr lang="en-IN" sz="3600" dirty="0" smtClean="0"/>
            </a:br>
            <a:r>
              <a:rPr lang="en-IN" sz="3600" dirty="0" smtClean="0"/>
              <a:t>AKTU, LUCKNOW</a:t>
            </a:r>
            <a:endParaRPr lang="en-IN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2428" y="55944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4000" dirty="0" smtClean="0"/>
              <a:t>BY-Kumar Shanu Singh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41" y="0"/>
            <a:ext cx="3321143" cy="33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en-US" dirty="0" smtClean="0"/>
              <a:t>Recursive </a:t>
            </a:r>
            <a:r>
              <a:rPr lang="en-US" altLang="en-US" dirty="0"/>
              <a:t>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dirty="0" smtClean="0"/>
              <a:t>R</a:t>
            </a:r>
            <a:r>
              <a:rPr lang="en-US" altLang="en-US" sz="2800" dirty="0" smtClean="0">
                <a:solidFill>
                  <a:schemeClr val="tx2"/>
                </a:solidFill>
              </a:rPr>
              <a:t>ecursive </a:t>
            </a:r>
            <a:r>
              <a:rPr lang="en-US" altLang="en-US" sz="2800" dirty="0">
                <a:solidFill>
                  <a:schemeClr val="tx2"/>
                </a:solidFill>
              </a:rPr>
              <a:t>algorithm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/>
              <a:t>Solves the base cases directly</a:t>
            </a:r>
          </a:p>
          <a:p>
            <a:pPr lvl="1"/>
            <a:r>
              <a:rPr lang="en-US" altLang="en-US" sz="2400" dirty="0"/>
              <a:t>Recurs with a simpler </a:t>
            </a:r>
            <a:r>
              <a:rPr lang="en-US" altLang="en-US" sz="2400" dirty="0" smtClean="0"/>
              <a:t>sub problem</a:t>
            </a:r>
            <a:endParaRPr lang="en-US" altLang="en-US" sz="2400" dirty="0"/>
          </a:p>
          <a:p>
            <a:pPr lvl="1"/>
            <a:r>
              <a:rPr lang="en-US" altLang="en-US" sz="2400" dirty="0"/>
              <a:t>Does some extra work to convert the solution to the simpler </a:t>
            </a:r>
            <a:r>
              <a:rPr lang="en-US" altLang="en-US" sz="2400" dirty="0" smtClean="0"/>
              <a:t>sub problem </a:t>
            </a:r>
            <a:r>
              <a:rPr lang="en-US" altLang="en-US" sz="2400" dirty="0"/>
              <a:t>into a solution to the given problem</a:t>
            </a:r>
          </a:p>
          <a:p>
            <a:r>
              <a:rPr lang="en-US" altLang="en-US" sz="2800" dirty="0"/>
              <a:t>I call these “simple” because several of the other algorithm types are inherently recursive</a:t>
            </a:r>
          </a:p>
        </p:txBody>
      </p:sp>
    </p:spTree>
    <p:extLst>
      <p:ext uri="{BB962C8B-B14F-4D97-AF65-F5344CB8AC3E}">
        <p14:creationId xmlns:p14="http://schemas.microsoft.com/office/powerpoint/2010/main" val="20910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Recursive 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 In recursive approach the function calls itself until the condition is met. And it is slower than </a:t>
            </a:r>
            <a:r>
              <a:rPr lang="en-IN" sz="2800" dirty="0" smtClean="0"/>
              <a:t>iteration, which </a:t>
            </a:r>
            <a:r>
              <a:rPr lang="en-IN" sz="2800" dirty="0"/>
              <a:t>means it uses more memory than iteration. </a:t>
            </a:r>
            <a:r>
              <a:rPr lang="en-IN" sz="2800" smtClean="0"/>
              <a:t>Recursion </a:t>
            </a:r>
            <a:r>
              <a:rPr lang="en-IN" sz="2800" dirty="0"/>
              <a:t>is like a selection structure, and which makes code smaller and clean. And a function partially defined by itself. Here tracing the code will be more difficult in the case large programs.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5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Function factorial (n)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if (n==0)</a:t>
            </a:r>
          </a:p>
          <a:p>
            <a:r>
              <a:rPr lang="en-IN" dirty="0"/>
              <a:t>				{</a:t>
            </a:r>
          </a:p>
          <a:p>
            <a:r>
              <a:rPr lang="en-IN" dirty="0"/>
              <a:t>					Return 1;</a:t>
            </a:r>
          </a:p>
          <a:p>
            <a:r>
              <a:rPr lang="en-IN" dirty="0"/>
              <a:t>				}</a:t>
            </a:r>
          </a:p>
          <a:p>
            <a:r>
              <a:rPr lang="en-IN" dirty="0"/>
              <a:t>				else</a:t>
            </a:r>
          </a:p>
          <a:p>
            <a:r>
              <a:rPr lang="en-IN" dirty="0"/>
              <a:t>				{</a:t>
            </a:r>
          </a:p>
          <a:p>
            <a:r>
              <a:rPr lang="en-IN" dirty="0"/>
              <a:t>					Return n*factorial (n-1);</a:t>
            </a:r>
          </a:p>
          <a:p>
            <a:r>
              <a:rPr lang="en-IN" dirty="0"/>
              <a:t>				}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The time complexity of above solution is O(n) and auxiliary space used by the program is O(n) for call stack.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7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it is different from Iterative </a:t>
            </a:r>
            <a:r>
              <a:rPr lang="en-IN" b="1" dirty="0"/>
              <a:t>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013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Iterative </a:t>
            </a:r>
            <a:r>
              <a:rPr lang="en-IN" sz="3200" dirty="0"/>
              <a:t>approach is a repetition process until the condition fails</a:t>
            </a:r>
            <a:r>
              <a:rPr lang="en-IN" sz="3200" dirty="0" smtClean="0"/>
              <a:t>, here </a:t>
            </a:r>
            <a:r>
              <a:rPr lang="en-IN" sz="3200" dirty="0"/>
              <a:t>loops are used such as for ,while etc. Here code may be longer but it is faster than recursive. And it consumes less memory compared to recursive approach</a:t>
            </a:r>
            <a:r>
              <a:rPr lang="en-IN" sz="3200" dirty="0" smtClean="0"/>
              <a:t>. If </a:t>
            </a:r>
            <a:r>
              <a:rPr lang="en-IN" sz="3200" dirty="0"/>
              <a:t>the loop condition is always true in such cases it will be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19134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factorial (n)</a:t>
            </a:r>
          </a:p>
          <a:p>
            <a:r>
              <a:rPr lang="en-IN" dirty="0"/>
              <a:t>		{	</a:t>
            </a:r>
            <a:br>
              <a:rPr lang="en-IN" dirty="0"/>
            </a:br>
            <a:r>
              <a:rPr lang="en-IN" dirty="0"/>
              <a:t>			</a:t>
            </a:r>
            <a:r>
              <a:rPr lang="en-IN" dirty="0" err="1"/>
              <a:t>var</a:t>
            </a:r>
            <a:r>
              <a:rPr lang="en-IN" dirty="0"/>
              <a:t> loop, answer;</a:t>
            </a:r>
            <a:br>
              <a:rPr lang="en-IN" dirty="0"/>
            </a:br>
            <a:r>
              <a:rPr lang="en-IN" dirty="0"/>
              <a:t>			answer = 1;</a:t>
            </a:r>
          </a:p>
          <a:p>
            <a:r>
              <a:rPr lang="en-IN" dirty="0"/>
              <a:t>			for (loop=1; loop&lt;=n; loop++)</a:t>
            </a:r>
          </a:p>
          <a:p>
            <a:r>
              <a:rPr lang="en-IN" dirty="0"/>
              <a:t>				{</a:t>
            </a:r>
          </a:p>
          <a:p>
            <a:r>
              <a:rPr lang="en-IN" dirty="0"/>
              <a:t>					answer= answer*loop;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			return answer;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The time complexity of above solution is O(n) and uses constant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2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IN" dirty="0" smtClean="0"/>
              <a:t>Verdict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As we can see, the recursive approach is not only easier to follow, but requires fewer lines for code, and no variables, rather than the iterative method uses.</a:t>
            </a:r>
          </a:p>
        </p:txBody>
      </p:sp>
    </p:spTree>
    <p:extLst>
      <p:ext uri="{BB962C8B-B14F-4D97-AF65-F5344CB8AC3E}">
        <p14:creationId xmlns:p14="http://schemas.microsoft.com/office/powerpoint/2010/main" val="16402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7" y="2485623"/>
            <a:ext cx="8268237" cy="3052294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293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</TotalTime>
  <Words>186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ITERATION AND RECURSION ALGO</vt:lpstr>
      <vt:lpstr>Recursive algorithms </vt:lpstr>
      <vt:lpstr>Recursive approach:</vt:lpstr>
      <vt:lpstr>Code:-</vt:lpstr>
      <vt:lpstr>How it is different from Iterative approach:</vt:lpstr>
      <vt:lpstr>Code:-</vt:lpstr>
      <vt:lpstr>Verdict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MIDDLE ATTACK</dc:title>
  <dc:creator>Kr Shanu Singh</dc:creator>
  <cp:lastModifiedBy>Kr Shanu Singh</cp:lastModifiedBy>
  <cp:revision>20</cp:revision>
  <dcterms:created xsi:type="dcterms:W3CDTF">2017-08-24T06:06:37Z</dcterms:created>
  <dcterms:modified xsi:type="dcterms:W3CDTF">2017-08-28T05:58:48Z</dcterms:modified>
</cp:coreProperties>
</file>