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3"/>
  </p:notesMasterIdLst>
  <p:sldIdLst>
    <p:sldId id="376" r:id="rId2"/>
    <p:sldId id="368" r:id="rId3"/>
    <p:sldId id="257" r:id="rId4"/>
    <p:sldId id="258" r:id="rId5"/>
    <p:sldId id="259" r:id="rId6"/>
    <p:sldId id="377" r:id="rId7"/>
    <p:sldId id="378" r:id="rId8"/>
    <p:sldId id="379" r:id="rId9"/>
    <p:sldId id="262" r:id="rId10"/>
    <p:sldId id="312" r:id="rId11"/>
    <p:sldId id="267" r:id="rId12"/>
    <p:sldId id="373" r:id="rId13"/>
    <p:sldId id="270" r:id="rId14"/>
    <p:sldId id="318" r:id="rId15"/>
    <p:sldId id="273" r:id="rId16"/>
    <p:sldId id="274" r:id="rId17"/>
    <p:sldId id="275" r:id="rId18"/>
    <p:sldId id="401" r:id="rId19"/>
    <p:sldId id="404" r:id="rId20"/>
    <p:sldId id="407" r:id="rId21"/>
    <p:sldId id="406" r:id="rId22"/>
    <p:sldId id="408" r:id="rId23"/>
    <p:sldId id="409" r:id="rId24"/>
    <p:sldId id="410" r:id="rId25"/>
    <p:sldId id="411" r:id="rId26"/>
    <p:sldId id="412" r:id="rId27"/>
    <p:sldId id="413" r:id="rId28"/>
    <p:sldId id="414" r:id="rId29"/>
    <p:sldId id="415" r:id="rId30"/>
    <p:sldId id="399" r:id="rId31"/>
    <p:sldId id="394" r:id="rId32"/>
    <p:sldId id="395" r:id="rId33"/>
    <p:sldId id="392" r:id="rId34"/>
    <p:sldId id="393" r:id="rId35"/>
    <p:sldId id="397" r:id="rId36"/>
    <p:sldId id="346" r:id="rId37"/>
    <p:sldId id="347" r:id="rId38"/>
    <p:sldId id="349" r:id="rId39"/>
    <p:sldId id="350" r:id="rId40"/>
    <p:sldId id="353" r:id="rId41"/>
    <p:sldId id="402" r:id="rId42"/>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AISAL SIDDIQUI" initials="F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00"/>
    <a:srgbClr val="008000"/>
    <a:srgbClr val="3333CC"/>
    <a:srgbClr val="33CC33"/>
    <a:srgbClr val="3366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5" autoAdjust="0"/>
    <p:restoredTop sz="92655" autoAdjust="0"/>
  </p:normalViewPr>
  <p:slideViewPr>
    <p:cSldViewPr>
      <p:cViewPr varScale="1">
        <p:scale>
          <a:sx n="67" d="100"/>
          <a:sy n="67" d="100"/>
        </p:scale>
        <p:origin x="-148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CF236-B52E-465A-8910-331D782738E3}"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B0ACAC09-88BC-4886-B515-8556F9E18A26}">
      <dgm:prSet>
        <dgm:style>
          <a:lnRef idx="2">
            <a:schemeClr val="accent3"/>
          </a:lnRef>
          <a:fillRef idx="1">
            <a:schemeClr val="lt1"/>
          </a:fillRef>
          <a:effectRef idx="0">
            <a:schemeClr val="accent3"/>
          </a:effectRef>
          <a:fontRef idx="minor">
            <a:schemeClr val="dk1"/>
          </a:fontRef>
        </dgm:style>
      </dgm:prSet>
      <dgm:spPr/>
      <dgm:t>
        <a:bodyPr/>
        <a:lstStyle/>
        <a:p>
          <a:pPr rtl="0"/>
          <a:r>
            <a:rPr lang="en-IN" u="sng" dirty="0" smtClean="0">
              <a:solidFill>
                <a:schemeClr val="accent1">
                  <a:lumMod val="50000"/>
                </a:schemeClr>
              </a:solidFill>
            </a:rPr>
            <a:t>Labelled graph</a:t>
          </a:r>
          <a:endParaRPr lang="en-IN" u="sng" dirty="0">
            <a:solidFill>
              <a:schemeClr val="accent1">
                <a:lumMod val="50000"/>
              </a:schemeClr>
            </a:solidFill>
          </a:endParaRPr>
        </a:p>
      </dgm:t>
    </dgm:pt>
    <dgm:pt modelId="{AD4EDA26-C6D4-4E18-893A-8EE4090E7547}" type="parTrans" cxnId="{8408DEEC-0BFB-4986-9C97-A8A0E0A47FA8}">
      <dgm:prSet/>
      <dgm:spPr/>
      <dgm:t>
        <a:bodyPr/>
        <a:lstStyle/>
        <a:p>
          <a:endParaRPr lang="en-IN"/>
        </a:p>
      </dgm:t>
    </dgm:pt>
    <dgm:pt modelId="{538DACFA-AF89-4FA1-840D-759A289D20BF}" type="sibTrans" cxnId="{8408DEEC-0BFB-4986-9C97-A8A0E0A47FA8}">
      <dgm:prSet/>
      <dgm:spPr/>
      <dgm:t>
        <a:bodyPr/>
        <a:lstStyle/>
        <a:p>
          <a:endParaRPr lang="en-IN"/>
        </a:p>
      </dgm:t>
    </dgm:pt>
    <dgm:pt modelId="{BEAB0B1A-3E9E-4985-BE36-632F95CC146C}" type="pres">
      <dgm:prSet presAssocID="{2D4CF236-B52E-465A-8910-331D782738E3}" presName="linear" presStyleCnt="0">
        <dgm:presLayoutVars>
          <dgm:animLvl val="lvl"/>
          <dgm:resizeHandles val="exact"/>
        </dgm:presLayoutVars>
      </dgm:prSet>
      <dgm:spPr/>
      <dgm:t>
        <a:bodyPr/>
        <a:lstStyle/>
        <a:p>
          <a:endParaRPr lang="en-US"/>
        </a:p>
      </dgm:t>
    </dgm:pt>
    <dgm:pt modelId="{02DE0BD4-42E8-47D3-AA0D-4F3D409A1273}" type="pres">
      <dgm:prSet presAssocID="{B0ACAC09-88BC-4886-B515-8556F9E18A26}" presName="parentText" presStyleLbl="node1" presStyleIdx="0" presStyleCnt="1" custLinFactNeighborX="8824" custLinFactNeighborY="6336">
        <dgm:presLayoutVars>
          <dgm:chMax val="0"/>
          <dgm:bulletEnabled val="1"/>
        </dgm:presLayoutVars>
      </dgm:prSet>
      <dgm:spPr/>
      <dgm:t>
        <a:bodyPr/>
        <a:lstStyle/>
        <a:p>
          <a:endParaRPr lang="en-US"/>
        </a:p>
      </dgm:t>
    </dgm:pt>
  </dgm:ptLst>
  <dgm:cxnLst>
    <dgm:cxn modelId="{C3B06A72-1BE5-45D9-81BE-9EB67123FA16}" type="presOf" srcId="{2D4CF236-B52E-465A-8910-331D782738E3}" destId="{BEAB0B1A-3E9E-4985-BE36-632F95CC146C}" srcOrd="0" destOrd="0" presId="urn:microsoft.com/office/officeart/2005/8/layout/vList2"/>
    <dgm:cxn modelId="{39DAAA2A-65A9-4EEA-8FEC-4377B7C5DFB5}" type="presOf" srcId="{B0ACAC09-88BC-4886-B515-8556F9E18A26}" destId="{02DE0BD4-42E8-47D3-AA0D-4F3D409A1273}" srcOrd="0" destOrd="0" presId="urn:microsoft.com/office/officeart/2005/8/layout/vList2"/>
    <dgm:cxn modelId="{8408DEEC-0BFB-4986-9C97-A8A0E0A47FA8}" srcId="{2D4CF236-B52E-465A-8910-331D782738E3}" destId="{B0ACAC09-88BC-4886-B515-8556F9E18A26}" srcOrd="0" destOrd="0" parTransId="{AD4EDA26-C6D4-4E18-893A-8EE4090E7547}" sibTransId="{538DACFA-AF89-4FA1-840D-759A289D20BF}"/>
    <dgm:cxn modelId="{7981CD64-66AD-4D8F-8F38-004AC030A608}" type="presParOf" srcId="{BEAB0B1A-3E9E-4985-BE36-632F95CC146C}" destId="{02DE0BD4-42E8-47D3-AA0D-4F3D409A1273}"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8354798-A823-469C-8985-1F0E28F8E980}"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A29734D-4514-4852-8A9D-8B44DA33E904}" type="slidenum">
              <a:rPr lang="en-US" altLang="zh-TW" smtClean="0"/>
              <a:pPr/>
              <a:t>3</a:t>
            </a:fld>
            <a:endParaRPr lang="en-US" altLang="zh-TW"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5794BD3-0CA5-4CA9-A263-798EA29FA9DA}" type="slidenum">
              <a:rPr lang="en-US" altLang="zh-TW" smtClean="0"/>
              <a:pPr/>
              <a:t>15</a:t>
            </a:fld>
            <a:endParaRPr lang="en-US" altLang="zh-TW"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943A346D-EC0B-4AA0-A2C3-A386012E1488}" type="slidenum">
              <a:rPr lang="en-US" altLang="zh-TW" smtClean="0"/>
              <a:pPr/>
              <a:t>16</a:t>
            </a:fld>
            <a:endParaRPr lang="en-US" altLang="zh-TW"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4F17502-C240-42EF-91C4-E5B58843EC33}" type="slidenum">
              <a:rPr lang="en-US" altLang="zh-TW" smtClean="0"/>
              <a:pPr/>
              <a:t>17</a:t>
            </a:fld>
            <a:endParaRPr lang="en-US" altLang="zh-TW"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B6988E94-FA30-44A5-B8C1-8BF609AADAF7}" type="slidenum">
              <a:rPr lang="en-US" altLang="zh-TW" smtClean="0"/>
              <a:pPr/>
              <a:t>18</a:t>
            </a:fld>
            <a:endParaRPr lang="en-US" altLang="zh-TW"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FF225CEA-0A5F-4DF6-89D1-FBC28E8326BD}" type="slidenum">
              <a:rPr lang="en-US" altLang="zh-TW" smtClean="0"/>
              <a:pPr/>
              <a:t>19</a:t>
            </a:fld>
            <a:endParaRPr lang="en-US" altLang="zh-TW"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7EF654F6-0C94-4149-A3BE-984197398B4A}" type="slidenum">
              <a:rPr lang="en-US" altLang="zh-TW" smtClean="0"/>
              <a:pPr/>
              <a:t>24</a:t>
            </a:fld>
            <a:endParaRPr lang="en-US" altLang="zh-TW"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AFD6818A-8385-4DC1-8869-926644D19B2A}" type="slidenum">
              <a:rPr lang="en-US" altLang="zh-TW" smtClean="0"/>
              <a:pPr/>
              <a:t>29</a:t>
            </a:fld>
            <a:endParaRPr lang="en-US" altLang="zh-TW"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63600302-B603-40DD-9FEE-49370CE4FDB2}" type="slidenum">
              <a:rPr lang="en-US" altLang="zh-TW" smtClean="0"/>
              <a:pPr/>
              <a:t>36</a:t>
            </a:fld>
            <a:endParaRPr lang="en-US" altLang="zh-TW"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01F9FF9-42F0-45AA-B582-A72631DD7A72}" type="slidenum">
              <a:rPr lang="en-US" altLang="zh-TW" smtClean="0"/>
              <a:pPr/>
              <a:t>4</a:t>
            </a:fld>
            <a:endParaRPr lang="en-US" altLang="zh-TW"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17797F9-EFD9-4BD1-B28D-7AACF08AF5D4}" type="slidenum">
              <a:rPr lang="en-US" altLang="zh-TW" smtClean="0"/>
              <a:pPr/>
              <a:t>5</a:t>
            </a:fld>
            <a:endParaRPr lang="en-US" altLang="zh-TW"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80682DC7-9B7C-4EDB-9ACC-E577614F489E}" type="slidenum">
              <a:rPr lang="en-US" altLang="zh-TW" smtClean="0"/>
              <a:pPr/>
              <a:t>9</a:t>
            </a:fld>
            <a:endParaRPr lang="en-US" altLang="zh-TW"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A0CB906-235B-4787-9040-CFFB5688876C}" type="slidenum">
              <a:rPr lang="en-US" altLang="zh-TW" smtClean="0"/>
              <a:pPr/>
              <a:t>10</a:t>
            </a:fld>
            <a:endParaRPr lang="en-US" altLang="zh-TW"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C5085D1-57BE-4937-854F-B5344483BD20}" type="slidenum">
              <a:rPr lang="en-US" altLang="zh-TW" smtClean="0"/>
              <a:pPr/>
              <a:t>11</a:t>
            </a:fld>
            <a:endParaRPr lang="en-US" altLang="zh-TW"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A1CD3C7-0714-4C8F-9F6D-6B148EE5FD35}" type="slidenum">
              <a:rPr lang="en-US" altLang="zh-TW" smtClean="0"/>
              <a:pPr/>
              <a:t>12</a:t>
            </a:fld>
            <a:endParaRPr lang="en-US" altLang="zh-TW"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6017BFC-E67E-456B-8F4E-C6181E05DEEC}" type="slidenum">
              <a:rPr lang="en-US" altLang="zh-TW" smtClean="0"/>
              <a:pPr/>
              <a:t>13</a:t>
            </a:fld>
            <a:endParaRPr lang="en-US" altLang="zh-TW"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A286F8F-BEB4-4720-B518-87B09F1C94B9}" type="slidenum">
              <a:rPr lang="en-US" altLang="zh-TW" smtClean="0"/>
              <a:pPr/>
              <a:t>14</a:t>
            </a:fld>
            <a:endParaRPr lang="en-US" altLang="zh-TW"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TW"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kumimoji="0" lang="zh-TW" altLang="zh-TW"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kumimoji="0" lang="zh-TW" altLang="zh-TW"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kumimoji="0" lang="zh-TW" altLang="zh-TW"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kumimoji="0" lang="zh-TW" altLang="zh-TW"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kumimoji="0" lang="zh-TW" altLang="zh-TW"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kumimoji="0" lang="zh-TW" altLang="zh-TW"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kumimoji="0" lang="zh-TW" altLang="zh-TW"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kumimoji="0" lang="zh-TW" altLang="zh-TW"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kumimoji="0" lang="zh-TW" altLang="zh-TW"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kumimoji="0" lang="zh-TW" altLang="zh-TW"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kumimoji="0" lang="zh-TW" altLang="zh-TW"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kumimoji="0" lang="zh-TW" altLang="zh-TW" sz="2400">
                  <a:latin typeface="Times New Roman" pitchFamily="18" charset="0"/>
                </a:endParaRPr>
              </a:p>
            </p:txBody>
          </p:sp>
        </p:grpSp>
      </p:grpSp>
      <p:sp>
        <p:nvSpPr>
          <p:cNvPr id="923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TW" altLang="en-US"/>
              <a:t>按一下以編輯母片標題樣式</a:t>
            </a:r>
          </a:p>
        </p:txBody>
      </p:sp>
      <p:sp>
        <p:nvSpPr>
          <p:cNvPr id="923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TW" altLang="en-US"/>
              <a:t>按一下以編輯母片副標題樣式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TW"/>
          </a:p>
        </p:txBody>
      </p:sp>
      <p:sp>
        <p:nvSpPr>
          <p:cNvPr id="19" name="Rectangle 17"/>
          <p:cNvSpPr>
            <a:spLocks noGrp="1" noChangeArrowheads="1"/>
          </p:cNvSpPr>
          <p:nvPr>
            <p:ph type="ftr" sz="quarter" idx="11"/>
          </p:nvPr>
        </p:nvSpPr>
        <p:spPr/>
        <p:txBody>
          <a:bodyPr/>
          <a:lstStyle>
            <a:lvl1pPr>
              <a:defRPr/>
            </a:lvl1pPr>
          </a:lstStyle>
          <a:p>
            <a:pPr>
              <a:defRPr/>
            </a:pPr>
            <a:endParaRPr lang="en-US" altLang="zh-TW"/>
          </a:p>
        </p:txBody>
      </p:sp>
      <p:sp>
        <p:nvSpPr>
          <p:cNvPr id="20" name="Rectangle 18"/>
          <p:cNvSpPr>
            <a:spLocks noGrp="1" noChangeArrowheads="1"/>
          </p:cNvSpPr>
          <p:nvPr>
            <p:ph type="sldNum" sz="quarter" idx="12"/>
          </p:nvPr>
        </p:nvSpPr>
        <p:spPr/>
        <p:txBody>
          <a:bodyPr/>
          <a:lstStyle>
            <a:lvl1pPr>
              <a:defRPr>
                <a:latin typeface="Arial Black" pitchFamily="34" charset="0"/>
              </a:defRPr>
            </a:lvl1pPr>
          </a:lstStyle>
          <a:p>
            <a:pPr>
              <a:defRPr/>
            </a:pPr>
            <a:fld id="{D6091130-C214-4626-84D9-791C8B2419BF}" type="slidenum">
              <a:rPr lang="en-US" altLang="zh-TW"/>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TW"/>
              <a:t>Ch9-</a:t>
            </a:r>
            <a:fld id="{AC840C20-5552-45B6-9FC5-15F5EABE9E58}" type="slidenum">
              <a:rPr lang="en-US" altLang="zh-TW"/>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457200"/>
            <a:ext cx="2057400" cy="5410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457200"/>
            <a:ext cx="6019800" cy="5410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TW"/>
              <a:t>Ch9-</a:t>
            </a:r>
            <a:fld id="{F238B8D9-3B03-4183-958B-94A16DF2895E}" type="slidenum">
              <a:rPr lang="en-US" altLang="zh-TW"/>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TW"/>
              <a:t>Ch9-</a:t>
            </a:r>
            <a:fld id="{ACE38458-07C6-4426-92E3-6856FACBE946}" type="slidenum">
              <a:rPr lang="en-US" altLang="zh-TW"/>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4038600" cy="1866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4000500"/>
            <a:ext cx="4038600" cy="1866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7" name="Rectangle 3"/>
          <p:cNvSpPr>
            <a:spLocks noGrp="1" noChangeArrowheads="1"/>
          </p:cNvSpPr>
          <p:nvPr>
            <p:ph type="sldNum" sz="quarter" idx="11"/>
          </p:nvPr>
        </p:nvSpPr>
        <p:spPr>
          <a:ln/>
        </p:spPr>
        <p:txBody>
          <a:bodyPr/>
          <a:lstStyle>
            <a:lvl1pPr>
              <a:defRPr/>
            </a:lvl1pPr>
          </a:lstStyle>
          <a:p>
            <a:pPr>
              <a:defRPr/>
            </a:pPr>
            <a:r>
              <a:rPr lang="en-US" altLang="zh-TW"/>
              <a:t>Ch9-</a:t>
            </a:r>
            <a:fld id="{42444C3B-166C-4FEA-8AAB-31CAF246270D}" type="slidenum">
              <a:rPr lang="en-US" altLang="zh-TW"/>
              <a:pPr>
                <a:defRPr/>
              </a:pPr>
              <a:t>‹#›</a:t>
            </a:fld>
            <a:endParaRPr lang="en-US" altLang="zh-TW"/>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TW"/>
              <a:t>Ch9-</a:t>
            </a:r>
            <a:fld id="{8BA28F85-B263-42A3-B9C4-E38B72813763}" type="slidenum">
              <a:rPr lang="en-US" altLang="zh-TW"/>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TW"/>
              <a:t>Ch9-</a:t>
            </a:r>
            <a:fld id="{4D76EEBC-E23A-4020-B164-AA8D096B1033}" type="slidenum">
              <a:rPr lang="en-US" altLang="zh-TW"/>
              <a:pPr>
                <a:defRPr/>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TW"/>
              <a:t>Ch9-</a:t>
            </a:r>
            <a:fld id="{21131438-C896-4485-87A0-65CBD98FEBFD}" type="slidenum">
              <a:rPr lang="en-US" altLang="zh-TW"/>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8" name="Rectangle 3"/>
          <p:cNvSpPr>
            <a:spLocks noGrp="1" noChangeArrowheads="1"/>
          </p:cNvSpPr>
          <p:nvPr>
            <p:ph type="sldNum" sz="quarter" idx="11"/>
          </p:nvPr>
        </p:nvSpPr>
        <p:spPr>
          <a:ln/>
        </p:spPr>
        <p:txBody>
          <a:bodyPr/>
          <a:lstStyle>
            <a:lvl1pPr>
              <a:defRPr/>
            </a:lvl1pPr>
          </a:lstStyle>
          <a:p>
            <a:pPr>
              <a:defRPr/>
            </a:pPr>
            <a:r>
              <a:rPr lang="en-US" altLang="zh-TW"/>
              <a:t>Ch9-</a:t>
            </a:r>
            <a:fld id="{D988444B-AC92-4E8D-AB7D-45869F5E1EA9}" type="slidenum">
              <a:rPr lang="en-US" altLang="zh-TW"/>
              <a:pPr>
                <a:defRPr/>
              </a:pPr>
              <a:t>‹#›</a:t>
            </a:fld>
            <a:endParaRPr lang="en-US" altLang="zh-TW"/>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a:ln/>
        </p:spPr>
        <p:txBody>
          <a:bodyPr/>
          <a:lstStyle>
            <a:lvl1pPr>
              <a:defRPr/>
            </a:lvl1pPr>
          </a:lstStyle>
          <a:p>
            <a:pPr>
              <a:defRPr/>
            </a:pPr>
            <a:r>
              <a:rPr lang="en-US" altLang="zh-TW"/>
              <a:t>Ch9-</a:t>
            </a:r>
            <a:fld id="{6D9A0541-5F44-473A-9536-E299961CD2BB}" type="slidenum">
              <a:rPr lang="en-US" altLang="zh-TW"/>
              <a:pPr>
                <a:defRPr/>
              </a:pPr>
              <a:t>‹#›</a:t>
            </a:fld>
            <a:endParaRPr lang="en-US" altLang="zh-TW"/>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3" name="Rectangle 3"/>
          <p:cNvSpPr>
            <a:spLocks noGrp="1" noChangeArrowheads="1"/>
          </p:cNvSpPr>
          <p:nvPr>
            <p:ph type="sldNum" sz="quarter" idx="11"/>
          </p:nvPr>
        </p:nvSpPr>
        <p:spPr>
          <a:ln/>
        </p:spPr>
        <p:txBody>
          <a:bodyPr/>
          <a:lstStyle>
            <a:lvl1pPr>
              <a:defRPr/>
            </a:lvl1pPr>
          </a:lstStyle>
          <a:p>
            <a:pPr>
              <a:defRPr/>
            </a:pPr>
            <a:r>
              <a:rPr lang="en-US" altLang="zh-TW"/>
              <a:t>Ch9-</a:t>
            </a:r>
            <a:fld id="{ED7FD096-91D3-45D0-9087-09A61C565E97}" type="slidenum">
              <a:rPr lang="en-US" altLang="zh-TW"/>
              <a:pPr>
                <a:defRPr/>
              </a:pPr>
              <a:t>‹#›</a:t>
            </a:fld>
            <a:endParaRPr lang="en-US" altLang="zh-TW"/>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TW"/>
              <a:t>Ch9-</a:t>
            </a:r>
            <a:fld id="{921776FD-F380-40DB-B9C7-6BCB36729FBB}" type="slidenum">
              <a:rPr lang="en-US" altLang="zh-TW"/>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TW"/>
              <a:t>Ch9-</a:t>
            </a:r>
            <a:fld id="{93FC9004-01E2-4C37-BD1C-A107F81C34B7}" type="slidenum">
              <a:rPr lang="en-US" altLang="zh-TW"/>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lvl1pPr>
          </a:lstStyle>
          <a:p>
            <a:pPr>
              <a:defRPr/>
            </a:pPr>
            <a:endParaRPr lang="en-US" altLang="zh-TW"/>
          </a:p>
        </p:txBody>
      </p:sp>
      <p:sp>
        <p:nvSpPr>
          <p:cNvPr id="8195" name="Rectangle 3"/>
          <p:cNvSpPr>
            <a:spLocks noGrp="1" noChangeArrowheads="1"/>
          </p:cNvSpPr>
          <p:nvPr>
            <p:ph type="sldNum" sz="quarter" idx="4"/>
          </p:nvPr>
        </p:nvSpPr>
        <p:spPr bwMode="auto">
          <a:xfrm>
            <a:off x="68580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Times New Roman" pitchFamily="18" charset="0"/>
              </a:defRPr>
            </a:lvl1pPr>
          </a:lstStyle>
          <a:p>
            <a:pPr>
              <a:defRPr/>
            </a:pPr>
            <a:r>
              <a:rPr lang="en-US" altLang="zh-TW"/>
              <a:t>Ch9-</a:t>
            </a:r>
            <a:fld id="{26950F81-CE4F-427F-B0C6-280B0059D629}" type="slidenum">
              <a:rPr lang="en-US" altLang="zh-TW"/>
              <a:pPr>
                <a:defRPr/>
              </a:pPr>
              <a:t>‹#›</a:t>
            </a:fld>
            <a:endParaRPr lang="en-US" altLang="zh-TW"/>
          </a:p>
        </p:txBody>
      </p:sp>
      <p:grpSp>
        <p:nvGrpSpPr>
          <p:cNvPr id="12292"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kumimoji="0" lang="zh-TW" altLang="zh-TW"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kumimoji="0" lang="zh-TW" altLang="zh-TW"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kumimoji="0" lang="zh-TW" altLang="zh-TW">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kumimoji="0" lang="zh-TW" altLang="zh-TW">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kumimoji="0" lang="zh-TW" altLang="zh-TW">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kumimoji="0" lang="zh-TW" altLang="zh-TW">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kumimoji="0" lang="zh-TW" altLang="zh-TW"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kumimoji="0" lang="zh-TW" altLang="zh-TW">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kumimoji="0" lang="zh-TW" altLang="zh-TW">
                <a:solidFill>
                  <a:schemeClr val="accent2"/>
                </a:solidFill>
              </a:endParaRPr>
            </a:p>
          </p:txBody>
        </p:sp>
      </p:grpSp>
      <p:sp>
        <p:nvSpPr>
          <p:cNvPr id="1229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229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820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vl1pPr>
          </a:lstStyle>
          <a:p>
            <a:pPr>
              <a:defRPr/>
            </a:pPr>
            <a:endParaRPr lang="en-US" altLang="zh-TW"/>
          </a:p>
        </p:txBody>
      </p:sp>
    </p:spTree>
  </p:cSld>
  <p:clrMap bg1="lt1" tx1="dk1" bg2="lt2" tx2="dk2" accent1="accent1" accent2="accent2" accent3="accent3" accent4="accent4" accent5="accent5" accent6="accent6" hlink="hlink" folHlink="folHlink"/>
  <p:sldLayoutIdLst>
    <p:sldLayoutId id="2147483914"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新細明體" pitchFamily="18" charset="-120"/>
        </a:defRPr>
      </a:lvl2pPr>
      <a:lvl3pPr algn="l" rtl="0" eaLnBrk="0" fontAlgn="base" hangingPunct="0">
        <a:spcBef>
          <a:spcPct val="0"/>
        </a:spcBef>
        <a:spcAft>
          <a:spcPct val="0"/>
        </a:spcAft>
        <a:defRPr kumimoji="1" sz="4400">
          <a:solidFill>
            <a:schemeClr val="tx1"/>
          </a:solidFill>
          <a:latin typeface="Arial" charset="0"/>
          <a:ea typeface="新細明體" pitchFamily="18" charset="-120"/>
        </a:defRPr>
      </a:lvl3pPr>
      <a:lvl4pPr algn="l" rtl="0" eaLnBrk="0" fontAlgn="base" hangingPunct="0">
        <a:spcBef>
          <a:spcPct val="0"/>
        </a:spcBef>
        <a:spcAft>
          <a:spcPct val="0"/>
        </a:spcAft>
        <a:defRPr kumimoji="1" sz="4400">
          <a:solidFill>
            <a:schemeClr val="tx1"/>
          </a:solidFill>
          <a:latin typeface="Arial" charset="0"/>
          <a:ea typeface="新細明體" pitchFamily="18" charset="-120"/>
        </a:defRPr>
      </a:lvl4pPr>
      <a:lvl5pPr algn="l" rtl="0" eaLnBrk="0" fontAlgn="base" hangingPunct="0">
        <a:spcBef>
          <a:spcPct val="0"/>
        </a:spcBef>
        <a:spcAft>
          <a:spcPct val="0"/>
        </a:spcAft>
        <a:defRPr kumimoji="1" sz="4400">
          <a:solidFill>
            <a:schemeClr val="tx1"/>
          </a:solidFill>
          <a:latin typeface="Arial" charset="0"/>
          <a:ea typeface="新細明體" pitchFamily="18" charset="-120"/>
        </a:defRPr>
      </a:lvl5pPr>
      <a:lvl6pPr marL="457200" algn="l" rtl="0" fontAlgn="base">
        <a:spcBef>
          <a:spcPct val="0"/>
        </a:spcBef>
        <a:spcAft>
          <a:spcPct val="0"/>
        </a:spcAft>
        <a:defRPr kumimoji="1" sz="4400">
          <a:solidFill>
            <a:schemeClr val="tx1"/>
          </a:solidFill>
          <a:latin typeface="Arial" charset="0"/>
          <a:ea typeface="新細明體" pitchFamily="18" charset="-120"/>
        </a:defRPr>
      </a:lvl6pPr>
      <a:lvl7pPr marL="914400" algn="l" rtl="0" fontAlgn="base">
        <a:spcBef>
          <a:spcPct val="0"/>
        </a:spcBef>
        <a:spcAft>
          <a:spcPct val="0"/>
        </a:spcAft>
        <a:defRPr kumimoji="1" sz="4400">
          <a:solidFill>
            <a:schemeClr val="tx1"/>
          </a:solidFill>
          <a:latin typeface="Arial" charset="0"/>
          <a:ea typeface="新細明體" pitchFamily="18" charset="-120"/>
        </a:defRPr>
      </a:lvl7pPr>
      <a:lvl8pPr marL="1371600" algn="l" rtl="0" fontAlgn="base">
        <a:spcBef>
          <a:spcPct val="0"/>
        </a:spcBef>
        <a:spcAft>
          <a:spcPct val="0"/>
        </a:spcAft>
        <a:defRPr kumimoji="1" sz="4400">
          <a:solidFill>
            <a:schemeClr val="tx1"/>
          </a:solidFill>
          <a:latin typeface="Arial" charset="0"/>
          <a:ea typeface="新細明體" pitchFamily="18" charset="-120"/>
        </a:defRPr>
      </a:lvl8pPr>
      <a:lvl9pPr marL="1828800" algn="l" rtl="0" fontAlgn="base">
        <a:spcBef>
          <a:spcPct val="0"/>
        </a:spcBef>
        <a:spcAft>
          <a:spcPct val="0"/>
        </a:spcAft>
        <a:defRPr kumimoji="1" sz="4400">
          <a:solidFill>
            <a:schemeClr val="tx1"/>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GRAPH</a:t>
            </a:r>
            <a:endParaRPr lang="en-US" sz="6000"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228600" y="609600"/>
            <a:ext cx="8229600" cy="1066800"/>
          </a:xfrm>
        </p:spPr>
        <p:txBody>
          <a:bodyPr/>
          <a:lstStyle/>
          <a:p>
            <a:pPr eaLnBrk="1" hangingPunct="1">
              <a:buFont typeface="Wingdings" pitchFamily="2" charset="2"/>
              <a:buNone/>
            </a:pPr>
            <a:r>
              <a:rPr lang="en-US" altLang="zh-TW" dirty="0" smtClean="0"/>
              <a:t> </a:t>
            </a:r>
            <a:r>
              <a:rPr lang="en-US" altLang="zh-TW" u="sng" dirty="0" smtClean="0">
                <a:solidFill>
                  <a:schemeClr val="accent1">
                    <a:lumMod val="50000"/>
                  </a:schemeClr>
                </a:solidFill>
              </a:rPr>
              <a:t>The degrees of the vertices in the graph </a:t>
            </a:r>
          </a:p>
        </p:txBody>
      </p:sp>
      <p:sp>
        <p:nvSpPr>
          <p:cNvPr id="26632" name="投影片編號版面配置區 38"/>
          <p:cNvSpPr>
            <a:spLocks noGrp="1"/>
          </p:cNvSpPr>
          <p:nvPr>
            <p:ph type="sldNum" sz="quarter" idx="11"/>
          </p:nvPr>
        </p:nvSpPr>
        <p:spPr>
          <a:noFill/>
        </p:spPr>
        <p:txBody>
          <a:bodyPr/>
          <a:lstStyle/>
          <a:p>
            <a:fld id="{63CE879D-9236-4355-B1CA-E0F9BB25FC31}" type="slidenum">
              <a:rPr lang="en-US" altLang="zh-TW" smtClean="0"/>
              <a:pPr/>
              <a:t>10</a:t>
            </a:fld>
            <a:endParaRPr lang="en-US" altLang="zh-TW" smtClean="0"/>
          </a:p>
        </p:txBody>
      </p:sp>
      <p:grpSp>
        <p:nvGrpSpPr>
          <p:cNvPr id="2" name="Group 41"/>
          <p:cNvGrpSpPr>
            <a:grpSpLocks/>
          </p:cNvGrpSpPr>
          <p:nvPr/>
        </p:nvGrpSpPr>
        <p:grpSpPr bwMode="auto">
          <a:xfrm>
            <a:off x="5943600" y="1524000"/>
            <a:ext cx="1676400" cy="3186113"/>
            <a:chOff x="3648" y="1296"/>
            <a:chExt cx="1056" cy="2007"/>
          </a:xfrm>
        </p:grpSpPr>
        <p:sp>
          <p:nvSpPr>
            <p:cNvPr id="26658" name="Text Box 35"/>
            <p:cNvSpPr txBox="1">
              <a:spLocks noChangeArrowheads="1"/>
            </p:cNvSpPr>
            <p:nvPr/>
          </p:nvSpPr>
          <p:spPr bwMode="auto">
            <a:xfrm>
              <a:off x="3648" y="1296"/>
              <a:ext cx="947" cy="330"/>
            </a:xfrm>
            <a:prstGeom prst="rect">
              <a:avLst/>
            </a:prstGeom>
            <a:noFill/>
            <a:ln w="9525">
              <a:noFill/>
              <a:miter lim="800000"/>
              <a:headEnd/>
              <a:tailEnd/>
            </a:ln>
          </p:spPr>
          <p:txBody>
            <a:bodyPr wrap="none">
              <a:spAutoFit/>
            </a:bodyPr>
            <a:lstStyle/>
            <a:p>
              <a:r>
                <a:rPr lang="en-US" altLang="zh-TW" sz="2800">
                  <a:latin typeface="Times New Roman" pitchFamily="18" charset="0"/>
                  <a:cs typeface="Times New Roman" pitchFamily="18" charset="0"/>
                </a:rPr>
                <a:t>deg(</a:t>
              </a:r>
              <a:r>
                <a:rPr lang="en-US" altLang="zh-TW" sz="2800" i="1">
                  <a:latin typeface="Times New Roman" pitchFamily="18" charset="0"/>
                  <a:cs typeface="Times New Roman" pitchFamily="18" charset="0"/>
                </a:rPr>
                <a:t>a</a:t>
              </a:r>
              <a:r>
                <a:rPr lang="en-US" altLang="zh-TW" sz="2800">
                  <a:latin typeface="Times New Roman" pitchFamily="18" charset="0"/>
                  <a:cs typeface="Times New Roman" pitchFamily="18" charset="0"/>
                </a:rPr>
                <a:t>)=4</a:t>
              </a:r>
            </a:p>
          </p:txBody>
        </p:sp>
        <p:sp>
          <p:nvSpPr>
            <p:cNvPr id="26659" name="Text Box 36"/>
            <p:cNvSpPr txBox="1">
              <a:spLocks noChangeArrowheads="1"/>
            </p:cNvSpPr>
            <p:nvPr/>
          </p:nvSpPr>
          <p:spPr bwMode="auto">
            <a:xfrm>
              <a:off x="3648" y="1641"/>
              <a:ext cx="947" cy="330"/>
            </a:xfrm>
            <a:prstGeom prst="rect">
              <a:avLst/>
            </a:prstGeom>
            <a:noFill/>
            <a:ln w="9525">
              <a:noFill/>
              <a:miter lim="800000"/>
              <a:headEnd/>
              <a:tailEnd/>
            </a:ln>
          </p:spPr>
          <p:txBody>
            <a:bodyPr wrap="none">
              <a:spAutoFit/>
            </a:bodyPr>
            <a:lstStyle/>
            <a:p>
              <a:r>
                <a:rPr lang="en-US" altLang="zh-TW" sz="2800" dirty="0">
                  <a:latin typeface="Times New Roman" pitchFamily="18" charset="0"/>
                  <a:cs typeface="Times New Roman" pitchFamily="18" charset="0"/>
                </a:rPr>
                <a:t>deg(</a:t>
              </a:r>
              <a:r>
                <a:rPr lang="en-US" altLang="zh-TW" sz="2800" i="1" dirty="0">
                  <a:latin typeface="Times New Roman" pitchFamily="18" charset="0"/>
                  <a:cs typeface="Times New Roman" pitchFamily="18" charset="0"/>
                </a:rPr>
                <a:t>b</a:t>
              </a:r>
              <a:r>
                <a:rPr lang="en-US" altLang="zh-TW" sz="2800" dirty="0" smtClean="0">
                  <a:latin typeface="Times New Roman" pitchFamily="18" charset="0"/>
                  <a:cs typeface="Times New Roman" pitchFamily="18" charset="0"/>
                </a:rPr>
                <a:t>)=5</a:t>
              </a:r>
              <a:endParaRPr lang="en-US" altLang="zh-TW" sz="2800" dirty="0">
                <a:latin typeface="Times New Roman" pitchFamily="18" charset="0"/>
                <a:cs typeface="Times New Roman" pitchFamily="18" charset="0"/>
              </a:endParaRPr>
            </a:p>
          </p:txBody>
        </p:sp>
        <p:sp>
          <p:nvSpPr>
            <p:cNvPr id="26660" name="Text Box 37"/>
            <p:cNvSpPr txBox="1">
              <a:spLocks noChangeArrowheads="1"/>
            </p:cNvSpPr>
            <p:nvPr/>
          </p:nvSpPr>
          <p:spPr bwMode="auto">
            <a:xfrm>
              <a:off x="3648" y="1977"/>
              <a:ext cx="934" cy="330"/>
            </a:xfrm>
            <a:prstGeom prst="rect">
              <a:avLst/>
            </a:prstGeom>
            <a:noFill/>
            <a:ln w="9525">
              <a:noFill/>
              <a:miter lim="800000"/>
              <a:headEnd/>
              <a:tailEnd/>
            </a:ln>
          </p:spPr>
          <p:txBody>
            <a:bodyPr wrap="none">
              <a:spAutoFit/>
            </a:bodyPr>
            <a:lstStyle/>
            <a:p>
              <a:r>
                <a:rPr lang="en-US" altLang="zh-TW" sz="2800">
                  <a:latin typeface="Times New Roman" pitchFamily="18" charset="0"/>
                  <a:cs typeface="Times New Roman" pitchFamily="18" charset="0"/>
                </a:rPr>
                <a:t>deg(</a:t>
              </a:r>
              <a:r>
                <a:rPr lang="en-US" altLang="zh-TW" sz="2800" i="1">
                  <a:latin typeface="Times New Roman" pitchFamily="18" charset="0"/>
                  <a:cs typeface="Times New Roman" pitchFamily="18" charset="0"/>
                </a:rPr>
                <a:t>c</a:t>
              </a:r>
              <a:r>
                <a:rPr lang="en-US" altLang="zh-TW" sz="2800">
                  <a:latin typeface="Times New Roman" pitchFamily="18" charset="0"/>
                  <a:cs typeface="Times New Roman" pitchFamily="18" charset="0"/>
                </a:rPr>
                <a:t>)=1</a:t>
              </a:r>
            </a:p>
          </p:txBody>
        </p:sp>
        <p:sp>
          <p:nvSpPr>
            <p:cNvPr id="26661" name="Text Box 38"/>
            <p:cNvSpPr txBox="1">
              <a:spLocks noChangeArrowheads="1"/>
            </p:cNvSpPr>
            <p:nvPr/>
          </p:nvSpPr>
          <p:spPr bwMode="auto">
            <a:xfrm>
              <a:off x="3648" y="2304"/>
              <a:ext cx="947" cy="330"/>
            </a:xfrm>
            <a:prstGeom prst="rect">
              <a:avLst/>
            </a:prstGeom>
            <a:noFill/>
            <a:ln w="9525">
              <a:noFill/>
              <a:miter lim="800000"/>
              <a:headEnd/>
              <a:tailEnd/>
            </a:ln>
          </p:spPr>
          <p:txBody>
            <a:bodyPr wrap="none">
              <a:spAutoFit/>
            </a:bodyPr>
            <a:lstStyle/>
            <a:p>
              <a:r>
                <a:rPr lang="en-US" altLang="zh-TW" sz="2800">
                  <a:latin typeface="Times New Roman" pitchFamily="18" charset="0"/>
                  <a:cs typeface="Times New Roman" pitchFamily="18" charset="0"/>
                </a:rPr>
                <a:t>deg(</a:t>
              </a:r>
              <a:r>
                <a:rPr lang="en-US" altLang="zh-TW" sz="2800" i="1">
                  <a:latin typeface="Times New Roman" pitchFamily="18" charset="0"/>
                  <a:cs typeface="Times New Roman" pitchFamily="18" charset="0"/>
                </a:rPr>
                <a:t>d</a:t>
              </a:r>
              <a:r>
                <a:rPr lang="en-US" altLang="zh-TW" sz="2800">
                  <a:latin typeface="Times New Roman" pitchFamily="18" charset="0"/>
                  <a:cs typeface="Times New Roman" pitchFamily="18" charset="0"/>
                </a:rPr>
                <a:t>)=5</a:t>
              </a:r>
            </a:p>
          </p:txBody>
        </p:sp>
        <p:sp>
          <p:nvSpPr>
            <p:cNvPr id="26662" name="Text Box 39"/>
            <p:cNvSpPr txBox="1">
              <a:spLocks noChangeArrowheads="1"/>
            </p:cNvSpPr>
            <p:nvPr/>
          </p:nvSpPr>
          <p:spPr bwMode="auto">
            <a:xfrm>
              <a:off x="3648" y="2640"/>
              <a:ext cx="934" cy="330"/>
            </a:xfrm>
            <a:prstGeom prst="rect">
              <a:avLst/>
            </a:prstGeom>
            <a:noFill/>
            <a:ln w="9525">
              <a:noFill/>
              <a:miter lim="800000"/>
              <a:headEnd/>
              <a:tailEnd/>
            </a:ln>
          </p:spPr>
          <p:txBody>
            <a:bodyPr wrap="none">
              <a:spAutoFit/>
            </a:bodyPr>
            <a:lstStyle/>
            <a:p>
              <a:r>
                <a:rPr lang="en-US" altLang="zh-TW" sz="2800">
                  <a:latin typeface="Times New Roman" pitchFamily="18" charset="0"/>
                  <a:cs typeface="Times New Roman" pitchFamily="18" charset="0"/>
                </a:rPr>
                <a:t>deg(</a:t>
              </a:r>
              <a:r>
                <a:rPr lang="en-US" altLang="zh-TW" sz="2800" i="1">
                  <a:latin typeface="Times New Roman" pitchFamily="18" charset="0"/>
                  <a:cs typeface="Times New Roman" pitchFamily="18" charset="0"/>
                </a:rPr>
                <a:t>e</a:t>
              </a:r>
              <a:r>
                <a:rPr lang="en-US" altLang="zh-TW" sz="2800">
                  <a:latin typeface="Times New Roman" pitchFamily="18" charset="0"/>
                  <a:cs typeface="Times New Roman" pitchFamily="18" charset="0"/>
                </a:rPr>
                <a:t>)=6</a:t>
              </a:r>
            </a:p>
          </p:txBody>
        </p:sp>
        <p:sp>
          <p:nvSpPr>
            <p:cNvPr id="26663" name="Text Box 40"/>
            <p:cNvSpPr txBox="1">
              <a:spLocks noChangeArrowheads="1"/>
            </p:cNvSpPr>
            <p:nvPr/>
          </p:nvSpPr>
          <p:spPr bwMode="auto">
            <a:xfrm>
              <a:off x="3649" y="2976"/>
              <a:ext cx="1055" cy="327"/>
            </a:xfrm>
            <a:prstGeom prst="rect">
              <a:avLst/>
            </a:prstGeom>
            <a:noFill/>
            <a:ln w="9525">
              <a:noFill/>
              <a:miter lim="800000"/>
              <a:headEnd/>
              <a:tailEnd/>
            </a:ln>
          </p:spPr>
          <p:txBody>
            <a:bodyPr>
              <a:spAutoFit/>
            </a:bodyPr>
            <a:lstStyle/>
            <a:p>
              <a:pPr algn="dist"/>
              <a:r>
                <a:rPr lang="en-US" altLang="zh-TW" sz="2800">
                  <a:latin typeface="Times New Roman" pitchFamily="18" charset="0"/>
                  <a:cs typeface="Times New Roman" pitchFamily="18" charset="0"/>
                </a:rPr>
                <a:t>deg(</a:t>
              </a:r>
              <a:r>
                <a:rPr lang="en-US" altLang="zh-TW" sz="2800" i="1">
                  <a:latin typeface="Times New Roman" pitchFamily="18" charset="0"/>
                  <a:cs typeface="Times New Roman" pitchFamily="18" charset="0"/>
                </a:rPr>
                <a:t>f</a:t>
              </a:r>
              <a:r>
                <a:rPr lang="en-US" altLang="zh-TW" sz="2800">
                  <a:latin typeface="Times New Roman" pitchFamily="18" charset="0"/>
                  <a:cs typeface="Times New Roman" pitchFamily="18" charset="0"/>
                </a:rPr>
                <a:t>)=0</a:t>
              </a:r>
            </a:p>
          </p:txBody>
        </p:sp>
      </p:grpSp>
      <p:grpSp>
        <p:nvGrpSpPr>
          <p:cNvPr id="26628" name="群組 40"/>
          <p:cNvGrpSpPr>
            <a:grpSpLocks/>
          </p:cNvGrpSpPr>
          <p:nvPr/>
        </p:nvGrpSpPr>
        <p:grpSpPr bwMode="auto">
          <a:xfrm>
            <a:off x="533400" y="1600200"/>
            <a:ext cx="3556000" cy="2718375"/>
            <a:chOff x="1066800" y="2362200"/>
            <a:chExt cx="3556491" cy="2718375"/>
          </a:xfrm>
        </p:grpSpPr>
        <p:sp>
          <p:nvSpPr>
            <p:cNvPr id="26634" name="Text Box 34"/>
            <p:cNvSpPr txBox="1">
              <a:spLocks noChangeArrowheads="1"/>
            </p:cNvSpPr>
            <p:nvPr/>
          </p:nvSpPr>
          <p:spPr bwMode="auto">
            <a:xfrm>
              <a:off x="1905000" y="4495800"/>
              <a:ext cx="500063" cy="584775"/>
            </a:xfrm>
            <a:prstGeom prst="rect">
              <a:avLst/>
            </a:prstGeom>
            <a:noFill/>
            <a:ln w="9525">
              <a:noFill/>
              <a:miter lim="800000"/>
              <a:headEnd/>
              <a:tailEnd/>
            </a:ln>
          </p:spPr>
          <p:txBody>
            <a:bodyPr wrap="square">
              <a:spAutoFit/>
            </a:bodyPr>
            <a:lstStyle/>
            <a:p>
              <a:r>
                <a:rPr lang="en-US" altLang="zh-TW" sz="3200" b="1" i="1" dirty="0">
                  <a:latin typeface="Times New Roman" pitchFamily="18" charset="0"/>
                  <a:cs typeface="Times New Roman" pitchFamily="18" charset="0"/>
                </a:rPr>
                <a:t>H</a:t>
              </a:r>
            </a:p>
          </p:txBody>
        </p:sp>
        <p:sp>
          <p:nvSpPr>
            <p:cNvPr id="26635" name="Text Box 26"/>
            <p:cNvSpPr txBox="1">
              <a:spLocks noChangeArrowheads="1"/>
            </p:cNvSpPr>
            <p:nvPr/>
          </p:nvSpPr>
          <p:spPr bwMode="auto">
            <a:xfrm>
              <a:off x="1127848" y="2487930"/>
              <a:ext cx="338554"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a</a:t>
              </a:r>
            </a:p>
          </p:txBody>
        </p:sp>
        <p:sp>
          <p:nvSpPr>
            <p:cNvPr id="26636" name="Text Box 27"/>
            <p:cNvSpPr txBox="1">
              <a:spLocks noChangeArrowheads="1"/>
            </p:cNvSpPr>
            <p:nvPr/>
          </p:nvSpPr>
          <p:spPr bwMode="auto">
            <a:xfrm>
              <a:off x="2654060" y="2362200"/>
              <a:ext cx="338554"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b</a:t>
              </a:r>
            </a:p>
          </p:txBody>
        </p:sp>
        <p:cxnSp>
          <p:nvCxnSpPr>
            <p:cNvPr id="26637" name="AutoShape 13"/>
            <p:cNvCxnSpPr>
              <a:cxnSpLocks noChangeShapeType="1"/>
              <a:stCxn id="26652" idx="6"/>
              <a:endCxn id="26655" idx="2"/>
            </p:cNvCxnSpPr>
            <p:nvPr/>
          </p:nvCxnSpPr>
          <p:spPr bwMode="auto">
            <a:xfrm>
              <a:off x="1237227" y="3047167"/>
              <a:ext cx="1538930" cy="1309"/>
            </a:xfrm>
            <a:prstGeom prst="straightConnector1">
              <a:avLst/>
            </a:prstGeom>
            <a:noFill/>
            <a:ln w="9525">
              <a:solidFill>
                <a:schemeClr val="tx1"/>
              </a:solidFill>
              <a:round/>
              <a:headEnd/>
              <a:tailEnd/>
            </a:ln>
          </p:spPr>
        </p:cxnSp>
        <p:cxnSp>
          <p:nvCxnSpPr>
            <p:cNvPr id="26638" name="AutoShape 14"/>
            <p:cNvCxnSpPr>
              <a:cxnSpLocks noChangeShapeType="1"/>
              <a:endCxn id="26653" idx="1"/>
            </p:cNvCxnSpPr>
            <p:nvPr/>
          </p:nvCxnSpPr>
          <p:spPr bwMode="auto">
            <a:xfrm rot="16200000" flipH="1">
              <a:off x="560001" y="3682611"/>
              <a:ext cx="1274326" cy="16534"/>
            </a:xfrm>
            <a:prstGeom prst="straightConnector1">
              <a:avLst/>
            </a:prstGeom>
            <a:noFill/>
            <a:ln w="9525">
              <a:solidFill>
                <a:schemeClr val="tx1"/>
              </a:solidFill>
              <a:round/>
              <a:headEnd/>
              <a:tailEnd/>
            </a:ln>
          </p:spPr>
        </p:cxnSp>
        <p:cxnSp>
          <p:nvCxnSpPr>
            <p:cNvPr id="26639" name="AutoShape 15"/>
            <p:cNvCxnSpPr>
              <a:cxnSpLocks noChangeShapeType="1"/>
              <a:stCxn id="26655" idx="0"/>
              <a:endCxn id="26654" idx="0"/>
            </p:cNvCxnSpPr>
            <p:nvPr/>
          </p:nvCxnSpPr>
          <p:spPr bwMode="auto">
            <a:xfrm rot="16200000" flipH="1">
              <a:off x="2171401" y="3651606"/>
              <a:ext cx="1320165" cy="1271"/>
            </a:xfrm>
            <a:prstGeom prst="straightConnector1">
              <a:avLst/>
            </a:prstGeom>
            <a:noFill/>
            <a:ln w="9525">
              <a:solidFill>
                <a:schemeClr val="tx1"/>
              </a:solidFill>
              <a:round/>
              <a:headEnd/>
              <a:tailEnd/>
            </a:ln>
          </p:spPr>
        </p:cxnSp>
        <p:cxnSp>
          <p:nvCxnSpPr>
            <p:cNvPr id="26640" name="AutoShape 16"/>
            <p:cNvCxnSpPr>
              <a:cxnSpLocks noChangeShapeType="1"/>
              <a:endCxn id="26654" idx="5"/>
            </p:cNvCxnSpPr>
            <p:nvPr/>
          </p:nvCxnSpPr>
          <p:spPr bwMode="auto">
            <a:xfrm>
              <a:off x="1188897" y="3053715"/>
              <a:ext cx="1680105" cy="1352908"/>
            </a:xfrm>
            <a:prstGeom prst="straightConnector1">
              <a:avLst/>
            </a:prstGeom>
            <a:noFill/>
            <a:ln w="9525">
              <a:solidFill>
                <a:schemeClr val="tx1"/>
              </a:solidFill>
              <a:round/>
              <a:headEnd/>
              <a:tailEnd/>
            </a:ln>
          </p:spPr>
        </p:cxnSp>
        <p:cxnSp>
          <p:nvCxnSpPr>
            <p:cNvPr id="26641" name="AutoShape 17"/>
            <p:cNvCxnSpPr>
              <a:cxnSpLocks noChangeShapeType="1"/>
              <a:stCxn id="26655" idx="3"/>
              <a:endCxn id="26653" idx="7"/>
            </p:cNvCxnSpPr>
            <p:nvPr/>
          </p:nvCxnSpPr>
          <p:spPr bwMode="auto">
            <a:xfrm rot="5400000">
              <a:off x="1416425" y="2951775"/>
              <a:ext cx="1241584" cy="1510950"/>
            </a:xfrm>
            <a:prstGeom prst="straightConnector1">
              <a:avLst/>
            </a:prstGeom>
            <a:noFill/>
            <a:ln w="9525">
              <a:solidFill>
                <a:schemeClr val="tx1"/>
              </a:solidFill>
              <a:round/>
              <a:headEnd/>
              <a:tailEnd/>
            </a:ln>
          </p:spPr>
        </p:cxnSp>
        <p:cxnSp>
          <p:nvCxnSpPr>
            <p:cNvPr id="26642" name="AutoShape 18"/>
            <p:cNvCxnSpPr>
              <a:cxnSpLocks noChangeShapeType="1"/>
              <a:endCxn id="26654" idx="6"/>
            </p:cNvCxnSpPr>
            <p:nvPr/>
          </p:nvCxnSpPr>
          <p:spPr bwMode="auto">
            <a:xfrm flipV="1">
              <a:off x="1249945" y="4367332"/>
              <a:ext cx="1635590" cy="6548"/>
            </a:xfrm>
            <a:prstGeom prst="straightConnector1">
              <a:avLst/>
            </a:prstGeom>
            <a:noFill/>
            <a:ln w="9525">
              <a:solidFill>
                <a:schemeClr val="tx1"/>
              </a:solidFill>
              <a:round/>
              <a:headEnd/>
              <a:tailEnd/>
            </a:ln>
          </p:spPr>
        </p:cxnSp>
        <p:cxnSp>
          <p:nvCxnSpPr>
            <p:cNvPr id="26643" name="AutoShape 19"/>
            <p:cNvCxnSpPr>
              <a:cxnSpLocks noChangeShapeType="1"/>
            </p:cNvCxnSpPr>
            <p:nvPr/>
          </p:nvCxnSpPr>
          <p:spPr bwMode="auto">
            <a:xfrm rot="16200000" flipH="1">
              <a:off x="2013669" y="3610157"/>
              <a:ext cx="1310" cy="1528756"/>
            </a:xfrm>
            <a:prstGeom prst="curvedConnector3">
              <a:avLst>
                <a:gd name="adj1" fmla="val 16500005"/>
              </a:avLst>
            </a:prstGeom>
            <a:noFill/>
            <a:ln w="9525">
              <a:solidFill>
                <a:schemeClr val="tx1"/>
              </a:solidFill>
              <a:round/>
              <a:headEnd/>
              <a:tailEnd/>
            </a:ln>
          </p:spPr>
        </p:cxnSp>
        <p:cxnSp>
          <p:nvCxnSpPr>
            <p:cNvPr id="26644" name="AutoShape 20"/>
            <p:cNvCxnSpPr>
              <a:cxnSpLocks noChangeShapeType="1"/>
            </p:cNvCxnSpPr>
            <p:nvPr/>
          </p:nvCxnSpPr>
          <p:spPr bwMode="auto">
            <a:xfrm rot="5400000" flipV="1">
              <a:off x="2013669" y="3610157"/>
              <a:ext cx="1310" cy="1528756"/>
            </a:xfrm>
            <a:prstGeom prst="curvedConnector3">
              <a:avLst>
                <a:gd name="adj1" fmla="val -16500005"/>
              </a:avLst>
            </a:prstGeom>
            <a:noFill/>
            <a:ln w="12700">
              <a:solidFill>
                <a:schemeClr val="tx1"/>
              </a:solidFill>
              <a:round/>
              <a:headEnd/>
              <a:tailEnd/>
            </a:ln>
          </p:spPr>
        </p:cxnSp>
        <p:cxnSp>
          <p:nvCxnSpPr>
            <p:cNvPr id="26645" name="AutoShape 23"/>
            <p:cNvCxnSpPr>
              <a:cxnSpLocks noChangeShapeType="1"/>
            </p:cNvCxnSpPr>
            <p:nvPr/>
          </p:nvCxnSpPr>
          <p:spPr bwMode="auto">
            <a:xfrm rot="10800000" flipH="1" flipV="1">
              <a:off x="1188897" y="3022283"/>
              <a:ext cx="1272" cy="1320165"/>
            </a:xfrm>
            <a:prstGeom prst="curvedConnector3">
              <a:avLst>
                <a:gd name="adj1" fmla="val -14400005"/>
              </a:avLst>
            </a:prstGeom>
            <a:noFill/>
            <a:ln w="9525">
              <a:solidFill>
                <a:schemeClr val="tx1"/>
              </a:solidFill>
              <a:round/>
              <a:headEnd/>
              <a:tailEnd/>
            </a:ln>
          </p:spPr>
        </p:cxnSp>
        <p:cxnSp>
          <p:nvCxnSpPr>
            <p:cNvPr id="26646" name="AutoShape 24"/>
            <p:cNvCxnSpPr>
              <a:cxnSpLocks noChangeShapeType="1"/>
              <a:stCxn id="26655" idx="6"/>
              <a:endCxn id="26656" idx="2"/>
            </p:cNvCxnSpPr>
            <p:nvPr/>
          </p:nvCxnSpPr>
          <p:spPr bwMode="auto">
            <a:xfrm>
              <a:off x="2885536" y="3047167"/>
              <a:ext cx="1477882" cy="1309"/>
            </a:xfrm>
            <a:prstGeom prst="straightConnector1">
              <a:avLst/>
            </a:prstGeom>
            <a:noFill/>
            <a:ln w="9525">
              <a:solidFill>
                <a:schemeClr val="tx1"/>
              </a:solidFill>
              <a:round/>
              <a:headEnd/>
              <a:tailEnd/>
            </a:ln>
          </p:spPr>
        </p:cxnSp>
        <p:cxnSp>
          <p:nvCxnSpPr>
            <p:cNvPr id="26647" name="AutoShape 28"/>
            <p:cNvCxnSpPr>
              <a:cxnSpLocks noChangeShapeType="1"/>
            </p:cNvCxnSpPr>
            <p:nvPr/>
          </p:nvCxnSpPr>
          <p:spPr bwMode="auto">
            <a:xfrm flipH="1">
              <a:off x="2776157" y="3053715"/>
              <a:ext cx="115738" cy="1310"/>
            </a:xfrm>
            <a:prstGeom prst="curvedConnector5">
              <a:avLst>
                <a:gd name="adj1" fmla="val -100000"/>
                <a:gd name="adj2" fmla="val -21600009"/>
                <a:gd name="adj3" fmla="val 200000"/>
              </a:avLst>
            </a:prstGeom>
            <a:noFill/>
            <a:ln w="15875">
              <a:solidFill>
                <a:schemeClr val="tx1"/>
              </a:solidFill>
              <a:round/>
              <a:headEnd/>
              <a:tailEnd/>
            </a:ln>
          </p:spPr>
        </p:cxnSp>
        <p:sp>
          <p:nvSpPr>
            <p:cNvPr id="26648" name="Text Box 30"/>
            <p:cNvSpPr txBox="1">
              <a:spLocks noChangeArrowheads="1"/>
            </p:cNvSpPr>
            <p:nvPr/>
          </p:nvSpPr>
          <p:spPr bwMode="auto">
            <a:xfrm>
              <a:off x="4302369" y="2550795"/>
              <a:ext cx="320922"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c</a:t>
              </a:r>
            </a:p>
          </p:txBody>
        </p:sp>
        <p:sp>
          <p:nvSpPr>
            <p:cNvPr id="26649" name="Text Box 31"/>
            <p:cNvSpPr txBox="1">
              <a:spLocks noChangeArrowheads="1"/>
            </p:cNvSpPr>
            <p:nvPr/>
          </p:nvSpPr>
          <p:spPr bwMode="auto">
            <a:xfrm>
              <a:off x="1066800" y="4436745"/>
              <a:ext cx="320922"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e</a:t>
              </a:r>
            </a:p>
          </p:txBody>
        </p:sp>
        <p:sp>
          <p:nvSpPr>
            <p:cNvPr id="26650" name="Text Box 32"/>
            <p:cNvSpPr txBox="1">
              <a:spLocks noChangeArrowheads="1"/>
            </p:cNvSpPr>
            <p:nvPr/>
          </p:nvSpPr>
          <p:spPr bwMode="auto">
            <a:xfrm>
              <a:off x="2654060" y="4436745"/>
              <a:ext cx="338554"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d</a:t>
              </a:r>
            </a:p>
          </p:txBody>
        </p:sp>
        <p:sp>
          <p:nvSpPr>
            <p:cNvPr id="26651" name="Text Box 33"/>
            <p:cNvSpPr txBox="1">
              <a:spLocks noChangeArrowheads="1"/>
            </p:cNvSpPr>
            <p:nvPr/>
          </p:nvSpPr>
          <p:spPr bwMode="auto">
            <a:xfrm>
              <a:off x="4191000" y="4343400"/>
              <a:ext cx="269626"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f</a:t>
              </a:r>
            </a:p>
          </p:txBody>
        </p:sp>
        <p:sp>
          <p:nvSpPr>
            <p:cNvPr id="26652" name="Oval 4"/>
            <p:cNvSpPr>
              <a:spLocks noChangeArrowheads="1"/>
            </p:cNvSpPr>
            <p:nvPr/>
          </p:nvSpPr>
          <p:spPr bwMode="auto">
            <a:xfrm>
              <a:off x="1127848" y="2990850"/>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26653" name="Oval 4"/>
            <p:cNvSpPr>
              <a:spLocks noChangeArrowheads="1"/>
            </p:cNvSpPr>
            <p:nvPr/>
          </p:nvSpPr>
          <p:spPr bwMode="auto">
            <a:xfrm>
              <a:off x="1188897" y="4311015"/>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26654" name="Oval 4"/>
            <p:cNvSpPr>
              <a:spLocks noChangeArrowheads="1"/>
            </p:cNvSpPr>
            <p:nvPr/>
          </p:nvSpPr>
          <p:spPr bwMode="auto">
            <a:xfrm>
              <a:off x="2776157" y="4311015"/>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26655" name="Oval 4"/>
            <p:cNvSpPr>
              <a:spLocks noChangeArrowheads="1"/>
            </p:cNvSpPr>
            <p:nvPr/>
          </p:nvSpPr>
          <p:spPr bwMode="auto">
            <a:xfrm>
              <a:off x="2776157" y="2990850"/>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26656" name="Oval 4"/>
            <p:cNvSpPr>
              <a:spLocks noChangeArrowheads="1"/>
            </p:cNvSpPr>
            <p:nvPr/>
          </p:nvSpPr>
          <p:spPr bwMode="auto">
            <a:xfrm>
              <a:off x="4363418" y="2990850"/>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sp>
          <p:nvSpPr>
            <p:cNvPr id="26657" name="Oval 4"/>
            <p:cNvSpPr>
              <a:spLocks noChangeArrowheads="1"/>
            </p:cNvSpPr>
            <p:nvPr/>
          </p:nvSpPr>
          <p:spPr bwMode="auto">
            <a:xfrm>
              <a:off x="4302369" y="4248150"/>
              <a:ext cx="109379" cy="112633"/>
            </a:xfrm>
            <a:prstGeom prst="ellipse">
              <a:avLst/>
            </a:prstGeom>
            <a:solidFill>
              <a:srgbClr val="000000"/>
            </a:solidFill>
            <a:ln w="9525">
              <a:solidFill>
                <a:schemeClr val="tx1"/>
              </a:solidFill>
              <a:round/>
              <a:headEnd/>
              <a:tailEnd/>
            </a:ln>
          </p:spPr>
          <p:txBody>
            <a:bodyPr wrap="none" anchor="ctr"/>
            <a:lstStyle/>
            <a:p>
              <a:endParaRPr lang="zh-TW" altLang="en-US" i="1">
                <a:latin typeface="Times New Roman" pitchFamily="18" charset="0"/>
                <a:cs typeface="Times New Roman" pitchFamily="18" charset="0"/>
              </a:endParaRPr>
            </a:p>
          </p:txBody>
        </p:sp>
      </p:grpSp>
      <p:cxnSp>
        <p:nvCxnSpPr>
          <p:cNvPr id="38" name="直線單箭頭接點 37"/>
          <p:cNvCxnSpPr/>
          <p:nvPr/>
        </p:nvCxnSpPr>
        <p:spPr>
          <a:xfrm rot="16200000" flipV="1">
            <a:off x="3697287" y="3694112"/>
            <a:ext cx="912812" cy="6873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572000" y="1828800"/>
            <a:ext cx="1185863" cy="584200"/>
          </a:xfrm>
          <a:prstGeom prst="rect">
            <a:avLst/>
          </a:prstGeom>
        </p:spPr>
        <p:txBody>
          <a:bodyPr wrap="none">
            <a:spAutoFit/>
          </a:bodyPr>
          <a:lstStyle/>
          <a:p>
            <a:pPr marL="342900" indent="-342900">
              <a:spcBef>
                <a:spcPct val="20000"/>
              </a:spcBef>
              <a:buClr>
                <a:srgbClr val="00007D"/>
              </a:buClr>
              <a:buSzPct val="75000"/>
              <a:defRPr/>
            </a:pPr>
            <a:r>
              <a:rPr lang="en-US" altLang="zh-TW" sz="3200" b="1" kern="0" dirty="0">
                <a:solidFill>
                  <a:srgbClr val="008000"/>
                </a:solidFill>
                <a:latin typeface="Arial"/>
                <a:ea typeface="新細明體"/>
              </a:rPr>
              <a:t>Sol :</a:t>
            </a:r>
            <a:r>
              <a:rPr lang="en-US" altLang="zh-TW" sz="3200" kern="0" dirty="0">
                <a:solidFill>
                  <a:srgbClr val="000000"/>
                </a:solidFill>
                <a:latin typeface="Arial"/>
                <a:ea typeface="新細明體"/>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228600" y="533400"/>
            <a:ext cx="7848600" cy="2819400"/>
          </a:xfrm>
        </p:spPr>
        <p:txBody>
          <a:bodyPr/>
          <a:lstStyle/>
          <a:p>
            <a:pPr eaLnBrk="1" hangingPunct="1">
              <a:lnSpc>
                <a:spcPct val="90000"/>
              </a:lnSpc>
              <a:buFont typeface="Wingdings" pitchFamily="2" charset="2"/>
              <a:buNone/>
            </a:pPr>
            <a:r>
              <a:rPr lang="en-US" altLang="zh-TW" sz="2800" u="sng" dirty="0" smtClean="0">
                <a:solidFill>
                  <a:schemeClr val="accent1">
                    <a:lumMod val="50000"/>
                  </a:schemeClr>
                </a:solidFill>
              </a:rPr>
              <a:t>In-degree and Out-degree</a:t>
            </a:r>
          </a:p>
          <a:p>
            <a:pPr eaLnBrk="1" hangingPunct="1">
              <a:lnSpc>
                <a:spcPct val="90000"/>
              </a:lnSpc>
              <a:buFont typeface="Wingdings" pitchFamily="2" charset="2"/>
              <a:buNone/>
            </a:pPr>
            <a:r>
              <a:rPr lang="en-US" altLang="zh-TW" sz="2800" i="1" dirty="0" smtClean="0">
                <a:latin typeface="Times New Roman" pitchFamily="18" charset="0"/>
              </a:rPr>
              <a:t>G</a:t>
            </a:r>
            <a:r>
              <a:rPr lang="en-US" altLang="zh-TW" sz="2800" dirty="0" smtClean="0">
                <a:latin typeface="Times New Roman" pitchFamily="18" charset="0"/>
              </a:rPr>
              <a:t> = (</a:t>
            </a:r>
            <a:r>
              <a:rPr lang="en-US" altLang="zh-TW" sz="2800" i="1" dirty="0" smtClean="0">
                <a:latin typeface="Times New Roman" pitchFamily="18" charset="0"/>
              </a:rPr>
              <a:t>V</a:t>
            </a:r>
            <a:r>
              <a:rPr lang="en-US" altLang="zh-TW" sz="2800" dirty="0" smtClean="0">
                <a:latin typeface="Times New Roman" pitchFamily="18" charset="0"/>
              </a:rPr>
              <a:t>, </a:t>
            </a:r>
            <a:r>
              <a:rPr lang="en-US" altLang="zh-TW" sz="2800" i="1" dirty="0" smtClean="0">
                <a:latin typeface="Times New Roman" pitchFamily="18" charset="0"/>
              </a:rPr>
              <a:t>E</a:t>
            </a:r>
            <a:r>
              <a:rPr lang="en-US" altLang="zh-TW" sz="2800" dirty="0" smtClean="0">
                <a:latin typeface="Times New Roman" pitchFamily="18" charset="0"/>
              </a:rPr>
              <a:t>)</a:t>
            </a:r>
            <a:r>
              <a:rPr lang="en-US" altLang="zh-TW" sz="2800" dirty="0" smtClean="0"/>
              <a:t> : directed graph,  </a:t>
            </a:r>
            <a:endParaRPr lang="en-US" altLang="zh-TW" sz="2800" i="1" dirty="0" smtClean="0">
              <a:latin typeface="Times New Roman" pitchFamily="18" charset="0"/>
              <a:sym typeface="Symbol" pitchFamily="18" charset="2"/>
            </a:endParaRPr>
          </a:p>
          <a:p>
            <a:pPr eaLnBrk="1" hangingPunct="1">
              <a:lnSpc>
                <a:spcPct val="90000"/>
              </a:lnSpc>
              <a:buFont typeface="Wingdings" pitchFamily="2" charset="2"/>
              <a:buNone/>
            </a:pPr>
            <a:r>
              <a:rPr lang="en-US" altLang="zh-TW" sz="2800" dirty="0" smtClean="0">
                <a:sym typeface="Symbol" pitchFamily="18" charset="2"/>
              </a:rPr>
              <a:t>         </a:t>
            </a:r>
            <a:r>
              <a:rPr lang="en-US" altLang="zh-TW" sz="2800" dirty="0" smtClean="0">
                <a:solidFill>
                  <a:srgbClr val="3333CC"/>
                </a:solidFill>
                <a:latin typeface="Times New Roman" pitchFamily="18" charset="0"/>
                <a:sym typeface="Symbol" pitchFamily="18" charset="2"/>
              </a:rPr>
              <a:t>deg</a:t>
            </a:r>
            <a:r>
              <a:rPr lang="en-US" altLang="zh-TW" sz="2800" baseline="30000" dirty="0" smtClean="0">
                <a:solidFill>
                  <a:srgbClr val="3333CC"/>
                </a:solidFill>
                <a:latin typeface="Symbol" pitchFamily="18" charset="2"/>
                <a:sym typeface="Symbol" pitchFamily="18" charset="2"/>
              </a:rPr>
              <a:t>-</a:t>
            </a:r>
            <a:r>
              <a:rPr lang="en-US" altLang="zh-TW" sz="2800" dirty="0" smtClean="0">
                <a:solidFill>
                  <a:srgbClr val="3333CC"/>
                </a:solidFill>
                <a:sym typeface="Symbol" pitchFamily="18" charset="2"/>
              </a:rPr>
              <a:t>(</a:t>
            </a:r>
            <a:r>
              <a:rPr lang="en-US" altLang="zh-TW" sz="2800" i="1" dirty="0" smtClean="0">
                <a:solidFill>
                  <a:srgbClr val="3333CC"/>
                </a:solidFill>
                <a:latin typeface="Times New Roman" pitchFamily="18" charset="0"/>
                <a:sym typeface="Symbol" pitchFamily="18" charset="2"/>
              </a:rPr>
              <a:t>v</a:t>
            </a:r>
            <a:r>
              <a:rPr lang="en-US" altLang="zh-TW" sz="2800" dirty="0" smtClean="0">
                <a:solidFill>
                  <a:srgbClr val="3333CC"/>
                </a:solidFill>
                <a:sym typeface="Symbol" pitchFamily="18" charset="2"/>
              </a:rPr>
              <a:t>)</a:t>
            </a:r>
            <a:r>
              <a:rPr lang="en-US" altLang="zh-TW" sz="2800" dirty="0" smtClean="0">
                <a:sym typeface="Symbol" pitchFamily="18" charset="2"/>
              </a:rPr>
              <a:t> :  edges with </a:t>
            </a:r>
            <a:r>
              <a:rPr lang="en-US" altLang="zh-TW" sz="2800" i="1" dirty="0" smtClean="0">
                <a:latin typeface="Times New Roman" pitchFamily="18" charset="0"/>
                <a:sym typeface="Symbol" pitchFamily="18" charset="2"/>
              </a:rPr>
              <a:t>v </a:t>
            </a:r>
            <a:r>
              <a:rPr lang="en-US" altLang="zh-TW" sz="2800" dirty="0" smtClean="0">
                <a:sym typeface="Symbol" pitchFamily="18" charset="2"/>
              </a:rPr>
              <a:t>as a terminal.</a:t>
            </a:r>
          </a:p>
          <a:p>
            <a:pPr eaLnBrk="1" hangingPunct="1">
              <a:lnSpc>
                <a:spcPct val="90000"/>
              </a:lnSpc>
              <a:buFont typeface="Wingdings" pitchFamily="2" charset="2"/>
              <a:buNone/>
            </a:pPr>
            <a:r>
              <a:rPr lang="en-US" altLang="zh-TW" sz="2800" dirty="0" smtClean="0">
                <a:sym typeface="Symbol" pitchFamily="18" charset="2"/>
              </a:rPr>
              <a:t>                      (</a:t>
            </a:r>
            <a:r>
              <a:rPr lang="en-US" altLang="zh-TW" sz="2800" dirty="0" smtClean="0">
                <a:solidFill>
                  <a:srgbClr val="3333CC"/>
                </a:solidFill>
                <a:sym typeface="Symbol" pitchFamily="18" charset="2"/>
              </a:rPr>
              <a:t>in-degree</a:t>
            </a:r>
            <a:r>
              <a:rPr lang="en-US" altLang="zh-TW" sz="2800" dirty="0" smtClean="0">
                <a:sym typeface="Symbol" pitchFamily="18" charset="2"/>
              </a:rPr>
              <a:t>)</a:t>
            </a:r>
          </a:p>
          <a:p>
            <a:pPr eaLnBrk="1" hangingPunct="1">
              <a:lnSpc>
                <a:spcPct val="90000"/>
              </a:lnSpc>
              <a:buFont typeface="Wingdings" pitchFamily="2" charset="2"/>
              <a:buNone/>
            </a:pPr>
            <a:r>
              <a:rPr lang="en-US" altLang="zh-TW" sz="2800" dirty="0" smtClean="0">
                <a:sym typeface="Symbol" pitchFamily="18" charset="2"/>
              </a:rPr>
              <a:t>         </a:t>
            </a:r>
            <a:r>
              <a:rPr lang="en-US" altLang="zh-TW" sz="2800" dirty="0" smtClean="0">
                <a:solidFill>
                  <a:srgbClr val="3333CC"/>
                </a:solidFill>
                <a:latin typeface="Times New Roman" pitchFamily="18" charset="0"/>
                <a:sym typeface="Symbol" pitchFamily="18" charset="2"/>
              </a:rPr>
              <a:t>deg</a:t>
            </a:r>
            <a:r>
              <a:rPr lang="en-US" altLang="zh-TW" sz="2800" baseline="30000" dirty="0" smtClean="0">
                <a:solidFill>
                  <a:srgbClr val="3333CC"/>
                </a:solidFill>
                <a:latin typeface="Times New Roman" pitchFamily="18" charset="0"/>
                <a:sym typeface="Symbol" pitchFamily="18" charset="2"/>
              </a:rPr>
              <a:t>+</a:t>
            </a:r>
            <a:r>
              <a:rPr lang="en-US" altLang="zh-TW" sz="2800" dirty="0" smtClean="0">
                <a:solidFill>
                  <a:srgbClr val="3333CC"/>
                </a:solidFill>
                <a:latin typeface="Times New Roman" pitchFamily="18" charset="0"/>
                <a:sym typeface="Symbol" pitchFamily="18" charset="2"/>
              </a:rPr>
              <a:t>(</a:t>
            </a:r>
            <a:r>
              <a:rPr lang="en-US" altLang="zh-TW" sz="2800" i="1" dirty="0" smtClean="0">
                <a:solidFill>
                  <a:srgbClr val="3333CC"/>
                </a:solidFill>
                <a:latin typeface="Times New Roman" pitchFamily="18" charset="0"/>
                <a:sym typeface="Symbol" pitchFamily="18" charset="2"/>
              </a:rPr>
              <a:t>v</a:t>
            </a:r>
            <a:r>
              <a:rPr lang="en-US" altLang="zh-TW" sz="2800" dirty="0" smtClean="0">
                <a:solidFill>
                  <a:srgbClr val="3333CC"/>
                </a:solidFill>
                <a:latin typeface="Times New Roman" pitchFamily="18" charset="0"/>
                <a:sym typeface="Symbol" pitchFamily="18" charset="2"/>
              </a:rPr>
              <a:t>)</a:t>
            </a:r>
            <a:r>
              <a:rPr lang="en-US" altLang="zh-TW" sz="2800" dirty="0" smtClean="0">
                <a:sym typeface="Symbol" pitchFamily="18" charset="2"/>
              </a:rPr>
              <a:t> : edges with </a:t>
            </a:r>
            <a:r>
              <a:rPr lang="en-US" altLang="zh-TW" sz="2800" i="1" dirty="0" smtClean="0">
                <a:latin typeface="Times New Roman" pitchFamily="18" charset="0"/>
                <a:sym typeface="Symbol" pitchFamily="18" charset="2"/>
              </a:rPr>
              <a:t>v</a:t>
            </a:r>
            <a:r>
              <a:rPr lang="en-US" altLang="zh-TW" sz="2800" dirty="0" smtClean="0">
                <a:sym typeface="Symbol" pitchFamily="18" charset="2"/>
              </a:rPr>
              <a:t> as a initial vertex</a:t>
            </a:r>
            <a:br>
              <a:rPr lang="en-US" altLang="zh-TW" sz="2800" dirty="0" smtClean="0">
                <a:sym typeface="Symbol" pitchFamily="18" charset="2"/>
              </a:rPr>
            </a:br>
            <a:r>
              <a:rPr lang="en-US" altLang="zh-TW" sz="2800" dirty="0" smtClean="0">
                <a:sym typeface="Symbol" pitchFamily="18" charset="2"/>
              </a:rPr>
              <a:t>                   (</a:t>
            </a:r>
            <a:r>
              <a:rPr lang="en-US" altLang="zh-TW" sz="2800" dirty="0" smtClean="0">
                <a:solidFill>
                  <a:srgbClr val="3333CC"/>
                </a:solidFill>
                <a:sym typeface="Symbol" pitchFamily="18" charset="2"/>
              </a:rPr>
              <a:t>out-degree</a:t>
            </a:r>
            <a:r>
              <a:rPr lang="en-US" altLang="zh-TW" sz="2800" dirty="0" smtClean="0">
                <a:sym typeface="Symbol" pitchFamily="18" charset="2"/>
              </a:rPr>
              <a:t>)</a:t>
            </a:r>
          </a:p>
        </p:txBody>
      </p:sp>
      <p:sp>
        <p:nvSpPr>
          <p:cNvPr id="27650" name="投影片編號版面配置區 4"/>
          <p:cNvSpPr>
            <a:spLocks noGrp="1"/>
          </p:cNvSpPr>
          <p:nvPr>
            <p:ph type="sldNum" sz="quarter" idx="11"/>
          </p:nvPr>
        </p:nvSpPr>
        <p:spPr>
          <a:noFill/>
        </p:spPr>
        <p:txBody>
          <a:bodyPr/>
          <a:lstStyle/>
          <a:p>
            <a:fld id="{2F639894-B4B6-4A99-8960-A0178EB6FA4E}" type="slidenum">
              <a:rPr lang="en-US" altLang="zh-TW" smtClean="0"/>
              <a:pPr/>
              <a:t>11</a:t>
            </a:fld>
            <a:endParaRPr lang="en-US" altLang="zh-TW" smtClean="0"/>
          </a:p>
        </p:txBody>
      </p:sp>
      <p:sp>
        <p:nvSpPr>
          <p:cNvPr id="4" name="Rectangle 3"/>
          <p:cNvSpPr txBox="1">
            <a:spLocks noChangeArrowheads="1"/>
          </p:cNvSpPr>
          <p:nvPr/>
        </p:nvSpPr>
        <p:spPr bwMode="auto">
          <a:xfrm>
            <a:off x="152400" y="3276600"/>
            <a:ext cx="2286000" cy="68580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None/>
            </a:pPr>
            <a:r>
              <a:rPr lang="en-US" altLang="zh-TW" sz="3200" b="1" dirty="0">
                <a:solidFill>
                  <a:srgbClr val="008000"/>
                </a:solidFill>
              </a:rPr>
              <a:t>Example </a:t>
            </a:r>
            <a:r>
              <a:rPr lang="en-US" altLang="zh-TW" sz="3200" b="1" dirty="0" smtClean="0">
                <a:solidFill>
                  <a:srgbClr val="008000"/>
                </a:solidFill>
              </a:rPr>
              <a:t>.</a:t>
            </a:r>
            <a:endParaRPr lang="en-US" altLang="zh-TW" sz="3200" dirty="0"/>
          </a:p>
        </p:txBody>
      </p:sp>
      <p:sp>
        <p:nvSpPr>
          <p:cNvPr id="47" name="Text Box 41"/>
          <p:cNvSpPr txBox="1">
            <a:spLocks noChangeArrowheads="1"/>
          </p:cNvSpPr>
          <p:nvPr/>
        </p:nvSpPr>
        <p:spPr bwMode="auto">
          <a:xfrm>
            <a:off x="5410200" y="3810000"/>
            <a:ext cx="3581400" cy="2678113"/>
          </a:xfrm>
          <a:prstGeom prst="rect">
            <a:avLst/>
          </a:prstGeom>
          <a:noFill/>
          <a:ln w="9525">
            <a:noFill/>
            <a:miter lim="800000"/>
            <a:headEnd/>
            <a:tailEnd/>
          </a:ln>
        </p:spPr>
        <p:txBody>
          <a:bodyPr>
            <a:spAutoFit/>
          </a:bodyPr>
          <a:lstStyle/>
          <a:p>
            <a:r>
              <a:rPr lang="en-US" altLang="zh-TW" sz="2800" dirty="0">
                <a:latin typeface="Times New Roman" pitchFamily="18" charset="0"/>
                <a:cs typeface="Times New Roman" pitchFamily="18" charset="0"/>
              </a:rPr>
              <a:t>deg</a:t>
            </a:r>
            <a:r>
              <a:rPr lang="en-US" altLang="zh-TW" sz="2800" baseline="30000" dirty="0">
                <a:latin typeface="Symbol" pitchFamily="18" charset="2"/>
                <a:cs typeface="Times New Roman" pitchFamily="18" charset="0"/>
              </a:rPr>
              <a:t>-</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a</a:t>
            </a:r>
            <a:r>
              <a:rPr lang="en-US" altLang="zh-TW" sz="2800" dirty="0">
                <a:latin typeface="Times New Roman" pitchFamily="18" charset="0"/>
                <a:cs typeface="Times New Roman" pitchFamily="18" charset="0"/>
              </a:rPr>
              <a:t>)=2, deg</a:t>
            </a:r>
            <a:r>
              <a:rPr lang="en-US" altLang="zh-TW" sz="2800" baseline="30000" dirty="0">
                <a:latin typeface="Times New Roman" pitchFamily="18" charset="0"/>
                <a:cs typeface="Times New Roman" pitchFamily="18" charset="0"/>
              </a:rPr>
              <a:t>+</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a</a:t>
            </a:r>
            <a:r>
              <a:rPr lang="en-US" altLang="zh-TW" sz="2800" dirty="0">
                <a:latin typeface="Times New Roman" pitchFamily="18" charset="0"/>
                <a:cs typeface="Times New Roman" pitchFamily="18" charset="0"/>
              </a:rPr>
              <a:t>)=4</a:t>
            </a:r>
          </a:p>
          <a:p>
            <a:r>
              <a:rPr lang="en-US" altLang="zh-TW" sz="2800" dirty="0">
                <a:latin typeface="Times New Roman" pitchFamily="18" charset="0"/>
                <a:cs typeface="Times New Roman" pitchFamily="18" charset="0"/>
              </a:rPr>
              <a:t>deg</a:t>
            </a:r>
            <a:r>
              <a:rPr lang="en-US" altLang="zh-TW" sz="2800" baseline="30000" dirty="0">
                <a:latin typeface="Symbol" pitchFamily="18" charset="2"/>
                <a:cs typeface="Times New Roman" pitchFamily="18" charset="0"/>
              </a:rPr>
              <a:t>-</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b</a:t>
            </a:r>
            <a:r>
              <a:rPr lang="en-US" altLang="zh-TW" sz="2800" dirty="0">
                <a:latin typeface="Times New Roman" pitchFamily="18" charset="0"/>
                <a:cs typeface="Times New Roman" pitchFamily="18" charset="0"/>
              </a:rPr>
              <a:t>)=2, deg</a:t>
            </a:r>
            <a:r>
              <a:rPr lang="en-US" altLang="zh-TW" sz="2800" baseline="30000" dirty="0">
                <a:latin typeface="Times New Roman" pitchFamily="18" charset="0"/>
                <a:cs typeface="Times New Roman" pitchFamily="18" charset="0"/>
              </a:rPr>
              <a:t>+</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b</a:t>
            </a:r>
            <a:r>
              <a:rPr lang="en-US" altLang="zh-TW" sz="2800" dirty="0">
                <a:latin typeface="Times New Roman" pitchFamily="18" charset="0"/>
                <a:cs typeface="Times New Roman" pitchFamily="18" charset="0"/>
              </a:rPr>
              <a:t>)=1</a:t>
            </a:r>
          </a:p>
          <a:p>
            <a:r>
              <a:rPr lang="en-US" altLang="zh-TW" sz="2800" dirty="0">
                <a:latin typeface="Times New Roman" pitchFamily="18" charset="0"/>
                <a:cs typeface="Times New Roman" pitchFamily="18" charset="0"/>
              </a:rPr>
              <a:t>deg</a:t>
            </a:r>
            <a:r>
              <a:rPr lang="en-US" altLang="zh-TW" sz="2800" baseline="30000" dirty="0">
                <a:latin typeface="Symbol" pitchFamily="18" charset="2"/>
                <a:cs typeface="Times New Roman" pitchFamily="18" charset="0"/>
              </a:rPr>
              <a:t>-</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c</a:t>
            </a:r>
            <a:r>
              <a:rPr lang="en-US" altLang="zh-TW" sz="2800" dirty="0">
                <a:latin typeface="Times New Roman" pitchFamily="18" charset="0"/>
                <a:cs typeface="Times New Roman" pitchFamily="18" charset="0"/>
              </a:rPr>
              <a:t>)=3, deg</a:t>
            </a:r>
            <a:r>
              <a:rPr lang="en-US" altLang="zh-TW" sz="2800" baseline="30000" dirty="0">
                <a:latin typeface="Times New Roman" pitchFamily="18" charset="0"/>
                <a:cs typeface="Times New Roman" pitchFamily="18" charset="0"/>
              </a:rPr>
              <a:t>+</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c</a:t>
            </a:r>
            <a:r>
              <a:rPr lang="en-US" altLang="zh-TW" sz="2800" dirty="0">
                <a:latin typeface="Times New Roman" pitchFamily="18" charset="0"/>
                <a:cs typeface="Times New Roman" pitchFamily="18" charset="0"/>
              </a:rPr>
              <a:t>)=2</a:t>
            </a:r>
          </a:p>
          <a:p>
            <a:r>
              <a:rPr lang="en-US" altLang="zh-TW" sz="2800" dirty="0">
                <a:latin typeface="Times New Roman" pitchFamily="18" charset="0"/>
                <a:cs typeface="Times New Roman" pitchFamily="18" charset="0"/>
              </a:rPr>
              <a:t>deg</a:t>
            </a:r>
            <a:r>
              <a:rPr lang="en-US" altLang="zh-TW" sz="2800" baseline="30000" dirty="0">
                <a:latin typeface="Symbol" pitchFamily="18" charset="2"/>
                <a:cs typeface="Times New Roman" pitchFamily="18" charset="0"/>
              </a:rPr>
              <a:t>-</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d</a:t>
            </a:r>
            <a:r>
              <a:rPr lang="en-US" altLang="zh-TW" sz="2800" dirty="0">
                <a:latin typeface="Times New Roman" pitchFamily="18" charset="0"/>
                <a:cs typeface="Times New Roman" pitchFamily="18" charset="0"/>
              </a:rPr>
              <a:t>)=2, deg</a:t>
            </a:r>
            <a:r>
              <a:rPr lang="en-US" altLang="zh-TW" sz="2800" baseline="30000" dirty="0">
                <a:latin typeface="Times New Roman" pitchFamily="18" charset="0"/>
                <a:cs typeface="Times New Roman" pitchFamily="18" charset="0"/>
              </a:rPr>
              <a:t>+</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d</a:t>
            </a:r>
            <a:r>
              <a:rPr lang="en-US" altLang="zh-TW" sz="2800" dirty="0">
                <a:latin typeface="Times New Roman" pitchFamily="18" charset="0"/>
                <a:cs typeface="Times New Roman" pitchFamily="18" charset="0"/>
              </a:rPr>
              <a:t>)=2</a:t>
            </a:r>
          </a:p>
          <a:p>
            <a:r>
              <a:rPr lang="en-US" altLang="zh-TW" sz="2800" dirty="0">
                <a:latin typeface="Times New Roman" pitchFamily="18" charset="0"/>
                <a:cs typeface="Times New Roman" pitchFamily="18" charset="0"/>
              </a:rPr>
              <a:t>deg</a:t>
            </a:r>
            <a:r>
              <a:rPr lang="en-US" altLang="zh-TW" sz="2800" baseline="30000" dirty="0">
                <a:latin typeface="Symbol" pitchFamily="18" charset="2"/>
                <a:cs typeface="Times New Roman" pitchFamily="18" charset="0"/>
              </a:rPr>
              <a:t>-</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e</a:t>
            </a:r>
            <a:r>
              <a:rPr lang="en-US" altLang="zh-TW" sz="2800" dirty="0">
                <a:latin typeface="Times New Roman" pitchFamily="18" charset="0"/>
                <a:cs typeface="Times New Roman" pitchFamily="18" charset="0"/>
              </a:rPr>
              <a:t>)=3, deg</a:t>
            </a:r>
            <a:r>
              <a:rPr lang="en-US" altLang="zh-TW" sz="2800" baseline="30000" dirty="0">
                <a:latin typeface="Times New Roman" pitchFamily="18" charset="0"/>
                <a:cs typeface="Times New Roman" pitchFamily="18" charset="0"/>
              </a:rPr>
              <a:t>+</a:t>
            </a:r>
            <a:r>
              <a:rPr lang="en-US" altLang="zh-TW" sz="2800" dirty="0">
                <a:latin typeface="Times New Roman" pitchFamily="18" charset="0"/>
                <a:cs typeface="Times New Roman" pitchFamily="18" charset="0"/>
              </a:rPr>
              <a:t>(</a:t>
            </a:r>
            <a:r>
              <a:rPr lang="en-US" altLang="zh-TW" sz="2800" i="1" dirty="0">
                <a:latin typeface="Times New Roman" pitchFamily="18" charset="0"/>
                <a:cs typeface="Times New Roman" pitchFamily="18" charset="0"/>
              </a:rPr>
              <a:t>e</a:t>
            </a:r>
            <a:r>
              <a:rPr lang="en-US" altLang="zh-TW" sz="2800" dirty="0">
                <a:latin typeface="Times New Roman" pitchFamily="18" charset="0"/>
                <a:cs typeface="Times New Roman" pitchFamily="18" charset="0"/>
              </a:rPr>
              <a:t>)=3</a:t>
            </a:r>
          </a:p>
          <a:p>
            <a:r>
              <a:rPr lang="en-US" altLang="zh-TW" sz="2800" dirty="0">
                <a:latin typeface="Times New Roman" pitchFamily="18" charset="0"/>
                <a:cs typeface="Times New Roman" pitchFamily="18" charset="0"/>
                <a:sym typeface="Symbol" pitchFamily="18" charset="2"/>
              </a:rPr>
              <a:t>deg</a:t>
            </a:r>
            <a:r>
              <a:rPr lang="en-US" altLang="zh-TW" sz="2800" baseline="30000" dirty="0">
                <a:latin typeface="Symbol" pitchFamily="18" charset="2"/>
                <a:cs typeface="Times New Roman" pitchFamily="18" charset="0"/>
              </a:rPr>
              <a:t>-</a:t>
            </a:r>
            <a:r>
              <a:rPr lang="en-US" altLang="zh-TW" sz="2800" dirty="0">
                <a:latin typeface="Times New Roman" pitchFamily="18" charset="0"/>
                <a:cs typeface="Times New Roman" pitchFamily="18" charset="0"/>
                <a:sym typeface="Symbol" pitchFamily="18" charset="2"/>
              </a:rPr>
              <a:t>(</a:t>
            </a:r>
            <a:r>
              <a:rPr lang="en-US" altLang="zh-TW" sz="2800" i="1" dirty="0">
                <a:latin typeface="Times New Roman" pitchFamily="18" charset="0"/>
                <a:cs typeface="Times New Roman" pitchFamily="18" charset="0"/>
              </a:rPr>
              <a:t>f </a:t>
            </a:r>
            <a:r>
              <a:rPr lang="en-US" altLang="zh-TW" sz="2800" dirty="0">
                <a:latin typeface="Times New Roman" pitchFamily="18" charset="0"/>
                <a:cs typeface="Times New Roman" pitchFamily="18" charset="0"/>
                <a:sym typeface="Symbol" pitchFamily="18" charset="2"/>
              </a:rPr>
              <a:t>)=0, deg</a:t>
            </a:r>
            <a:r>
              <a:rPr lang="en-US" altLang="zh-TW" sz="2800" baseline="30000" dirty="0">
                <a:latin typeface="Times New Roman" pitchFamily="18" charset="0"/>
                <a:cs typeface="Times New Roman" pitchFamily="18" charset="0"/>
                <a:sym typeface="Symbol" pitchFamily="18" charset="2"/>
              </a:rPr>
              <a:t>+</a:t>
            </a:r>
            <a:r>
              <a:rPr lang="en-US" altLang="zh-TW" sz="2800" dirty="0">
                <a:latin typeface="Times New Roman" pitchFamily="18" charset="0"/>
                <a:cs typeface="Times New Roman" pitchFamily="18" charset="0"/>
                <a:sym typeface="Symbol" pitchFamily="18" charset="2"/>
              </a:rPr>
              <a:t>(</a:t>
            </a:r>
            <a:r>
              <a:rPr lang="en-US" altLang="zh-TW" sz="2800" i="1" dirty="0">
                <a:latin typeface="Times New Roman" pitchFamily="18" charset="0"/>
                <a:cs typeface="Times New Roman" pitchFamily="18" charset="0"/>
              </a:rPr>
              <a:t>f </a:t>
            </a:r>
            <a:r>
              <a:rPr lang="en-US" altLang="zh-TW" sz="2800" dirty="0">
                <a:latin typeface="Times New Roman" pitchFamily="18" charset="0"/>
                <a:cs typeface="Times New Roman" pitchFamily="18" charset="0"/>
                <a:sym typeface="Symbol" pitchFamily="18" charset="2"/>
              </a:rPr>
              <a:t>)=0</a:t>
            </a:r>
          </a:p>
        </p:txBody>
      </p:sp>
      <p:grpSp>
        <p:nvGrpSpPr>
          <p:cNvPr id="2" name="群組 49"/>
          <p:cNvGrpSpPr>
            <a:grpSpLocks/>
          </p:cNvGrpSpPr>
          <p:nvPr/>
        </p:nvGrpSpPr>
        <p:grpSpPr bwMode="auto">
          <a:xfrm>
            <a:off x="457200" y="3962400"/>
            <a:ext cx="4511675" cy="2595563"/>
            <a:chOff x="609600" y="4191000"/>
            <a:chExt cx="4511922" cy="2595265"/>
          </a:xfrm>
        </p:grpSpPr>
        <p:sp>
          <p:nvSpPr>
            <p:cNvPr id="27655" name="Text Box 26"/>
            <p:cNvSpPr txBox="1">
              <a:spLocks noChangeArrowheads="1"/>
            </p:cNvSpPr>
            <p:nvPr/>
          </p:nvSpPr>
          <p:spPr bwMode="auto">
            <a:xfrm>
              <a:off x="609600" y="4495800"/>
              <a:ext cx="338554"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a</a:t>
              </a:r>
            </a:p>
          </p:txBody>
        </p:sp>
        <p:sp>
          <p:nvSpPr>
            <p:cNvPr id="27656" name="Text Box 27"/>
            <p:cNvSpPr txBox="1">
              <a:spLocks noChangeArrowheads="1"/>
            </p:cNvSpPr>
            <p:nvPr/>
          </p:nvSpPr>
          <p:spPr bwMode="auto">
            <a:xfrm>
              <a:off x="2819400" y="4191000"/>
              <a:ext cx="338554"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b</a:t>
              </a:r>
            </a:p>
          </p:txBody>
        </p:sp>
        <p:cxnSp>
          <p:nvCxnSpPr>
            <p:cNvPr id="27657" name="AutoShape 13"/>
            <p:cNvCxnSpPr>
              <a:cxnSpLocks noChangeShapeType="1"/>
              <a:stCxn id="27669" idx="6"/>
              <a:endCxn id="27672" idx="2"/>
            </p:cNvCxnSpPr>
            <p:nvPr/>
          </p:nvCxnSpPr>
          <p:spPr bwMode="auto">
            <a:xfrm>
              <a:off x="1066800" y="4640263"/>
              <a:ext cx="1920875" cy="1588"/>
            </a:xfrm>
            <a:prstGeom prst="straightConnector1">
              <a:avLst/>
            </a:prstGeom>
            <a:noFill/>
            <a:ln w="9525">
              <a:solidFill>
                <a:schemeClr val="tx1"/>
              </a:solidFill>
              <a:round/>
              <a:headEnd/>
              <a:tailEnd type="triangle" w="lg" len="lg"/>
            </a:ln>
          </p:spPr>
        </p:cxnSp>
        <p:cxnSp>
          <p:nvCxnSpPr>
            <p:cNvPr id="27658" name="AutoShape 15"/>
            <p:cNvCxnSpPr>
              <a:cxnSpLocks noChangeShapeType="1"/>
              <a:stCxn id="27672" idx="0"/>
              <a:endCxn id="27671" idx="0"/>
            </p:cNvCxnSpPr>
            <p:nvPr/>
          </p:nvCxnSpPr>
          <p:spPr bwMode="auto">
            <a:xfrm rot="16200000" flipH="1">
              <a:off x="2255838" y="5372100"/>
              <a:ext cx="1600200" cy="1588"/>
            </a:xfrm>
            <a:prstGeom prst="straightConnector1">
              <a:avLst/>
            </a:prstGeom>
            <a:noFill/>
            <a:ln w="9525">
              <a:solidFill>
                <a:schemeClr val="tx1"/>
              </a:solidFill>
              <a:round/>
              <a:headEnd/>
              <a:tailEnd type="triangle" w="lg" len="lg"/>
            </a:ln>
          </p:spPr>
        </p:cxnSp>
        <p:cxnSp>
          <p:nvCxnSpPr>
            <p:cNvPr id="27659" name="AutoShape 17"/>
            <p:cNvCxnSpPr>
              <a:cxnSpLocks noChangeShapeType="1"/>
              <a:stCxn id="27665" idx="0"/>
            </p:cNvCxnSpPr>
            <p:nvPr/>
          </p:nvCxnSpPr>
          <p:spPr bwMode="auto">
            <a:xfrm rot="-5400000" flipH="1" flipV="1">
              <a:off x="3192431" y="4503769"/>
              <a:ext cx="1624200" cy="1913061"/>
            </a:xfrm>
            <a:prstGeom prst="straightConnector1">
              <a:avLst/>
            </a:prstGeom>
            <a:noFill/>
            <a:ln w="9525">
              <a:solidFill>
                <a:schemeClr val="tx1"/>
              </a:solidFill>
              <a:round/>
              <a:headEnd type="triangle" w="lg" len="lg"/>
              <a:tailEnd/>
            </a:ln>
          </p:spPr>
        </p:cxnSp>
        <p:cxnSp>
          <p:nvCxnSpPr>
            <p:cNvPr id="27660" name="AutoShape 19"/>
            <p:cNvCxnSpPr>
              <a:cxnSpLocks noChangeShapeType="1"/>
            </p:cNvCxnSpPr>
            <p:nvPr/>
          </p:nvCxnSpPr>
          <p:spPr bwMode="auto">
            <a:xfrm rot="16200000" flipH="1">
              <a:off x="2060207" y="5331194"/>
              <a:ext cx="1587" cy="1836000"/>
            </a:xfrm>
            <a:prstGeom prst="curvedConnector3">
              <a:avLst>
                <a:gd name="adj1" fmla="val 16500005"/>
              </a:avLst>
            </a:prstGeom>
            <a:noFill/>
            <a:ln w="9525">
              <a:solidFill>
                <a:schemeClr val="tx1"/>
              </a:solidFill>
              <a:round/>
              <a:headEnd type="triangle" w="lg" len="lg"/>
              <a:tailEnd/>
            </a:ln>
          </p:spPr>
        </p:cxnSp>
        <p:cxnSp>
          <p:nvCxnSpPr>
            <p:cNvPr id="27661" name="AutoShape 20"/>
            <p:cNvCxnSpPr>
              <a:cxnSpLocks noChangeShapeType="1"/>
            </p:cNvCxnSpPr>
            <p:nvPr/>
          </p:nvCxnSpPr>
          <p:spPr bwMode="auto">
            <a:xfrm rot="5400000" flipV="1">
              <a:off x="2019919" y="5295281"/>
              <a:ext cx="1762" cy="1908000"/>
            </a:xfrm>
            <a:prstGeom prst="curvedConnector3">
              <a:avLst>
                <a:gd name="adj1" fmla="val -7850741"/>
              </a:avLst>
            </a:prstGeom>
            <a:noFill/>
            <a:ln w="12700">
              <a:solidFill>
                <a:schemeClr val="tx1"/>
              </a:solidFill>
              <a:round/>
              <a:headEnd/>
              <a:tailEnd type="triangle" w="lg" len="lg"/>
            </a:ln>
          </p:spPr>
        </p:cxnSp>
        <p:cxnSp>
          <p:nvCxnSpPr>
            <p:cNvPr id="27662" name="AutoShape 23"/>
            <p:cNvCxnSpPr>
              <a:cxnSpLocks noChangeShapeType="1"/>
            </p:cNvCxnSpPr>
            <p:nvPr/>
          </p:nvCxnSpPr>
          <p:spPr bwMode="auto">
            <a:xfrm rot="10800000" flipH="1" flipV="1">
              <a:off x="1066800" y="4648200"/>
              <a:ext cx="1588" cy="1548000"/>
            </a:xfrm>
            <a:prstGeom prst="curvedConnector3">
              <a:avLst>
                <a:gd name="adj1" fmla="val 6164991"/>
              </a:avLst>
            </a:prstGeom>
            <a:noFill/>
            <a:ln w="9525">
              <a:solidFill>
                <a:schemeClr val="tx1"/>
              </a:solidFill>
              <a:round/>
              <a:headEnd type="none" w="lg" len="lg"/>
              <a:tailEnd type="triangle" w="lg" len="lg"/>
            </a:ln>
          </p:spPr>
        </p:cxnSp>
        <p:cxnSp>
          <p:nvCxnSpPr>
            <p:cNvPr id="27663" name="AutoShape 24"/>
            <p:cNvCxnSpPr>
              <a:cxnSpLocks noChangeShapeType="1"/>
              <a:stCxn id="27672" idx="6"/>
              <a:endCxn id="27673" idx="2"/>
            </p:cNvCxnSpPr>
            <p:nvPr/>
          </p:nvCxnSpPr>
          <p:spPr bwMode="auto">
            <a:xfrm>
              <a:off x="3124200" y="4640263"/>
              <a:ext cx="1844675" cy="1588"/>
            </a:xfrm>
            <a:prstGeom prst="straightConnector1">
              <a:avLst/>
            </a:prstGeom>
            <a:noFill/>
            <a:ln w="9525">
              <a:solidFill>
                <a:schemeClr val="tx1"/>
              </a:solidFill>
              <a:round/>
              <a:headEnd type="triangle" w="lg" len="lg"/>
              <a:tailEnd/>
            </a:ln>
          </p:spPr>
        </p:cxnSp>
        <p:cxnSp>
          <p:nvCxnSpPr>
            <p:cNvPr id="27664" name="AutoShape 28"/>
            <p:cNvCxnSpPr>
              <a:cxnSpLocks noChangeShapeType="1"/>
            </p:cNvCxnSpPr>
            <p:nvPr/>
          </p:nvCxnSpPr>
          <p:spPr bwMode="auto">
            <a:xfrm rot="5400000" flipH="1">
              <a:off x="4953000" y="4648200"/>
              <a:ext cx="144000" cy="1588"/>
            </a:xfrm>
            <a:prstGeom prst="curvedConnector5">
              <a:avLst>
                <a:gd name="adj1" fmla="val -100000"/>
                <a:gd name="adj2" fmla="val -21600009"/>
                <a:gd name="adj3" fmla="val 200000"/>
              </a:avLst>
            </a:prstGeom>
            <a:noFill/>
            <a:ln w="9525">
              <a:solidFill>
                <a:schemeClr val="tx1"/>
              </a:solidFill>
              <a:round/>
              <a:headEnd/>
              <a:tailEnd type="triangle" w="lg" len="lg"/>
            </a:ln>
          </p:spPr>
        </p:cxnSp>
        <p:sp>
          <p:nvSpPr>
            <p:cNvPr id="27665" name="Text Box 30"/>
            <p:cNvSpPr txBox="1">
              <a:spLocks noChangeArrowheads="1"/>
            </p:cNvSpPr>
            <p:nvPr/>
          </p:nvSpPr>
          <p:spPr bwMode="auto">
            <a:xfrm>
              <a:off x="4800600" y="4648200"/>
              <a:ext cx="320922"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c</a:t>
              </a:r>
            </a:p>
          </p:txBody>
        </p:sp>
        <p:sp>
          <p:nvSpPr>
            <p:cNvPr id="27666" name="Text Box 31"/>
            <p:cNvSpPr txBox="1">
              <a:spLocks noChangeArrowheads="1"/>
            </p:cNvSpPr>
            <p:nvPr/>
          </p:nvSpPr>
          <p:spPr bwMode="auto">
            <a:xfrm>
              <a:off x="854075" y="6324600"/>
              <a:ext cx="320922"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e</a:t>
              </a:r>
            </a:p>
          </p:txBody>
        </p:sp>
        <p:sp>
          <p:nvSpPr>
            <p:cNvPr id="27667" name="Text Box 32"/>
            <p:cNvSpPr txBox="1">
              <a:spLocks noChangeArrowheads="1"/>
            </p:cNvSpPr>
            <p:nvPr/>
          </p:nvSpPr>
          <p:spPr bwMode="auto">
            <a:xfrm>
              <a:off x="2835275" y="6324600"/>
              <a:ext cx="338554"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d</a:t>
              </a:r>
            </a:p>
          </p:txBody>
        </p:sp>
        <p:sp>
          <p:nvSpPr>
            <p:cNvPr id="27668" name="Text Box 33"/>
            <p:cNvSpPr txBox="1">
              <a:spLocks noChangeArrowheads="1"/>
            </p:cNvSpPr>
            <p:nvPr/>
          </p:nvSpPr>
          <p:spPr bwMode="auto">
            <a:xfrm>
              <a:off x="4800600" y="6248400"/>
              <a:ext cx="209301" cy="461665"/>
            </a:xfrm>
            <a:prstGeom prst="rect">
              <a:avLst/>
            </a:prstGeom>
            <a:noFill/>
            <a:ln w="9525">
              <a:noFill/>
              <a:miter lim="800000"/>
              <a:headEnd/>
              <a:tailEnd/>
            </a:ln>
          </p:spPr>
          <p:txBody>
            <a:bodyPr>
              <a:spAutoFit/>
            </a:bodyPr>
            <a:lstStyle/>
            <a:p>
              <a:r>
                <a:rPr lang="en-US" altLang="zh-TW" sz="2400" i="1">
                  <a:latin typeface="Times New Roman" pitchFamily="18" charset="0"/>
                  <a:cs typeface="Times New Roman" pitchFamily="18" charset="0"/>
                </a:rPr>
                <a:t>f</a:t>
              </a:r>
            </a:p>
          </p:txBody>
        </p:sp>
        <p:sp>
          <p:nvSpPr>
            <p:cNvPr id="27669" name="Oval 4"/>
            <p:cNvSpPr>
              <a:spLocks noChangeArrowheads="1"/>
            </p:cNvSpPr>
            <p:nvPr/>
          </p:nvSpPr>
          <p:spPr bwMode="auto">
            <a:xfrm>
              <a:off x="930275" y="45720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7670" name="Oval 4"/>
            <p:cNvSpPr>
              <a:spLocks noChangeArrowheads="1"/>
            </p:cNvSpPr>
            <p:nvPr/>
          </p:nvSpPr>
          <p:spPr bwMode="auto">
            <a:xfrm>
              <a:off x="1006475" y="61722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7671" name="Oval 4"/>
            <p:cNvSpPr>
              <a:spLocks noChangeArrowheads="1"/>
            </p:cNvSpPr>
            <p:nvPr/>
          </p:nvSpPr>
          <p:spPr bwMode="auto">
            <a:xfrm>
              <a:off x="2987675" y="61722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7672" name="Oval 4"/>
            <p:cNvSpPr>
              <a:spLocks noChangeArrowheads="1"/>
            </p:cNvSpPr>
            <p:nvPr/>
          </p:nvSpPr>
          <p:spPr bwMode="auto">
            <a:xfrm>
              <a:off x="2987675" y="45720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7673" name="Oval 4"/>
            <p:cNvSpPr>
              <a:spLocks noChangeArrowheads="1"/>
            </p:cNvSpPr>
            <p:nvPr/>
          </p:nvSpPr>
          <p:spPr bwMode="auto">
            <a:xfrm>
              <a:off x="4968875" y="45720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27674" name="Oval 4"/>
            <p:cNvSpPr>
              <a:spLocks noChangeArrowheads="1"/>
            </p:cNvSpPr>
            <p:nvPr/>
          </p:nvSpPr>
          <p:spPr bwMode="auto">
            <a:xfrm>
              <a:off x="4892675" y="60960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cxnSp>
          <p:nvCxnSpPr>
            <p:cNvPr id="27675" name="AutoShape 20"/>
            <p:cNvCxnSpPr>
              <a:cxnSpLocks noChangeShapeType="1"/>
            </p:cNvCxnSpPr>
            <p:nvPr/>
          </p:nvCxnSpPr>
          <p:spPr bwMode="auto">
            <a:xfrm rot="5400000" flipV="1">
              <a:off x="3029610" y="2685391"/>
              <a:ext cx="1762" cy="3927381"/>
            </a:xfrm>
            <a:prstGeom prst="curvedConnector3">
              <a:avLst>
                <a:gd name="adj1" fmla="val -20824634"/>
              </a:avLst>
            </a:prstGeom>
            <a:noFill/>
            <a:ln w="12700">
              <a:solidFill>
                <a:schemeClr val="tx1"/>
              </a:solidFill>
              <a:round/>
              <a:headEnd/>
              <a:tailEnd type="triangle" w="lg" len="lg"/>
            </a:ln>
          </p:spPr>
        </p:cxnSp>
        <p:cxnSp>
          <p:nvCxnSpPr>
            <p:cNvPr id="27676" name="AutoShape 23"/>
            <p:cNvCxnSpPr>
              <a:cxnSpLocks noChangeShapeType="1"/>
            </p:cNvCxnSpPr>
            <p:nvPr/>
          </p:nvCxnSpPr>
          <p:spPr bwMode="auto">
            <a:xfrm rot="10800000" flipH="1" flipV="1">
              <a:off x="1006475" y="4698300"/>
              <a:ext cx="1588" cy="1512000"/>
            </a:xfrm>
            <a:prstGeom prst="curvedConnector3">
              <a:avLst>
                <a:gd name="adj1" fmla="val -8230546"/>
              </a:avLst>
            </a:prstGeom>
            <a:noFill/>
            <a:ln w="9525">
              <a:solidFill>
                <a:schemeClr val="tx1"/>
              </a:solidFill>
              <a:round/>
              <a:headEnd type="triangle" w="lg" len="lg"/>
              <a:tailEnd type="none" w="lg" len="lg"/>
            </a:ln>
          </p:spPr>
        </p:cxnSp>
        <p:cxnSp>
          <p:nvCxnSpPr>
            <p:cNvPr id="27677" name="AutoShape 28"/>
            <p:cNvCxnSpPr>
              <a:cxnSpLocks noChangeShapeType="1"/>
            </p:cNvCxnSpPr>
            <p:nvPr/>
          </p:nvCxnSpPr>
          <p:spPr bwMode="auto">
            <a:xfrm rot="16200000" flipH="1">
              <a:off x="995594" y="6243406"/>
              <a:ext cx="144000" cy="1588"/>
            </a:xfrm>
            <a:prstGeom prst="curvedConnector5">
              <a:avLst>
                <a:gd name="adj1" fmla="val -100000"/>
                <a:gd name="adj2" fmla="val -21600009"/>
                <a:gd name="adj3" fmla="val 200000"/>
              </a:avLst>
            </a:prstGeom>
            <a:noFill/>
            <a:ln w="9525">
              <a:solidFill>
                <a:schemeClr val="tx1"/>
              </a:solidFill>
              <a:round/>
              <a:headEnd/>
              <a:tailEnd type="triangle" w="lg" len="lg"/>
            </a:ln>
          </p:spPr>
        </p:cxnSp>
        <p:cxnSp>
          <p:nvCxnSpPr>
            <p:cNvPr id="27678" name="AutoShape 28"/>
            <p:cNvCxnSpPr>
              <a:cxnSpLocks noChangeShapeType="1"/>
            </p:cNvCxnSpPr>
            <p:nvPr/>
          </p:nvCxnSpPr>
          <p:spPr bwMode="auto">
            <a:xfrm flipH="1">
              <a:off x="919394" y="4643206"/>
              <a:ext cx="144000" cy="1588"/>
            </a:xfrm>
            <a:prstGeom prst="curvedConnector5">
              <a:avLst>
                <a:gd name="adj1" fmla="val -100000"/>
                <a:gd name="adj2" fmla="val -21600009"/>
                <a:gd name="adj3" fmla="val 200000"/>
              </a:avLst>
            </a:prstGeom>
            <a:noFill/>
            <a:ln w="9525">
              <a:solidFill>
                <a:schemeClr val="tx1"/>
              </a:solidFill>
              <a:round/>
              <a:headEnd/>
              <a:tailEnd type="triangle" w="lg" len="lg"/>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ppt_x"/>
                                          </p:val>
                                        </p:tav>
                                        <p:tav tm="100000">
                                          <p:val>
                                            <p:strVal val="#ppt_x"/>
                                          </p:val>
                                        </p:tav>
                                      </p:tavLst>
                                    </p:anim>
                                    <p:anim calcmode="lin" valueType="num">
                                      <p:cBhvr additive="base">
                                        <p:cTn id="1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接點 23"/>
          <p:cNvCxnSpPr>
            <a:stCxn id="28680" idx="2"/>
            <a:endCxn id="28681" idx="6"/>
          </p:cNvCxnSpPr>
          <p:nvPr/>
        </p:nvCxnSpPr>
        <p:spPr>
          <a:xfrm rot="10800000" flipH="1">
            <a:off x="2971800" y="4038600"/>
            <a:ext cx="1143000"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a:endCxn id="28681" idx="0"/>
          </p:cNvCxnSpPr>
          <p:nvPr/>
        </p:nvCxnSpPr>
        <p:spPr>
          <a:xfrm rot="5400000" flipH="1" flipV="1">
            <a:off x="3618707" y="4380706"/>
            <a:ext cx="839788" cy="317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8676" name="Text Box 17"/>
          <p:cNvSpPr txBox="1">
            <a:spLocks noChangeArrowheads="1"/>
          </p:cNvSpPr>
          <p:nvPr/>
        </p:nvSpPr>
        <p:spPr bwMode="auto">
          <a:xfrm>
            <a:off x="531813" y="3124200"/>
            <a:ext cx="8154987" cy="1570038"/>
          </a:xfrm>
          <a:prstGeom prst="rect">
            <a:avLst/>
          </a:prstGeom>
          <a:noFill/>
          <a:ln w="9525">
            <a:noFill/>
            <a:miter lim="800000"/>
            <a:headEnd/>
            <a:tailEnd/>
          </a:ln>
        </p:spPr>
        <p:txBody>
          <a:bodyPr wrap="none">
            <a:spAutoFit/>
          </a:bodyPr>
          <a:lstStyle/>
          <a:p>
            <a:r>
              <a:rPr lang="en-US" altLang="zh-TW" sz="3200" b="1">
                <a:solidFill>
                  <a:srgbClr val="008000"/>
                </a:solidFill>
              </a:rPr>
              <a:t>eg.</a:t>
            </a:r>
            <a:r>
              <a:rPr lang="en-US" altLang="zh-TW" sz="3200"/>
              <a:t> </a:t>
            </a:r>
          </a:p>
          <a:p>
            <a:r>
              <a:rPr lang="en-US" altLang="zh-TW" sz="3200"/>
              <a:t>		</a:t>
            </a:r>
            <a:r>
              <a:rPr lang="en-US" altLang="zh-TW" sz="3200" i="1">
                <a:latin typeface="Times New Roman" pitchFamily="18" charset="0"/>
                <a:cs typeface="Times New Roman" pitchFamily="18" charset="0"/>
              </a:rPr>
              <a:t>K</a:t>
            </a:r>
            <a:r>
              <a:rPr lang="en-US" altLang="zh-TW" sz="3200" baseline="-25000">
                <a:latin typeface="Times New Roman" pitchFamily="18" charset="0"/>
                <a:cs typeface="Times New Roman" pitchFamily="18" charset="0"/>
              </a:rPr>
              <a:t>4</a:t>
            </a:r>
            <a:r>
              <a:rPr lang="en-US" altLang="zh-TW" sz="3200"/>
              <a:t> :                                                </a:t>
            </a:r>
          </a:p>
          <a:p>
            <a:r>
              <a:rPr lang="en-US" altLang="zh-TW" sz="3200"/>
              <a:t>                                      		is 3-regular.</a:t>
            </a:r>
          </a:p>
        </p:txBody>
      </p:sp>
      <p:sp>
        <p:nvSpPr>
          <p:cNvPr id="28677" name="Rectangle 3"/>
          <p:cNvSpPr>
            <a:spLocks noGrp="1" noChangeArrowheads="1"/>
          </p:cNvSpPr>
          <p:nvPr>
            <p:ph idx="1"/>
          </p:nvPr>
        </p:nvSpPr>
        <p:spPr>
          <a:xfrm>
            <a:off x="0" y="609600"/>
            <a:ext cx="8686800" cy="2743200"/>
          </a:xfrm>
        </p:spPr>
        <p:txBody>
          <a:bodyPr/>
          <a:lstStyle/>
          <a:p>
            <a:pPr eaLnBrk="1" hangingPunct="1">
              <a:buFont typeface="Wingdings" pitchFamily="2" charset="2"/>
              <a:buNone/>
            </a:pPr>
            <a:r>
              <a:rPr lang="en-US" altLang="zh-TW" b="1" dirty="0" smtClean="0">
                <a:solidFill>
                  <a:srgbClr val="008000"/>
                </a:solidFill>
              </a:rPr>
              <a:t>	</a:t>
            </a:r>
            <a:r>
              <a:rPr lang="en-US" altLang="zh-TW" b="1" u="sng" dirty="0" smtClean="0">
                <a:solidFill>
                  <a:srgbClr val="008000"/>
                </a:solidFill>
              </a:rPr>
              <a:t> Regular Graph</a:t>
            </a:r>
            <a:endParaRPr lang="en-US" altLang="zh-TW" b="1" dirty="0" smtClean="0">
              <a:solidFill>
                <a:srgbClr val="008000"/>
              </a:solidFill>
            </a:endParaRPr>
          </a:p>
          <a:p>
            <a:pPr eaLnBrk="1" hangingPunct="1">
              <a:buFont typeface="Wingdings" pitchFamily="2" charset="2"/>
              <a:buNone/>
            </a:pPr>
            <a:r>
              <a:rPr lang="en-US" altLang="zh-TW" b="1" dirty="0" smtClean="0">
                <a:solidFill>
                  <a:srgbClr val="008000"/>
                </a:solidFill>
              </a:rPr>
              <a:t>	</a:t>
            </a:r>
            <a:r>
              <a:rPr lang="en-US" altLang="zh-TW" dirty="0" smtClean="0"/>
              <a:t>A simple graph </a:t>
            </a:r>
            <a:r>
              <a:rPr lang="en-US" altLang="zh-TW" i="1" dirty="0" smtClean="0">
                <a:latin typeface="Times New Roman" pitchFamily="18" charset="0"/>
                <a:cs typeface="Times New Roman" pitchFamily="18" charset="0"/>
              </a:rPr>
              <a:t>G</a:t>
            </a:r>
            <a:r>
              <a:rPr lang="en-US" altLang="zh-TW" dirty="0" smtClean="0">
                <a:latin typeface="Times New Roman" pitchFamily="18" charset="0"/>
                <a:cs typeface="Times New Roman" pitchFamily="18" charset="0"/>
              </a:rPr>
              <a:t>=(</a:t>
            </a:r>
            <a:r>
              <a:rPr lang="en-US" altLang="zh-TW" i="1" dirty="0" smtClean="0">
                <a:latin typeface="Times New Roman" pitchFamily="18" charset="0"/>
                <a:cs typeface="Times New Roman" pitchFamily="18" charset="0"/>
              </a:rPr>
              <a:t>V</a:t>
            </a:r>
            <a:r>
              <a:rPr lang="en-US" altLang="zh-TW" dirty="0" smtClean="0">
                <a:latin typeface="Times New Roman" pitchFamily="18" charset="0"/>
                <a:cs typeface="Times New Roman" pitchFamily="18" charset="0"/>
              </a:rPr>
              <a:t>, </a:t>
            </a:r>
            <a:r>
              <a:rPr lang="en-US" altLang="zh-TW" i="1" dirty="0" smtClean="0">
                <a:latin typeface="Times New Roman" pitchFamily="18" charset="0"/>
                <a:cs typeface="Times New Roman" pitchFamily="18" charset="0"/>
              </a:rPr>
              <a:t>E</a:t>
            </a:r>
            <a:r>
              <a:rPr lang="en-US" altLang="zh-TW" dirty="0" smtClean="0">
                <a:latin typeface="Times New Roman" pitchFamily="18" charset="0"/>
                <a:cs typeface="Times New Roman" pitchFamily="18" charset="0"/>
              </a:rPr>
              <a:t>) </a:t>
            </a:r>
            <a:r>
              <a:rPr lang="en-US" altLang="zh-TW" dirty="0" smtClean="0"/>
              <a:t>is called </a:t>
            </a:r>
            <a:r>
              <a:rPr lang="en-US" altLang="zh-TW" dirty="0" smtClean="0">
                <a:solidFill>
                  <a:srgbClr val="0000CC"/>
                </a:solidFill>
              </a:rPr>
              <a:t>regular</a:t>
            </a:r>
            <a:r>
              <a:rPr lang="en-US" altLang="zh-TW" dirty="0" smtClean="0"/>
              <a:t> if every vertex of this graph has the same degree. A regular graph is called </a:t>
            </a:r>
            <a:r>
              <a:rPr lang="en-US" altLang="zh-TW" i="1" dirty="0" smtClean="0">
                <a:solidFill>
                  <a:srgbClr val="0000CC"/>
                </a:solidFill>
                <a:latin typeface="Times New Roman" pitchFamily="18" charset="0"/>
                <a:cs typeface="Times New Roman" pitchFamily="18" charset="0"/>
              </a:rPr>
              <a:t>n</a:t>
            </a:r>
            <a:r>
              <a:rPr lang="en-US" altLang="zh-TW" dirty="0" smtClean="0">
                <a:solidFill>
                  <a:srgbClr val="0000CC"/>
                </a:solidFill>
              </a:rPr>
              <a:t>-regular</a:t>
            </a:r>
            <a:r>
              <a:rPr lang="en-US" altLang="zh-TW" dirty="0" smtClean="0"/>
              <a:t> if deg(</a:t>
            </a:r>
            <a:r>
              <a:rPr lang="en-US" altLang="zh-TW" i="1" dirty="0" smtClean="0">
                <a:latin typeface="Times New Roman" pitchFamily="18" charset="0"/>
                <a:cs typeface="Times New Roman" pitchFamily="18" charset="0"/>
              </a:rPr>
              <a:t>v</a:t>
            </a:r>
            <a:r>
              <a:rPr lang="en-US" altLang="zh-TW" dirty="0" smtClean="0"/>
              <a:t>)=</a:t>
            </a:r>
            <a:r>
              <a:rPr lang="en-US" altLang="zh-TW" i="1" dirty="0" smtClean="0">
                <a:latin typeface="Times New Roman" pitchFamily="18" charset="0"/>
                <a:cs typeface="Times New Roman" pitchFamily="18" charset="0"/>
              </a:rPr>
              <a:t>n</a:t>
            </a:r>
            <a:r>
              <a:rPr lang="en-US" altLang="zh-TW" dirty="0" smtClean="0"/>
              <a:t> </a:t>
            </a:r>
            <a:endParaRPr lang="en-US" altLang="zh-TW" dirty="0" smtClean="0">
              <a:sym typeface="Symbol" pitchFamily="18" charset="2"/>
            </a:endParaRPr>
          </a:p>
        </p:txBody>
      </p:sp>
      <p:sp>
        <p:nvSpPr>
          <p:cNvPr id="28688" name="投影片編號版面配置區 18"/>
          <p:cNvSpPr>
            <a:spLocks noGrp="1"/>
          </p:cNvSpPr>
          <p:nvPr>
            <p:ph type="sldNum" sz="quarter" idx="11"/>
          </p:nvPr>
        </p:nvSpPr>
        <p:spPr>
          <a:noFill/>
        </p:spPr>
        <p:txBody>
          <a:bodyPr/>
          <a:lstStyle/>
          <a:p>
            <a:fld id="{988CDEC4-9D3F-493A-B318-FD0441421C8A}" type="slidenum">
              <a:rPr lang="en-US" altLang="zh-TW" smtClean="0"/>
              <a:pPr/>
              <a:t>12</a:t>
            </a:fld>
            <a:endParaRPr lang="en-US" altLang="zh-TW" smtClean="0"/>
          </a:p>
        </p:txBody>
      </p:sp>
      <p:sp>
        <p:nvSpPr>
          <p:cNvPr id="28678" name="Text Box 4"/>
          <p:cNvSpPr txBox="1">
            <a:spLocks noChangeArrowheads="1"/>
          </p:cNvSpPr>
          <p:nvPr/>
        </p:nvSpPr>
        <p:spPr bwMode="auto">
          <a:xfrm>
            <a:off x="669925" y="725488"/>
            <a:ext cx="184150" cy="366712"/>
          </a:xfrm>
          <a:prstGeom prst="rect">
            <a:avLst/>
          </a:prstGeom>
          <a:noFill/>
          <a:ln w="9525">
            <a:noFill/>
            <a:miter lim="800000"/>
            <a:headEnd/>
            <a:tailEnd/>
          </a:ln>
        </p:spPr>
        <p:txBody>
          <a:bodyPr wrap="none">
            <a:spAutoFit/>
          </a:bodyPr>
          <a:lstStyle/>
          <a:p>
            <a:endParaRPr lang="zh-TW" altLang="zh-TW"/>
          </a:p>
        </p:txBody>
      </p:sp>
      <p:sp>
        <p:nvSpPr>
          <p:cNvPr id="28679" name="Oval 4"/>
          <p:cNvSpPr>
            <a:spLocks noChangeArrowheads="1"/>
          </p:cNvSpPr>
          <p:nvPr/>
        </p:nvSpPr>
        <p:spPr bwMode="auto">
          <a:xfrm>
            <a:off x="2971800" y="47244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28680" name="Oval 4"/>
          <p:cNvSpPr>
            <a:spLocks noChangeArrowheads="1"/>
          </p:cNvSpPr>
          <p:nvPr/>
        </p:nvSpPr>
        <p:spPr bwMode="auto">
          <a:xfrm>
            <a:off x="2971800" y="39624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28681" name="Oval 4"/>
          <p:cNvSpPr>
            <a:spLocks noChangeArrowheads="1"/>
          </p:cNvSpPr>
          <p:nvPr/>
        </p:nvSpPr>
        <p:spPr bwMode="auto">
          <a:xfrm>
            <a:off x="3962400" y="39624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28682" name="Oval 4"/>
          <p:cNvSpPr>
            <a:spLocks noChangeArrowheads="1"/>
          </p:cNvSpPr>
          <p:nvPr/>
        </p:nvSpPr>
        <p:spPr bwMode="auto">
          <a:xfrm>
            <a:off x="3962400" y="47244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cxnSp>
        <p:nvCxnSpPr>
          <p:cNvPr id="23" name="直線接點 22"/>
          <p:cNvCxnSpPr/>
          <p:nvPr/>
        </p:nvCxnSpPr>
        <p:spPr>
          <a:xfrm rot="16200000" flipH="1">
            <a:off x="3162300" y="3924300"/>
            <a:ext cx="762000" cy="9906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rot="10800000" flipH="1">
            <a:off x="2971800" y="4800600"/>
            <a:ext cx="1143000"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a:endCxn id="28681" idx="0"/>
          </p:cNvCxnSpPr>
          <p:nvPr/>
        </p:nvCxnSpPr>
        <p:spPr>
          <a:xfrm rot="16200000" flipV="1">
            <a:off x="4038600" y="3962400"/>
            <a:ext cx="76200" cy="762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28679" idx="4"/>
            <a:endCxn id="28680" idx="0"/>
          </p:cNvCxnSpPr>
          <p:nvPr/>
        </p:nvCxnSpPr>
        <p:spPr>
          <a:xfrm rot="5400000" flipH="1">
            <a:off x="2590007" y="4418806"/>
            <a:ext cx="915988" cy="317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a:stCxn id="28679" idx="3"/>
            <a:endCxn id="28681" idx="3"/>
          </p:cNvCxnSpPr>
          <p:nvPr/>
        </p:nvCxnSpPr>
        <p:spPr>
          <a:xfrm rot="5400000" flipH="1" flipV="1">
            <a:off x="3108325" y="3978275"/>
            <a:ext cx="762000" cy="9906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投影片編號版面配置區 4"/>
          <p:cNvSpPr>
            <a:spLocks noGrp="1"/>
          </p:cNvSpPr>
          <p:nvPr>
            <p:ph type="sldNum" sz="quarter" idx="11"/>
          </p:nvPr>
        </p:nvSpPr>
        <p:spPr>
          <a:noFill/>
        </p:spPr>
        <p:txBody>
          <a:bodyPr/>
          <a:lstStyle/>
          <a:p>
            <a:fld id="{7C289767-1A0D-419E-B46F-D4EC7B3FADC1}" type="slidenum">
              <a:rPr lang="en-US" altLang="zh-TW" smtClean="0"/>
              <a:pPr/>
              <a:t>13</a:t>
            </a:fld>
            <a:endParaRPr lang="en-US" altLang="zh-TW" smtClean="0"/>
          </a:p>
        </p:txBody>
      </p:sp>
      <p:sp>
        <p:nvSpPr>
          <p:cNvPr id="5124" name="Text Box 4"/>
          <p:cNvSpPr txBox="1">
            <a:spLocks noChangeArrowheads="1"/>
          </p:cNvSpPr>
          <p:nvPr/>
        </p:nvSpPr>
        <p:spPr bwMode="auto">
          <a:xfrm>
            <a:off x="42863" y="990600"/>
            <a:ext cx="8061822" cy="2554545"/>
          </a:xfrm>
          <a:prstGeom prst="rect">
            <a:avLst/>
          </a:prstGeom>
          <a:noFill/>
          <a:ln w="9525">
            <a:noFill/>
            <a:miter lim="800000"/>
            <a:headEnd/>
            <a:tailEnd/>
          </a:ln>
        </p:spPr>
        <p:txBody>
          <a:bodyPr wrap="none">
            <a:spAutoFit/>
          </a:bodyPr>
          <a:lstStyle/>
          <a:p>
            <a:r>
              <a:rPr lang="en-US" altLang="zh-TW" sz="3200" u="sng" dirty="0" smtClean="0">
                <a:solidFill>
                  <a:schemeClr val="accent1">
                    <a:lumMod val="50000"/>
                  </a:schemeClr>
                </a:solidFill>
              </a:rPr>
              <a:t>Complete graph</a:t>
            </a:r>
          </a:p>
          <a:p>
            <a:r>
              <a:rPr lang="en-US" altLang="zh-TW" sz="3200" dirty="0" smtClean="0"/>
              <a:t>The </a:t>
            </a:r>
            <a:r>
              <a:rPr lang="en-US" altLang="zh-TW" sz="3200" dirty="0">
                <a:solidFill>
                  <a:srgbClr val="0000CC"/>
                </a:solidFill>
              </a:rPr>
              <a:t>complete graph on </a:t>
            </a:r>
            <a:r>
              <a:rPr lang="en-US" altLang="zh-TW" sz="3200" i="1" dirty="0">
                <a:solidFill>
                  <a:srgbClr val="0000CC"/>
                </a:solidFill>
                <a:latin typeface="Times New Roman" pitchFamily="18" charset="0"/>
                <a:cs typeface="Times New Roman" pitchFamily="18" charset="0"/>
              </a:rPr>
              <a:t>n</a:t>
            </a:r>
            <a:r>
              <a:rPr lang="en-US" altLang="zh-TW" sz="3200" dirty="0">
                <a:solidFill>
                  <a:srgbClr val="0000CC"/>
                </a:solidFill>
              </a:rPr>
              <a:t> vertices</a:t>
            </a:r>
            <a:r>
              <a:rPr lang="en-US" altLang="zh-TW" sz="3200" dirty="0"/>
              <a:t>, denoted </a:t>
            </a:r>
          </a:p>
          <a:p>
            <a:r>
              <a:rPr lang="en-US" altLang="zh-TW" sz="3200" dirty="0"/>
              <a:t>      by </a:t>
            </a:r>
            <a:r>
              <a:rPr lang="en-US" altLang="zh-TW" sz="3200" b="1" i="1" dirty="0" err="1">
                <a:latin typeface="Times New Roman" pitchFamily="18" charset="0"/>
                <a:cs typeface="Times New Roman" pitchFamily="18" charset="0"/>
              </a:rPr>
              <a:t>K</a:t>
            </a:r>
            <a:r>
              <a:rPr lang="en-US" altLang="zh-TW" sz="3200" i="1" baseline="-25000" dirty="0" err="1">
                <a:latin typeface="Times New Roman" pitchFamily="18" charset="0"/>
                <a:cs typeface="Times New Roman" pitchFamily="18" charset="0"/>
              </a:rPr>
              <a:t>n</a:t>
            </a:r>
            <a:r>
              <a:rPr lang="en-US" altLang="zh-TW" sz="3200" dirty="0"/>
              <a:t>, is the simple graph that contains</a:t>
            </a:r>
          </a:p>
          <a:p>
            <a:r>
              <a:rPr lang="en-US" altLang="zh-TW" sz="3200" dirty="0"/>
              <a:t>      exactly one edge between each pair of </a:t>
            </a:r>
          </a:p>
          <a:p>
            <a:r>
              <a:rPr lang="en-US" altLang="zh-TW" sz="3200" dirty="0"/>
              <a:t>      distinct vertices.</a:t>
            </a:r>
          </a:p>
        </p:txBody>
      </p:sp>
      <p:sp>
        <p:nvSpPr>
          <p:cNvPr id="5125" name="文字方塊 34"/>
          <p:cNvSpPr txBox="1">
            <a:spLocks noChangeArrowheads="1"/>
          </p:cNvSpPr>
          <p:nvPr/>
        </p:nvSpPr>
        <p:spPr bwMode="auto">
          <a:xfrm>
            <a:off x="304800" y="381000"/>
            <a:ext cx="6211888" cy="646113"/>
          </a:xfrm>
          <a:prstGeom prst="rect">
            <a:avLst/>
          </a:prstGeom>
          <a:noFill/>
          <a:ln w="9525">
            <a:noFill/>
            <a:miter lim="800000"/>
            <a:headEnd/>
            <a:tailEnd/>
          </a:ln>
        </p:spPr>
        <p:txBody>
          <a:bodyPr wrap="none">
            <a:spAutoFit/>
          </a:bodyPr>
          <a:lstStyle/>
          <a:p>
            <a:r>
              <a:rPr lang="en-US" altLang="zh-TW" sz="3600" u="sng">
                <a:solidFill>
                  <a:srgbClr val="008000"/>
                </a:solidFill>
              </a:rPr>
              <a:t>Some Special Simple Graphs</a:t>
            </a:r>
            <a:endParaRPr lang="zh-TW" altLang="en-US" sz="3600" u="sng">
              <a:solidFill>
                <a:srgbClr val="008000"/>
              </a:solidFill>
            </a:endParaRPr>
          </a:p>
        </p:txBody>
      </p:sp>
      <p:grpSp>
        <p:nvGrpSpPr>
          <p:cNvPr id="2" name="群組 81"/>
          <p:cNvGrpSpPr>
            <a:grpSpLocks/>
          </p:cNvGrpSpPr>
          <p:nvPr/>
        </p:nvGrpSpPr>
        <p:grpSpPr bwMode="auto">
          <a:xfrm>
            <a:off x="1828800" y="3733800"/>
            <a:ext cx="5410200" cy="1438275"/>
            <a:chOff x="533400" y="3733800"/>
            <a:chExt cx="5410200" cy="1437620"/>
          </a:xfrm>
        </p:grpSpPr>
        <p:cxnSp>
          <p:nvCxnSpPr>
            <p:cNvPr id="54" name="直線接點 53"/>
            <p:cNvCxnSpPr/>
            <p:nvPr/>
          </p:nvCxnSpPr>
          <p:spPr>
            <a:xfrm rot="16200000" flipH="1" flipV="1">
              <a:off x="3179141" y="3983624"/>
              <a:ext cx="760067" cy="4127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5129" name="Text Box 26"/>
            <p:cNvSpPr txBox="1">
              <a:spLocks noChangeArrowheads="1"/>
            </p:cNvSpPr>
            <p:nvPr/>
          </p:nvSpPr>
          <p:spPr bwMode="auto">
            <a:xfrm>
              <a:off x="533400" y="4572000"/>
              <a:ext cx="184731" cy="379418"/>
            </a:xfrm>
            <a:prstGeom prst="rect">
              <a:avLst/>
            </a:prstGeom>
            <a:noFill/>
            <a:ln w="9525">
              <a:noFill/>
              <a:miter lim="800000"/>
              <a:headEnd/>
              <a:tailEnd/>
            </a:ln>
          </p:spPr>
          <p:txBody>
            <a:bodyPr wrap="none">
              <a:spAutoFit/>
            </a:bodyPr>
            <a:lstStyle/>
            <a:p>
              <a:endParaRPr lang="en-US" altLang="zh-TW" sz="2800" baseline="-25000" dirty="0">
                <a:latin typeface="Times New Roman" pitchFamily="18" charset="0"/>
                <a:cs typeface="Times New Roman" pitchFamily="18" charset="0"/>
              </a:endParaRPr>
            </a:p>
          </p:txBody>
        </p:sp>
        <p:sp>
          <p:nvSpPr>
            <p:cNvPr id="5131" name="Oval 4"/>
            <p:cNvSpPr>
              <a:spLocks noChangeArrowheads="1"/>
            </p:cNvSpPr>
            <p:nvPr/>
          </p:nvSpPr>
          <p:spPr bwMode="auto">
            <a:xfrm>
              <a:off x="1752600" y="42672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5132" name="Oval 4"/>
            <p:cNvSpPr>
              <a:spLocks noChangeArrowheads="1"/>
            </p:cNvSpPr>
            <p:nvPr/>
          </p:nvSpPr>
          <p:spPr bwMode="auto">
            <a:xfrm>
              <a:off x="2438400" y="42672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40" name="直線接點 39"/>
            <p:cNvCxnSpPr>
              <a:stCxn id="5131" idx="2"/>
              <a:endCxn id="5132" idx="6"/>
            </p:cNvCxnSpPr>
            <p:nvPr/>
          </p:nvCxnSpPr>
          <p:spPr>
            <a:xfrm rot="10800000" flipH="1">
              <a:off x="1752600" y="4343122"/>
              <a:ext cx="838200" cy="15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134" name="Text Box 26"/>
            <p:cNvSpPr txBox="1">
              <a:spLocks noChangeArrowheads="1"/>
            </p:cNvSpPr>
            <p:nvPr/>
          </p:nvSpPr>
          <p:spPr bwMode="auto">
            <a:xfrm>
              <a:off x="1905000" y="4572000"/>
              <a:ext cx="543739" cy="523220"/>
            </a:xfrm>
            <a:prstGeom prst="rect">
              <a:avLst/>
            </a:prstGeom>
            <a:noFill/>
            <a:ln w="9525">
              <a:noFill/>
              <a:miter lim="800000"/>
              <a:headEnd/>
              <a:tailEnd/>
            </a:ln>
          </p:spPr>
          <p:txBody>
            <a:bodyPr wrap="none">
              <a:spAutoFit/>
            </a:bodyPr>
            <a:lstStyle/>
            <a:p>
              <a:r>
                <a:rPr lang="en-US" altLang="zh-TW" sz="2800" b="1" i="1">
                  <a:latin typeface="Times New Roman" pitchFamily="18" charset="0"/>
                  <a:cs typeface="Times New Roman" pitchFamily="18" charset="0"/>
                </a:rPr>
                <a:t>K</a:t>
              </a:r>
              <a:r>
                <a:rPr lang="en-US" altLang="zh-TW" sz="2800" baseline="-25000">
                  <a:latin typeface="Times New Roman" pitchFamily="18" charset="0"/>
                  <a:cs typeface="Times New Roman" pitchFamily="18" charset="0"/>
                </a:rPr>
                <a:t>2</a:t>
              </a:r>
            </a:p>
          </p:txBody>
        </p:sp>
        <p:sp>
          <p:nvSpPr>
            <p:cNvPr id="5135" name="Oval 4"/>
            <p:cNvSpPr>
              <a:spLocks noChangeArrowheads="1"/>
            </p:cNvSpPr>
            <p:nvPr/>
          </p:nvSpPr>
          <p:spPr bwMode="auto">
            <a:xfrm>
              <a:off x="3657600" y="38100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5136" name="Oval 4"/>
            <p:cNvSpPr>
              <a:spLocks noChangeArrowheads="1"/>
            </p:cNvSpPr>
            <p:nvPr/>
          </p:nvSpPr>
          <p:spPr bwMode="auto">
            <a:xfrm>
              <a:off x="32766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5137" name="Oval 4"/>
            <p:cNvSpPr>
              <a:spLocks noChangeArrowheads="1"/>
            </p:cNvSpPr>
            <p:nvPr/>
          </p:nvSpPr>
          <p:spPr bwMode="auto">
            <a:xfrm>
              <a:off x="41148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49" name="直線接點 48"/>
            <p:cNvCxnSpPr>
              <a:endCxn id="5137" idx="6"/>
            </p:cNvCxnSpPr>
            <p:nvPr/>
          </p:nvCxnSpPr>
          <p:spPr>
            <a:xfrm flipV="1">
              <a:off x="3352800" y="4571618"/>
              <a:ext cx="914400" cy="15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a:stCxn id="5135" idx="5"/>
              <a:endCxn id="5137" idx="1"/>
            </p:cNvCxnSpPr>
            <p:nvPr/>
          </p:nvCxnSpPr>
          <p:spPr>
            <a:xfrm rot="16200000" flipH="1">
              <a:off x="3673607" y="4054249"/>
              <a:ext cx="577587" cy="3492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5140" name="Text Box 26"/>
            <p:cNvSpPr txBox="1">
              <a:spLocks noChangeArrowheads="1"/>
            </p:cNvSpPr>
            <p:nvPr/>
          </p:nvSpPr>
          <p:spPr bwMode="auto">
            <a:xfrm>
              <a:off x="3505200" y="4648200"/>
              <a:ext cx="543739" cy="523220"/>
            </a:xfrm>
            <a:prstGeom prst="rect">
              <a:avLst/>
            </a:prstGeom>
            <a:noFill/>
            <a:ln w="9525">
              <a:noFill/>
              <a:miter lim="800000"/>
              <a:headEnd/>
              <a:tailEnd/>
            </a:ln>
          </p:spPr>
          <p:txBody>
            <a:bodyPr wrap="none">
              <a:spAutoFit/>
            </a:bodyPr>
            <a:lstStyle/>
            <a:p>
              <a:r>
                <a:rPr lang="en-US" altLang="zh-TW" sz="2800" b="1" i="1">
                  <a:latin typeface="Times New Roman" pitchFamily="18" charset="0"/>
                  <a:cs typeface="Times New Roman" pitchFamily="18" charset="0"/>
                </a:rPr>
                <a:t>K</a:t>
              </a:r>
              <a:r>
                <a:rPr lang="en-US" altLang="zh-TW" sz="2800" baseline="-25000">
                  <a:latin typeface="Times New Roman" pitchFamily="18" charset="0"/>
                  <a:cs typeface="Times New Roman" pitchFamily="18" charset="0"/>
                </a:rPr>
                <a:t>3</a:t>
              </a:r>
            </a:p>
          </p:txBody>
        </p:sp>
        <p:cxnSp>
          <p:nvCxnSpPr>
            <p:cNvPr id="59" name="直線接點 58"/>
            <p:cNvCxnSpPr>
              <a:stCxn id="5142" idx="2"/>
            </p:cNvCxnSpPr>
            <p:nvPr/>
          </p:nvCxnSpPr>
          <p:spPr>
            <a:xfrm rot="10800000" flipV="1">
              <a:off x="5029200" y="3809965"/>
              <a:ext cx="762000" cy="76006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5142" name="Oval 4"/>
            <p:cNvSpPr>
              <a:spLocks noChangeArrowheads="1"/>
            </p:cNvSpPr>
            <p:nvPr/>
          </p:nvSpPr>
          <p:spPr bwMode="auto">
            <a:xfrm>
              <a:off x="57912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5143" name="Oval 4"/>
            <p:cNvSpPr>
              <a:spLocks noChangeArrowheads="1"/>
            </p:cNvSpPr>
            <p:nvPr/>
          </p:nvSpPr>
          <p:spPr bwMode="auto">
            <a:xfrm>
              <a:off x="49530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5144" name="Oval 4"/>
            <p:cNvSpPr>
              <a:spLocks noChangeArrowheads="1"/>
            </p:cNvSpPr>
            <p:nvPr/>
          </p:nvSpPr>
          <p:spPr bwMode="auto">
            <a:xfrm>
              <a:off x="5791200" y="4495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63" name="直線接點 62"/>
            <p:cNvCxnSpPr>
              <a:endCxn id="5144" idx="6"/>
            </p:cNvCxnSpPr>
            <p:nvPr/>
          </p:nvCxnSpPr>
          <p:spPr>
            <a:xfrm flipV="1">
              <a:off x="5029200" y="4571618"/>
              <a:ext cx="914400" cy="15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rot="16200000" flipH="1">
              <a:off x="5524661" y="4152704"/>
              <a:ext cx="707703" cy="222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5147" name="Text Box 26"/>
            <p:cNvSpPr txBox="1">
              <a:spLocks noChangeArrowheads="1"/>
            </p:cNvSpPr>
            <p:nvPr/>
          </p:nvSpPr>
          <p:spPr bwMode="auto">
            <a:xfrm>
              <a:off x="5181600" y="4648200"/>
              <a:ext cx="543739" cy="523220"/>
            </a:xfrm>
            <a:prstGeom prst="rect">
              <a:avLst/>
            </a:prstGeom>
            <a:noFill/>
            <a:ln w="9525">
              <a:noFill/>
              <a:miter lim="800000"/>
              <a:headEnd/>
              <a:tailEnd/>
            </a:ln>
          </p:spPr>
          <p:txBody>
            <a:bodyPr wrap="none">
              <a:spAutoFit/>
            </a:bodyPr>
            <a:lstStyle/>
            <a:p>
              <a:r>
                <a:rPr lang="en-US" altLang="zh-TW" sz="2800" b="1" i="1">
                  <a:latin typeface="Times New Roman" pitchFamily="18" charset="0"/>
                  <a:cs typeface="Times New Roman" pitchFamily="18" charset="0"/>
                </a:rPr>
                <a:t>K</a:t>
              </a:r>
              <a:r>
                <a:rPr lang="en-US" altLang="zh-TW" sz="2800" baseline="-25000">
                  <a:latin typeface="Times New Roman" pitchFamily="18" charset="0"/>
                  <a:cs typeface="Times New Roman" pitchFamily="18" charset="0"/>
                </a:rPr>
                <a:t>4</a:t>
              </a:r>
            </a:p>
          </p:txBody>
        </p:sp>
        <p:sp>
          <p:nvSpPr>
            <p:cNvPr id="5148" name="Oval 4"/>
            <p:cNvSpPr>
              <a:spLocks noChangeArrowheads="1"/>
            </p:cNvSpPr>
            <p:nvPr/>
          </p:nvSpPr>
          <p:spPr bwMode="auto">
            <a:xfrm>
              <a:off x="4953000" y="3733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70" name="直線接點 69"/>
            <p:cNvCxnSpPr>
              <a:stCxn id="5142" idx="6"/>
            </p:cNvCxnSpPr>
            <p:nvPr/>
          </p:nvCxnSpPr>
          <p:spPr>
            <a:xfrm flipH="1" flipV="1">
              <a:off x="5029200" y="3808379"/>
              <a:ext cx="914400" cy="158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a:stCxn id="5148" idx="4"/>
              <a:endCxn id="5143" idx="0"/>
            </p:cNvCxnSpPr>
            <p:nvPr/>
          </p:nvCxnSpPr>
          <p:spPr>
            <a:xfrm rot="5400000">
              <a:off x="4724540" y="4190791"/>
              <a:ext cx="609322" cy="317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a:stCxn id="5144" idx="1"/>
            </p:cNvCxnSpPr>
            <p:nvPr/>
          </p:nvCxnSpPr>
          <p:spPr>
            <a:xfrm rot="16200000" flipV="1">
              <a:off x="5066669" y="3770910"/>
              <a:ext cx="709289" cy="7842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228600" y="1219200"/>
            <a:ext cx="8229600" cy="1981200"/>
          </a:xfrm>
        </p:spPr>
        <p:txBody>
          <a:bodyPr/>
          <a:lstStyle/>
          <a:p>
            <a:pPr eaLnBrk="1" hangingPunct="1">
              <a:buFont typeface="Wingdings" pitchFamily="2" charset="2"/>
              <a:buNone/>
            </a:pPr>
            <a:r>
              <a:rPr lang="en-US" altLang="zh-TW" sz="2800" dirty="0" smtClean="0"/>
              <a:t> A simple graph </a:t>
            </a:r>
            <a:r>
              <a:rPr lang="en-US" altLang="zh-TW" sz="2800" i="1" dirty="0" smtClean="0">
                <a:latin typeface="Times New Roman" pitchFamily="18" charset="0"/>
                <a:cs typeface="Times New Roman" pitchFamily="18" charset="0"/>
              </a:rPr>
              <a:t>G</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V</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E</a:t>
            </a:r>
            <a:r>
              <a:rPr lang="en-US" altLang="zh-TW" sz="2800" dirty="0" smtClean="0">
                <a:latin typeface="Times New Roman" pitchFamily="18" charset="0"/>
                <a:cs typeface="Times New Roman" pitchFamily="18" charset="0"/>
              </a:rPr>
              <a:t>) </a:t>
            </a:r>
            <a:r>
              <a:rPr lang="en-US" altLang="zh-TW" sz="2800" dirty="0" smtClean="0"/>
              <a:t>is called </a:t>
            </a:r>
            <a:r>
              <a:rPr lang="en-US" altLang="zh-TW" sz="2800" dirty="0" smtClean="0">
                <a:solidFill>
                  <a:srgbClr val="0000CC"/>
                </a:solidFill>
              </a:rPr>
              <a:t>bipartite</a:t>
            </a:r>
            <a:r>
              <a:rPr lang="en-US" altLang="zh-TW" sz="2800" dirty="0" smtClean="0"/>
              <a:t> if </a:t>
            </a:r>
            <a:r>
              <a:rPr lang="en-US" altLang="zh-TW" sz="2800" i="1" dirty="0" smtClean="0">
                <a:latin typeface="Times New Roman" pitchFamily="18" charset="0"/>
                <a:cs typeface="Times New Roman" pitchFamily="18" charset="0"/>
              </a:rPr>
              <a:t>V</a:t>
            </a:r>
            <a:r>
              <a:rPr lang="en-US" altLang="zh-TW" sz="2800" dirty="0" smtClean="0"/>
              <a:t> can be partitioned into </a:t>
            </a:r>
            <a:r>
              <a:rPr lang="en-US" altLang="zh-TW" sz="2800" i="1" dirty="0" smtClean="0">
                <a:latin typeface="Times New Roman" pitchFamily="18" charset="0"/>
                <a:cs typeface="Times New Roman" pitchFamily="18" charset="0"/>
              </a:rPr>
              <a:t>V</a:t>
            </a:r>
            <a:r>
              <a:rPr lang="en-US" altLang="zh-TW" sz="2800" baseline="-25000" dirty="0" smtClean="0">
                <a:latin typeface="Times New Roman" pitchFamily="18" charset="0"/>
                <a:cs typeface="Times New Roman" pitchFamily="18" charset="0"/>
              </a:rPr>
              <a:t>1</a:t>
            </a:r>
            <a:r>
              <a:rPr lang="en-US" altLang="zh-TW" sz="2800" dirty="0" smtClean="0"/>
              <a:t> and </a:t>
            </a:r>
            <a:r>
              <a:rPr lang="en-US" altLang="zh-TW" sz="2800" i="1" dirty="0" smtClean="0">
                <a:latin typeface="Times New Roman" pitchFamily="18" charset="0"/>
                <a:cs typeface="Times New Roman" pitchFamily="18" charset="0"/>
              </a:rPr>
              <a:t>V</a:t>
            </a:r>
            <a:r>
              <a:rPr lang="en-US" altLang="zh-TW" sz="2800" baseline="-25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 </a:t>
            </a:r>
            <a:r>
              <a:rPr lang="en-US" altLang="zh-TW" sz="2800" dirty="0" smtClean="0"/>
              <a:t>such that every edge in the graph connect a vertex in </a:t>
            </a:r>
            <a:r>
              <a:rPr lang="en-US" altLang="zh-TW" sz="2800" i="1" dirty="0" smtClean="0">
                <a:latin typeface="Times New Roman" pitchFamily="18" charset="0"/>
                <a:cs typeface="Times New Roman" pitchFamily="18" charset="0"/>
              </a:rPr>
              <a:t>V</a:t>
            </a:r>
            <a:r>
              <a:rPr lang="en-US" altLang="zh-TW" sz="2800" baseline="-25000" dirty="0" smtClean="0">
                <a:latin typeface="Times New Roman" pitchFamily="18" charset="0"/>
                <a:cs typeface="Times New Roman" pitchFamily="18" charset="0"/>
              </a:rPr>
              <a:t>1</a:t>
            </a:r>
            <a:r>
              <a:rPr lang="en-US" altLang="zh-TW" sz="2800" dirty="0" smtClean="0"/>
              <a:t> and a vertex in </a:t>
            </a:r>
            <a:r>
              <a:rPr lang="en-US" altLang="zh-TW" sz="2800" i="1" dirty="0" smtClean="0">
                <a:latin typeface="Times New Roman" pitchFamily="18" charset="0"/>
                <a:cs typeface="Times New Roman" pitchFamily="18" charset="0"/>
              </a:rPr>
              <a:t>V</a:t>
            </a:r>
            <a:r>
              <a:rPr lang="en-US" altLang="zh-TW" sz="2800" baseline="-25000" dirty="0" smtClean="0">
                <a:latin typeface="Times New Roman" pitchFamily="18" charset="0"/>
                <a:cs typeface="Times New Roman" pitchFamily="18" charset="0"/>
              </a:rPr>
              <a:t>2</a:t>
            </a:r>
            <a:r>
              <a:rPr lang="en-US" altLang="zh-TW" sz="2800" dirty="0" smtClean="0"/>
              <a:t>.</a:t>
            </a:r>
          </a:p>
        </p:txBody>
      </p:sp>
      <p:sp>
        <p:nvSpPr>
          <p:cNvPr id="32773" name="投影片編號版面配置區 29"/>
          <p:cNvSpPr>
            <a:spLocks noGrp="1"/>
          </p:cNvSpPr>
          <p:nvPr>
            <p:ph type="sldNum" sz="quarter" idx="11"/>
          </p:nvPr>
        </p:nvSpPr>
        <p:spPr>
          <a:noFill/>
        </p:spPr>
        <p:txBody>
          <a:bodyPr/>
          <a:lstStyle/>
          <a:p>
            <a:fld id="{24146400-E617-4E7D-A195-F886F2AA8B74}" type="slidenum">
              <a:rPr lang="en-US" altLang="zh-TW" smtClean="0"/>
              <a:pPr/>
              <a:t>14</a:t>
            </a:fld>
            <a:endParaRPr lang="en-US" altLang="zh-TW" smtClean="0"/>
          </a:p>
        </p:txBody>
      </p:sp>
      <p:grpSp>
        <p:nvGrpSpPr>
          <p:cNvPr id="2" name="群組 34"/>
          <p:cNvGrpSpPr>
            <a:grpSpLocks/>
          </p:cNvGrpSpPr>
          <p:nvPr/>
        </p:nvGrpSpPr>
        <p:grpSpPr bwMode="auto">
          <a:xfrm>
            <a:off x="228600" y="3048000"/>
            <a:ext cx="7658100" cy="3627438"/>
            <a:chOff x="228600" y="3230563"/>
            <a:chExt cx="7657472" cy="3627437"/>
          </a:xfrm>
        </p:grpSpPr>
        <p:sp>
          <p:nvSpPr>
            <p:cNvPr id="32774" name="Text Box 4"/>
            <p:cNvSpPr txBox="1">
              <a:spLocks noChangeArrowheads="1"/>
            </p:cNvSpPr>
            <p:nvPr/>
          </p:nvSpPr>
          <p:spPr bwMode="auto">
            <a:xfrm>
              <a:off x="228600" y="3230563"/>
              <a:ext cx="1984676" cy="584775"/>
            </a:xfrm>
            <a:prstGeom prst="rect">
              <a:avLst/>
            </a:prstGeom>
            <a:noFill/>
            <a:ln w="9525">
              <a:noFill/>
              <a:miter lim="800000"/>
              <a:headEnd/>
              <a:tailEnd/>
            </a:ln>
          </p:spPr>
          <p:txBody>
            <a:bodyPr wrap="none">
              <a:spAutoFit/>
            </a:bodyPr>
            <a:lstStyle/>
            <a:p>
              <a:r>
                <a:rPr lang="en-US" altLang="zh-TW" sz="3200" b="1" dirty="0">
                  <a:solidFill>
                    <a:srgbClr val="008000"/>
                  </a:solidFill>
                </a:rPr>
                <a:t>Example </a:t>
              </a:r>
            </a:p>
          </p:txBody>
        </p:sp>
        <p:sp>
          <p:nvSpPr>
            <p:cNvPr id="32775" name="Oval 5"/>
            <p:cNvSpPr>
              <a:spLocks noChangeArrowheads="1"/>
            </p:cNvSpPr>
            <p:nvPr/>
          </p:nvSpPr>
          <p:spPr bwMode="auto">
            <a:xfrm>
              <a:off x="685800" y="4038600"/>
              <a:ext cx="1447800" cy="2209800"/>
            </a:xfrm>
            <a:prstGeom prst="ellipse">
              <a:avLst/>
            </a:prstGeom>
            <a:no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2776" name="Oval 6"/>
            <p:cNvSpPr>
              <a:spLocks noChangeArrowheads="1"/>
            </p:cNvSpPr>
            <p:nvPr/>
          </p:nvSpPr>
          <p:spPr bwMode="auto">
            <a:xfrm>
              <a:off x="2971800" y="4114800"/>
              <a:ext cx="1447800" cy="2209800"/>
            </a:xfrm>
            <a:prstGeom prst="ellipse">
              <a:avLst/>
            </a:prstGeom>
            <a:no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cxnSp>
          <p:nvCxnSpPr>
            <p:cNvPr id="32777" name="AutoShape 13"/>
            <p:cNvCxnSpPr>
              <a:cxnSpLocks noChangeShapeType="1"/>
            </p:cNvCxnSpPr>
            <p:nvPr/>
          </p:nvCxnSpPr>
          <p:spPr bwMode="auto">
            <a:xfrm>
              <a:off x="1600200" y="4610100"/>
              <a:ext cx="1905000" cy="0"/>
            </a:xfrm>
            <a:prstGeom prst="straightConnector1">
              <a:avLst/>
            </a:prstGeom>
            <a:noFill/>
            <a:ln w="9525">
              <a:solidFill>
                <a:schemeClr val="tx1"/>
              </a:solidFill>
              <a:round/>
              <a:headEnd/>
              <a:tailEnd/>
            </a:ln>
          </p:spPr>
        </p:cxnSp>
        <p:cxnSp>
          <p:nvCxnSpPr>
            <p:cNvPr id="32778" name="AutoShape 14"/>
            <p:cNvCxnSpPr>
              <a:cxnSpLocks noChangeShapeType="1"/>
            </p:cNvCxnSpPr>
            <p:nvPr/>
          </p:nvCxnSpPr>
          <p:spPr bwMode="auto">
            <a:xfrm>
              <a:off x="1600200" y="4610100"/>
              <a:ext cx="1905000" cy="1371600"/>
            </a:xfrm>
            <a:prstGeom prst="straightConnector1">
              <a:avLst/>
            </a:prstGeom>
            <a:noFill/>
            <a:ln w="9525">
              <a:solidFill>
                <a:schemeClr val="tx1"/>
              </a:solidFill>
              <a:round/>
              <a:headEnd/>
              <a:tailEnd/>
            </a:ln>
          </p:spPr>
        </p:cxnSp>
        <p:cxnSp>
          <p:nvCxnSpPr>
            <p:cNvPr id="32779" name="AutoShape 15"/>
            <p:cNvCxnSpPr>
              <a:cxnSpLocks noChangeShapeType="1"/>
            </p:cNvCxnSpPr>
            <p:nvPr/>
          </p:nvCxnSpPr>
          <p:spPr bwMode="auto">
            <a:xfrm flipV="1">
              <a:off x="1600200" y="4610100"/>
              <a:ext cx="1905000" cy="609600"/>
            </a:xfrm>
            <a:prstGeom prst="straightConnector1">
              <a:avLst/>
            </a:prstGeom>
            <a:noFill/>
            <a:ln w="9525">
              <a:solidFill>
                <a:schemeClr val="tx1"/>
              </a:solidFill>
              <a:round/>
              <a:headEnd/>
              <a:tailEnd/>
            </a:ln>
          </p:spPr>
        </p:cxnSp>
        <p:cxnSp>
          <p:nvCxnSpPr>
            <p:cNvPr id="32780" name="AutoShape 16"/>
            <p:cNvCxnSpPr>
              <a:cxnSpLocks noChangeShapeType="1"/>
            </p:cNvCxnSpPr>
            <p:nvPr/>
          </p:nvCxnSpPr>
          <p:spPr bwMode="auto">
            <a:xfrm>
              <a:off x="1600200" y="5219700"/>
              <a:ext cx="1905000" cy="76200"/>
            </a:xfrm>
            <a:prstGeom prst="straightConnector1">
              <a:avLst/>
            </a:prstGeom>
            <a:noFill/>
            <a:ln w="9525">
              <a:solidFill>
                <a:schemeClr val="tx1"/>
              </a:solidFill>
              <a:round/>
              <a:headEnd/>
              <a:tailEnd/>
            </a:ln>
          </p:spPr>
        </p:cxnSp>
        <p:cxnSp>
          <p:nvCxnSpPr>
            <p:cNvPr id="32781" name="AutoShape 17"/>
            <p:cNvCxnSpPr>
              <a:cxnSpLocks noChangeShapeType="1"/>
            </p:cNvCxnSpPr>
            <p:nvPr/>
          </p:nvCxnSpPr>
          <p:spPr bwMode="auto">
            <a:xfrm flipH="1">
              <a:off x="1600200" y="5295900"/>
              <a:ext cx="1905000" cy="609600"/>
            </a:xfrm>
            <a:prstGeom prst="straightConnector1">
              <a:avLst/>
            </a:prstGeom>
            <a:noFill/>
            <a:ln w="9525">
              <a:solidFill>
                <a:schemeClr val="tx1"/>
              </a:solidFill>
              <a:round/>
              <a:headEnd/>
              <a:tailEnd/>
            </a:ln>
          </p:spPr>
        </p:cxnSp>
        <p:cxnSp>
          <p:nvCxnSpPr>
            <p:cNvPr id="32782" name="AutoShape 18"/>
            <p:cNvCxnSpPr>
              <a:cxnSpLocks noChangeShapeType="1"/>
            </p:cNvCxnSpPr>
            <p:nvPr/>
          </p:nvCxnSpPr>
          <p:spPr bwMode="auto">
            <a:xfrm>
              <a:off x="1600200" y="5905500"/>
              <a:ext cx="1905000" cy="76200"/>
            </a:xfrm>
            <a:prstGeom prst="straightConnector1">
              <a:avLst/>
            </a:prstGeom>
            <a:noFill/>
            <a:ln w="9525">
              <a:solidFill>
                <a:schemeClr val="tx1"/>
              </a:solidFill>
              <a:round/>
              <a:headEnd/>
              <a:tailEnd/>
            </a:ln>
          </p:spPr>
        </p:cxnSp>
        <p:sp>
          <p:nvSpPr>
            <p:cNvPr id="32783" name="Text Box 19"/>
            <p:cNvSpPr txBox="1">
              <a:spLocks noChangeArrowheads="1"/>
            </p:cNvSpPr>
            <p:nvPr/>
          </p:nvSpPr>
          <p:spPr bwMode="auto">
            <a:xfrm>
              <a:off x="1143000" y="4343400"/>
              <a:ext cx="377026" cy="369332"/>
            </a:xfrm>
            <a:prstGeom prst="rect">
              <a:avLst/>
            </a:prstGeom>
            <a:noFill/>
            <a:ln w="9525">
              <a:noFill/>
              <a:miter lim="800000"/>
              <a:headEnd/>
              <a:tailEnd/>
            </a:ln>
          </p:spPr>
          <p:txBody>
            <a:bodyPr wrap="none">
              <a:spAutoFit/>
            </a:bodyPr>
            <a:lstStyle/>
            <a:p>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1</a:t>
              </a:r>
            </a:p>
          </p:txBody>
        </p:sp>
        <p:sp>
          <p:nvSpPr>
            <p:cNvPr id="32784" name="Text Box 20"/>
            <p:cNvSpPr txBox="1">
              <a:spLocks noChangeArrowheads="1"/>
            </p:cNvSpPr>
            <p:nvPr/>
          </p:nvSpPr>
          <p:spPr bwMode="auto">
            <a:xfrm>
              <a:off x="1066800" y="4953000"/>
              <a:ext cx="377026" cy="369332"/>
            </a:xfrm>
            <a:prstGeom prst="rect">
              <a:avLst/>
            </a:prstGeom>
            <a:noFill/>
            <a:ln w="9525">
              <a:noFill/>
              <a:miter lim="800000"/>
              <a:headEnd/>
              <a:tailEnd/>
            </a:ln>
          </p:spPr>
          <p:txBody>
            <a:bodyPr wrap="none">
              <a:spAutoFit/>
            </a:bodyPr>
            <a:lstStyle/>
            <a:p>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3</a:t>
              </a:r>
            </a:p>
          </p:txBody>
        </p:sp>
        <p:sp>
          <p:nvSpPr>
            <p:cNvPr id="32785" name="Text Box 21"/>
            <p:cNvSpPr txBox="1">
              <a:spLocks noChangeArrowheads="1"/>
            </p:cNvSpPr>
            <p:nvPr/>
          </p:nvSpPr>
          <p:spPr bwMode="auto">
            <a:xfrm>
              <a:off x="1143000" y="5715000"/>
              <a:ext cx="377026" cy="369332"/>
            </a:xfrm>
            <a:prstGeom prst="rect">
              <a:avLst/>
            </a:prstGeom>
            <a:noFill/>
            <a:ln w="9525">
              <a:noFill/>
              <a:miter lim="800000"/>
              <a:headEnd/>
              <a:tailEnd/>
            </a:ln>
          </p:spPr>
          <p:txBody>
            <a:bodyPr wrap="none">
              <a:spAutoFit/>
            </a:bodyPr>
            <a:lstStyle/>
            <a:p>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5</a:t>
              </a:r>
            </a:p>
          </p:txBody>
        </p:sp>
        <p:sp>
          <p:nvSpPr>
            <p:cNvPr id="32786" name="Text Box 22"/>
            <p:cNvSpPr txBox="1">
              <a:spLocks noChangeArrowheads="1"/>
            </p:cNvSpPr>
            <p:nvPr/>
          </p:nvSpPr>
          <p:spPr bwMode="auto">
            <a:xfrm>
              <a:off x="3657600" y="4343400"/>
              <a:ext cx="425450" cy="366713"/>
            </a:xfrm>
            <a:prstGeom prst="rect">
              <a:avLst/>
            </a:prstGeom>
            <a:noFill/>
            <a:ln w="9525">
              <a:noFill/>
              <a:miter lim="800000"/>
              <a:headEnd/>
              <a:tailEnd/>
            </a:ln>
          </p:spPr>
          <p:txBody>
            <a:bodyPr>
              <a:spAutoFit/>
            </a:bodyPr>
            <a:lstStyle/>
            <a:p>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2</a:t>
              </a:r>
            </a:p>
          </p:txBody>
        </p:sp>
        <p:sp>
          <p:nvSpPr>
            <p:cNvPr id="32787" name="Text Box 23"/>
            <p:cNvSpPr txBox="1">
              <a:spLocks noChangeArrowheads="1"/>
            </p:cNvSpPr>
            <p:nvPr/>
          </p:nvSpPr>
          <p:spPr bwMode="auto">
            <a:xfrm>
              <a:off x="3657600" y="5029200"/>
              <a:ext cx="377026" cy="369332"/>
            </a:xfrm>
            <a:prstGeom prst="rect">
              <a:avLst/>
            </a:prstGeom>
            <a:noFill/>
            <a:ln w="9525">
              <a:noFill/>
              <a:miter lim="800000"/>
              <a:headEnd/>
              <a:tailEnd/>
            </a:ln>
          </p:spPr>
          <p:txBody>
            <a:bodyPr wrap="none">
              <a:spAutoFit/>
            </a:bodyPr>
            <a:lstStyle/>
            <a:p>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4</a:t>
              </a:r>
            </a:p>
          </p:txBody>
        </p:sp>
        <p:sp>
          <p:nvSpPr>
            <p:cNvPr id="32788" name="Text Box 24"/>
            <p:cNvSpPr txBox="1">
              <a:spLocks noChangeArrowheads="1"/>
            </p:cNvSpPr>
            <p:nvPr/>
          </p:nvSpPr>
          <p:spPr bwMode="auto">
            <a:xfrm>
              <a:off x="3657600" y="5791200"/>
              <a:ext cx="377026" cy="369332"/>
            </a:xfrm>
            <a:prstGeom prst="rect">
              <a:avLst/>
            </a:prstGeom>
            <a:noFill/>
            <a:ln w="9525">
              <a:noFill/>
              <a:miter lim="800000"/>
              <a:headEnd/>
              <a:tailEnd/>
            </a:ln>
          </p:spPr>
          <p:txBody>
            <a:bodyPr wrap="none">
              <a:spAutoFit/>
            </a:bodyPr>
            <a:lstStyle/>
            <a:p>
              <a:r>
                <a:rPr lang="en-US" altLang="zh-TW">
                  <a:latin typeface="Times New Roman" pitchFamily="18" charset="0"/>
                  <a:cs typeface="Times New Roman" pitchFamily="18" charset="0"/>
                </a:rPr>
                <a:t>v</a:t>
              </a:r>
              <a:r>
                <a:rPr lang="en-US" altLang="zh-TW" baseline="-25000">
                  <a:latin typeface="Times New Roman" pitchFamily="18" charset="0"/>
                  <a:cs typeface="Times New Roman" pitchFamily="18" charset="0"/>
                </a:rPr>
                <a:t>6</a:t>
              </a:r>
            </a:p>
          </p:txBody>
        </p:sp>
        <p:sp>
          <p:nvSpPr>
            <p:cNvPr id="32789" name="Text Box 25"/>
            <p:cNvSpPr txBox="1">
              <a:spLocks noChangeArrowheads="1"/>
            </p:cNvSpPr>
            <p:nvPr/>
          </p:nvSpPr>
          <p:spPr bwMode="auto">
            <a:xfrm>
              <a:off x="5029200" y="5029200"/>
              <a:ext cx="2856872" cy="523220"/>
            </a:xfrm>
            <a:prstGeom prst="rect">
              <a:avLst/>
            </a:prstGeom>
            <a:noFill/>
            <a:ln w="9525">
              <a:noFill/>
              <a:miter lim="800000"/>
              <a:headEnd/>
              <a:tailEnd/>
            </a:ln>
          </p:spPr>
          <p:txBody>
            <a:bodyPr wrap="none">
              <a:spAutoFit/>
            </a:bodyPr>
            <a:lstStyle/>
            <a:p>
              <a:r>
                <a:rPr lang="en-US" altLang="zh-TW" sz="2800" b="1"/>
                <a:t>∴ </a:t>
              </a:r>
              <a:r>
                <a:rPr lang="en-US" altLang="zh-TW" sz="2800" i="1">
                  <a:latin typeface="Times New Roman" pitchFamily="18" charset="0"/>
                  <a:cs typeface="Times New Roman" pitchFamily="18" charset="0"/>
                </a:rPr>
                <a:t>C</a:t>
              </a:r>
              <a:r>
                <a:rPr lang="en-US" altLang="zh-TW" sz="3200" baseline="-25000">
                  <a:latin typeface="Times New Roman" pitchFamily="18" charset="0"/>
                  <a:cs typeface="Times New Roman" pitchFamily="18" charset="0"/>
                </a:rPr>
                <a:t>6</a:t>
              </a:r>
              <a:r>
                <a:rPr lang="en-US" altLang="zh-TW" sz="2800" b="1"/>
                <a:t> </a:t>
              </a:r>
              <a:r>
                <a:rPr lang="en-US" altLang="zh-TW" sz="2800"/>
                <a:t>is bipartite.</a:t>
              </a:r>
            </a:p>
          </p:txBody>
        </p:sp>
        <p:sp>
          <p:nvSpPr>
            <p:cNvPr id="32790" name="Oval 4"/>
            <p:cNvSpPr>
              <a:spLocks noChangeArrowheads="1"/>
            </p:cNvSpPr>
            <p:nvPr/>
          </p:nvSpPr>
          <p:spPr bwMode="auto">
            <a:xfrm>
              <a:off x="3505200" y="44958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2791" name="Oval 4"/>
            <p:cNvSpPr>
              <a:spLocks noChangeArrowheads="1"/>
            </p:cNvSpPr>
            <p:nvPr/>
          </p:nvSpPr>
          <p:spPr bwMode="auto">
            <a:xfrm>
              <a:off x="3505200" y="51816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2792" name="Oval 4"/>
            <p:cNvSpPr>
              <a:spLocks noChangeArrowheads="1"/>
            </p:cNvSpPr>
            <p:nvPr/>
          </p:nvSpPr>
          <p:spPr bwMode="auto">
            <a:xfrm>
              <a:off x="3505200" y="59436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2793" name="Oval 4"/>
            <p:cNvSpPr>
              <a:spLocks noChangeArrowheads="1"/>
            </p:cNvSpPr>
            <p:nvPr/>
          </p:nvSpPr>
          <p:spPr bwMode="auto">
            <a:xfrm>
              <a:off x="1524000" y="44958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2794" name="Oval 4"/>
            <p:cNvSpPr>
              <a:spLocks noChangeArrowheads="1"/>
            </p:cNvSpPr>
            <p:nvPr/>
          </p:nvSpPr>
          <p:spPr bwMode="auto">
            <a:xfrm>
              <a:off x="1524000" y="5105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2795" name="Oval 4"/>
            <p:cNvSpPr>
              <a:spLocks noChangeArrowheads="1"/>
            </p:cNvSpPr>
            <p:nvPr/>
          </p:nvSpPr>
          <p:spPr bwMode="auto">
            <a:xfrm>
              <a:off x="1524000" y="5791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2796" name="矩形 32"/>
            <p:cNvSpPr>
              <a:spLocks noChangeArrowheads="1"/>
            </p:cNvSpPr>
            <p:nvPr/>
          </p:nvSpPr>
          <p:spPr bwMode="auto">
            <a:xfrm>
              <a:off x="1066731" y="6273800"/>
              <a:ext cx="571453" cy="584200"/>
            </a:xfrm>
            <a:prstGeom prst="rect">
              <a:avLst/>
            </a:prstGeom>
            <a:noFill/>
            <a:ln w="9525">
              <a:noFill/>
              <a:miter lim="800000"/>
              <a:headEnd/>
              <a:tailEnd/>
            </a:ln>
          </p:spPr>
          <p:txBody>
            <a:bodyPr wrap="none">
              <a:spAutoFit/>
            </a:bodyPr>
            <a:lstStyle/>
            <a:p>
              <a:r>
                <a:rPr lang="en-US" altLang="zh-TW" sz="3200" i="1">
                  <a:solidFill>
                    <a:srgbClr val="000000"/>
                  </a:solidFill>
                  <a:latin typeface="Times New Roman" pitchFamily="18" charset="0"/>
                  <a:cs typeface="Times New Roman" pitchFamily="18" charset="0"/>
                </a:rPr>
                <a:t>V</a:t>
              </a:r>
              <a:r>
                <a:rPr lang="en-US" altLang="zh-TW" sz="3200" baseline="-25000">
                  <a:solidFill>
                    <a:srgbClr val="000000"/>
                  </a:solidFill>
                  <a:latin typeface="Times New Roman" pitchFamily="18" charset="0"/>
                  <a:cs typeface="Times New Roman" pitchFamily="18" charset="0"/>
                </a:rPr>
                <a:t>1</a:t>
              </a:r>
              <a:endParaRPr lang="zh-TW" altLang="en-US"/>
            </a:p>
          </p:txBody>
        </p:sp>
        <p:sp>
          <p:nvSpPr>
            <p:cNvPr id="32797" name="矩形 33"/>
            <p:cNvSpPr>
              <a:spLocks noChangeArrowheads="1"/>
            </p:cNvSpPr>
            <p:nvPr/>
          </p:nvSpPr>
          <p:spPr bwMode="auto">
            <a:xfrm>
              <a:off x="3428738" y="6273800"/>
              <a:ext cx="571453" cy="584200"/>
            </a:xfrm>
            <a:prstGeom prst="rect">
              <a:avLst/>
            </a:prstGeom>
            <a:noFill/>
            <a:ln w="9525">
              <a:noFill/>
              <a:miter lim="800000"/>
              <a:headEnd/>
              <a:tailEnd/>
            </a:ln>
          </p:spPr>
          <p:txBody>
            <a:bodyPr wrap="none">
              <a:spAutoFit/>
            </a:bodyPr>
            <a:lstStyle/>
            <a:p>
              <a:r>
                <a:rPr lang="en-US" altLang="zh-TW" sz="3200" i="1">
                  <a:solidFill>
                    <a:srgbClr val="000000"/>
                  </a:solidFill>
                  <a:latin typeface="Times New Roman" pitchFamily="18" charset="0"/>
                  <a:cs typeface="Times New Roman" pitchFamily="18" charset="0"/>
                </a:rPr>
                <a:t>V</a:t>
              </a:r>
              <a:r>
                <a:rPr lang="en-US" altLang="zh-TW" sz="3200" baseline="-25000">
                  <a:solidFill>
                    <a:srgbClr val="000000"/>
                  </a:solidFill>
                  <a:latin typeface="Times New Roman" pitchFamily="18" charset="0"/>
                  <a:cs typeface="Times New Roman" pitchFamily="18" charset="0"/>
                </a:rPr>
                <a:t>2</a:t>
              </a:r>
              <a:endParaRPr lang="zh-TW" altLang="en-US"/>
            </a:p>
          </p:txBody>
        </p:sp>
      </p:grpSp>
      <p:sp>
        <p:nvSpPr>
          <p:cNvPr id="32772" name="文字方塊 34"/>
          <p:cNvSpPr txBox="1">
            <a:spLocks noChangeArrowheads="1"/>
          </p:cNvSpPr>
          <p:nvPr/>
        </p:nvSpPr>
        <p:spPr bwMode="auto">
          <a:xfrm>
            <a:off x="304800" y="381000"/>
            <a:ext cx="3185487" cy="646331"/>
          </a:xfrm>
          <a:prstGeom prst="rect">
            <a:avLst/>
          </a:prstGeom>
          <a:noFill/>
          <a:ln w="9525">
            <a:noFill/>
            <a:miter lim="800000"/>
            <a:headEnd/>
            <a:tailEnd/>
          </a:ln>
        </p:spPr>
        <p:txBody>
          <a:bodyPr wrap="none">
            <a:spAutoFit/>
          </a:bodyPr>
          <a:lstStyle/>
          <a:p>
            <a:r>
              <a:rPr lang="en-US" altLang="zh-TW" sz="3600" u="sng" dirty="0" smtClean="0">
                <a:solidFill>
                  <a:srgbClr val="008000"/>
                </a:solidFill>
              </a:rPr>
              <a:t>Bipartite graph</a:t>
            </a:r>
            <a:endParaRPr lang="zh-TW" altLang="en-US" sz="3600" u="sng"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0" y="533400"/>
            <a:ext cx="8229600" cy="685800"/>
          </a:xfrm>
        </p:spPr>
        <p:txBody>
          <a:bodyPr/>
          <a:lstStyle/>
          <a:p>
            <a:pPr eaLnBrk="1" hangingPunct="1">
              <a:buFont typeface="Wingdings" pitchFamily="2" charset="2"/>
              <a:buNone/>
            </a:pPr>
            <a:r>
              <a:rPr lang="en-US" altLang="zh-TW" b="1" dirty="0" smtClean="0">
                <a:solidFill>
                  <a:srgbClr val="008000"/>
                </a:solidFill>
              </a:rPr>
              <a:t>Example-</a:t>
            </a:r>
            <a:r>
              <a:rPr lang="en-US" altLang="zh-TW" dirty="0" smtClean="0"/>
              <a:t> the graph </a:t>
            </a:r>
            <a:r>
              <a:rPr lang="en-US" altLang="zh-TW" i="1" dirty="0" smtClean="0">
                <a:latin typeface="Times New Roman" pitchFamily="18" charset="0"/>
                <a:cs typeface="Times New Roman" pitchFamily="18" charset="0"/>
              </a:rPr>
              <a:t>G</a:t>
            </a:r>
            <a:r>
              <a:rPr lang="en-US" altLang="zh-TW" dirty="0" smtClean="0"/>
              <a:t> is bipartite </a:t>
            </a:r>
          </a:p>
        </p:txBody>
      </p:sp>
      <p:sp>
        <p:nvSpPr>
          <p:cNvPr id="33794" name="投影片編號版面配置區 4"/>
          <p:cNvSpPr>
            <a:spLocks noGrp="1"/>
          </p:cNvSpPr>
          <p:nvPr>
            <p:ph type="sldNum" sz="quarter" idx="11"/>
          </p:nvPr>
        </p:nvSpPr>
        <p:spPr>
          <a:noFill/>
        </p:spPr>
        <p:txBody>
          <a:bodyPr/>
          <a:lstStyle/>
          <a:p>
            <a:fld id="{89CF81FE-F491-4FDF-A853-A88A693E35E1}" type="slidenum">
              <a:rPr lang="en-US" altLang="zh-TW" smtClean="0"/>
              <a:pPr/>
              <a:t>15</a:t>
            </a:fld>
            <a:endParaRPr lang="en-US" altLang="zh-TW" smtClean="0"/>
          </a:p>
        </p:txBody>
      </p:sp>
      <p:grpSp>
        <p:nvGrpSpPr>
          <p:cNvPr id="2" name="群組 128"/>
          <p:cNvGrpSpPr>
            <a:grpSpLocks/>
          </p:cNvGrpSpPr>
          <p:nvPr/>
        </p:nvGrpSpPr>
        <p:grpSpPr bwMode="auto">
          <a:xfrm>
            <a:off x="5410200" y="2971800"/>
            <a:ext cx="3048000" cy="936625"/>
            <a:chOff x="5410200" y="2971832"/>
            <a:chExt cx="3048000" cy="936696"/>
          </a:xfrm>
        </p:grpSpPr>
        <p:cxnSp>
          <p:nvCxnSpPr>
            <p:cNvPr id="33859" name="AutoShape 44"/>
            <p:cNvCxnSpPr>
              <a:cxnSpLocks noChangeShapeType="1"/>
              <a:stCxn id="33823" idx="6"/>
              <a:endCxn id="33831" idx="1"/>
            </p:cNvCxnSpPr>
            <p:nvPr/>
          </p:nvCxnSpPr>
          <p:spPr bwMode="auto">
            <a:xfrm>
              <a:off x="5410200" y="3429032"/>
              <a:ext cx="2917918" cy="479496"/>
            </a:xfrm>
            <a:prstGeom prst="straightConnector1">
              <a:avLst/>
            </a:prstGeom>
            <a:noFill/>
            <a:ln w="9525">
              <a:solidFill>
                <a:schemeClr val="tx1"/>
              </a:solidFill>
              <a:round/>
              <a:headEnd/>
              <a:tailEnd/>
            </a:ln>
          </p:spPr>
        </p:cxnSp>
        <p:cxnSp>
          <p:nvCxnSpPr>
            <p:cNvPr id="33860" name="AutoShape 48"/>
            <p:cNvCxnSpPr>
              <a:cxnSpLocks noChangeShapeType="1"/>
              <a:stCxn id="33830" idx="6"/>
              <a:endCxn id="33823" idx="6"/>
            </p:cNvCxnSpPr>
            <p:nvPr/>
          </p:nvCxnSpPr>
          <p:spPr bwMode="auto">
            <a:xfrm flipH="1">
              <a:off x="5410200" y="2971832"/>
              <a:ext cx="3048000" cy="457200"/>
            </a:xfrm>
            <a:prstGeom prst="straightConnector1">
              <a:avLst/>
            </a:prstGeom>
            <a:noFill/>
            <a:ln w="9525">
              <a:solidFill>
                <a:schemeClr val="tx1"/>
              </a:solidFill>
              <a:round/>
              <a:headEnd/>
              <a:tailEnd/>
            </a:ln>
          </p:spPr>
        </p:cxnSp>
      </p:grpSp>
      <p:grpSp>
        <p:nvGrpSpPr>
          <p:cNvPr id="3" name="群組 116"/>
          <p:cNvGrpSpPr>
            <a:grpSpLocks/>
          </p:cNvGrpSpPr>
          <p:nvPr/>
        </p:nvGrpSpPr>
        <p:grpSpPr bwMode="auto">
          <a:xfrm>
            <a:off x="5334000" y="1828800"/>
            <a:ext cx="2998788" cy="3086100"/>
            <a:chOff x="5334000" y="1828832"/>
            <a:chExt cx="2998790" cy="3086071"/>
          </a:xfrm>
        </p:grpSpPr>
        <p:cxnSp>
          <p:nvCxnSpPr>
            <p:cNvPr id="33855" name="AutoShape 41"/>
            <p:cNvCxnSpPr>
              <a:cxnSpLocks noChangeShapeType="1"/>
            </p:cNvCxnSpPr>
            <p:nvPr/>
          </p:nvCxnSpPr>
          <p:spPr bwMode="auto">
            <a:xfrm rot="16200000" flipV="1">
              <a:off x="5290360" y="1872473"/>
              <a:ext cx="3086071" cy="2998789"/>
            </a:xfrm>
            <a:prstGeom prst="straightConnector1">
              <a:avLst/>
            </a:prstGeom>
            <a:noFill/>
            <a:ln w="9525">
              <a:solidFill>
                <a:schemeClr val="tx1"/>
              </a:solidFill>
              <a:round/>
              <a:headEnd/>
              <a:tailEnd/>
            </a:ln>
          </p:spPr>
        </p:cxnSp>
        <p:cxnSp>
          <p:nvCxnSpPr>
            <p:cNvPr id="33856" name="AutoShape 42"/>
            <p:cNvCxnSpPr>
              <a:cxnSpLocks noChangeShapeType="1"/>
              <a:endCxn id="33829" idx="2"/>
            </p:cNvCxnSpPr>
            <p:nvPr/>
          </p:nvCxnSpPr>
          <p:spPr bwMode="auto">
            <a:xfrm>
              <a:off x="5334000" y="1828832"/>
              <a:ext cx="2971800" cy="76200"/>
            </a:xfrm>
            <a:prstGeom prst="straightConnector1">
              <a:avLst/>
            </a:prstGeom>
            <a:noFill/>
            <a:ln w="9525">
              <a:solidFill>
                <a:schemeClr val="tx1"/>
              </a:solidFill>
              <a:round/>
              <a:headEnd/>
              <a:tailEnd/>
            </a:ln>
          </p:spPr>
        </p:cxnSp>
        <p:cxnSp>
          <p:nvCxnSpPr>
            <p:cNvPr id="33857" name="AutoShape 47"/>
            <p:cNvCxnSpPr>
              <a:cxnSpLocks noChangeShapeType="1"/>
              <a:endCxn id="33830" idx="1"/>
            </p:cNvCxnSpPr>
            <p:nvPr/>
          </p:nvCxnSpPr>
          <p:spPr bwMode="auto">
            <a:xfrm>
              <a:off x="5334000" y="1828832"/>
              <a:ext cx="2994118" cy="1089096"/>
            </a:xfrm>
            <a:prstGeom prst="straightConnector1">
              <a:avLst/>
            </a:prstGeom>
            <a:noFill/>
            <a:ln w="9525">
              <a:solidFill>
                <a:schemeClr val="tx1"/>
              </a:solidFill>
              <a:round/>
              <a:headEnd/>
              <a:tailEnd/>
            </a:ln>
          </p:spPr>
        </p:cxnSp>
        <p:cxnSp>
          <p:nvCxnSpPr>
            <p:cNvPr id="33858" name="AutoShape 49"/>
            <p:cNvCxnSpPr>
              <a:cxnSpLocks noChangeShapeType="1"/>
              <a:endCxn id="33831" idx="1"/>
            </p:cNvCxnSpPr>
            <p:nvPr/>
          </p:nvCxnSpPr>
          <p:spPr bwMode="auto">
            <a:xfrm>
              <a:off x="5334000" y="1828832"/>
              <a:ext cx="2994118" cy="2079696"/>
            </a:xfrm>
            <a:prstGeom prst="straightConnector1">
              <a:avLst/>
            </a:prstGeom>
            <a:noFill/>
            <a:ln w="9525">
              <a:solidFill>
                <a:schemeClr val="tx1"/>
              </a:solidFill>
              <a:round/>
              <a:headEnd/>
              <a:tailEnd/>
            </a:ln>
          </p:spPr>
        </p:cxnSp>
      </p:grpSp>
      <p:grpSp>
        <p:nvGrpSpPr>
          <p:cNvPr id="4" name="群組 141"/>
          <p:cNvGrpSpPr>
            <a:grpSpLocks/>
          </p:cNvGrpSpPr>
          <p:nvPr/>
        </p:nvGrpSpPr>
        <p:grpSpPr bwMode="auto">
          <a:xfrm>
            <a:off x="5280025" y="3025775"/>
            <a:ext cx="3178175" cy="1927225"/>
            <a:chOff x="5280118" y="3025734"/>
            <a:chExt cx="3178082" cy="1927298"/>
          </a:xfrm>
        </p:grpSpPr>
        <p:cxnSp>
          <p:nvCxnSpPr>
            <p:cNvPr id="33852" name="AutoShape 45"/>
            <p:cNvCxnSpPr>
              <a:cxnSpLocks noChangeShapeType="1"/>
              <a:stCxn id="33832" idx="6"/>
              <a:endCxn id="33820" idx="5"/>
            </p:cNvCxnSpPr>
            <p:nvPr/>
          </p:nvCxnSpPr>
          <p:spPr bwMode="auto">
            <a:xfrm flipH="1" flipV="1">
              <a:off x="5387882" y="4549735"/>
              <a:ext cx="3070318" cy="403297"/>
            </a:xfrm>
            <a:prstGeom prst="straightConnector1">
              <a:avLst/>
            </a:prstGeom>
            <a:noFill/>
            <a:ln w="9525">
              <a:solidFill>
                <a:schemeClr val="tx1"/>
              </a:solidFill>
              <a:round/>
              <a:headEnd/>
              <a:tailEnd/>
            </a:ln>
          </p:spPr>
        </p:cxnSp>
        <p:cxnSp>
          <p:nvCxnSpPr>
            <p:cNvPr id="33853" name="AutoShape 50"/>
            <p:cNvCxnSpPr>
              <a:cxnSpLocks noChangeShapeType="1"/>
              <a:stCxn id="33831" idx="2"/>
              <a:endCxn id="33820" idx="3"/>
            </p:cNvCxnSpPr>
            <p:nvPr/>
          </p:nvCxnSpPr>
          <p:spPr bwMode="auto">
            <a:xfrm rot="10800000" flipV="1">
              <a:off x="5280118" y="3962431"/>
              <a:ext cx="3025682" cy="587303"/>
            </a:xfrm>
            <a:prstGeom prst="straightConnector1">
              <a:avLst/>
            </a:prstGeom>
            <a:noFill/>
            <a:ln w="9525">
              <a:solidFill>
                <a:schemeClr val="tx1"/>
              </a:solidFill>
              <a:round/>
              <a:headEnd/>
              <a:tailEnd/>
            </a:ln>
          </p:spPr>
        </p:cxnSp>
        <p:cxnSp>
          <p:nvCxnSpPr>
            <p:cNvPr id="33854" name="AutoShape 51"/>
            <p:cNvCxnSpPr>
              <a:cxnSpLocks noChangeShapeType="1"/>
              <a:stCxn id="33830" idx="3"/>
              <a:endCxn id="33820" idx="6"/>
            </p:cNvCxnSpPr>
            <p:nvPr/>
          </p:nvCxnSpPr>
          <p:spPr bwMode="auto">
            <a:xfrm rot="5400000">
              <a:off x="6134111" y="2301824"/>
              <a:ext cx="1470097" cy="2917918"/>
            </a:xfrm>
            <a:prstGeom prst="straightConnector1">
              <a:avLst/>
            </a:prstGeom>
            <a:noFill/>
            <a:ln w="9525">
              <a:solidFill>
                <a:schemeClr val="tx1"/>
              </a:solidFill>
              <a:round/>
              <a:headEnd/>
              <a:tailEnd/>
            </a:ln>
          </p:spPr>
        </p:cxnSp>
      </p:grpSp>
      <p:sp>
        <p:nvSpPr>
          <p:cNvPr id="23558" name="Line 60"/>
          <p:cNvSpPr>
            <a:spLocks noChangeShapeType="1"/>
          </p:cNvSpPr>
          <p:nvPr/>
        </p:nvSpPr>
        <p:spPr bwMode="auto">
          <a:xfrm>
            <a:off x="4114800" y="3352800"/>
            <a:ext cx="609600" cy="0"/>
          </a:xfrm>
          <a:prstGeom prst="line">
            <a:avLst/>
          </a:prstGeom>
          <a:noFill/>
          <a:ln w="127000" cmpd="dbl">
            <a:solidFill>
              <a:schemeClr val="tx1"/>
            </a:solidFill>
            <a:round/>
            <a:headEnd/>
            <a:tailEnd type="triangle" w="med" len="med"/>
          </a:ln>
        </p:spPr>
        <p:txBody>
          <a:bodyPr/>
          <a:lstStyle/>
          <a:p>
            <a:endParaRPr lang="en-US"/>
          </a:p>
        </p:txBody>
      </p:sp>
      <p:sp>
        <p:nvSpPr>
          <p:cNvPr id="23559" name="Text Box 61"/>
          <p:cNvSpPr txBox="1">
            <a:spLocks noChangeArrowheads="1"/>
          </p:cNvSpPr>
          <p:nvPr/>
        </p:nvSpPr>
        <p:spPr bwMode="auto">
          <a:xfrm>
            <a:off x="6248400" y="5562600"/>
            <a:ext cx="1005212" cy="584775"/>
          </a:xfrm>
          <a:prstGeom prst="rect">
            <a:avLst/>
          </a:prstGeom>
          <a:noFill/>
          <a:ln w="9525">
            <a:noFill/>
            <a:miter lim="800000"/>
            <a:headEnd/>
            <a:tailEnd/>
          </a:ln>
        </p:spPr>
        <p:txBody>
          <a:bodyPr wrap="none">
            <a:spAutoFit/>
          </a:bodyPr>
          <a:lstStyle/>
          <a:p>
            <a:r>
              <a:rPr lang="en-US" altLang="zh-TW" sz="3200" b="1" dirty="0"/>
              <a:t>Yes </a:t>
            </a:r>
          </a:p>
        </p:txBody>
      </p:sp>
      <p:cxnSp>
        <p:nvCxnSpPr>
          <p:cNvPr id="23594" name="AutoShape 14"/>
          <p:cNvCxnSpPr>
            <a:cxnSpLocks noChangeShapeType="1"/>
            <a:stCxn id="61" idx="5"/>
            <a:endCxn id="66" idx="1"/>
          </p:cNvCxnSpPr>
          <p:nvPr/>
        </p:nvCxnSpPr>
        <p:spPr bwMode="auto">
          <a:xfrm rot="16200000" flipH="1">
            <a:off x="2606675" y="2225675"/>
            <a:ext cx="730250" cy="501650"/>
          </a:xfrm>
          <a:prstGeom prst="straightConnector1">
            <a:avLst/>
          </a:prstGeom>
          <a:noFill/>
          <a:ln w="9525">
            <a:solidFill>
              <a:schemeClr val="tx1"/>
            </a:solidFill>
            <a:round/>
            <a:headEnd/>
            <a:tailEnd/>
          </a:ln>
        </p:spPr>
      </p:cxnSp>
      <p:cxnSp>
        <p:nvCxnSpPr>
          <p:cNvPr id="23597" name="AutoShape 17"/>
          <p:cNvCxnSpPr>
            <a:cxnSpLocks noChangeShapeType="1"/>
            <a:stCxn id="66" idx="4"/>
            <a:endCxn id="65" idx="0"/>
          </p:cNvCxnSpPr>
          <p:nvPr/>
        </p:nvCxnSpPr>
        <p:spPr bwMode="auto">
          <a:xfrm rot="5400000">
            <a:off x="2743201" y="3505200"/>
            <a:ext cx="1066800" cy="3175"/>
          </a:xfrm>
          <a:prstGeom prst="straightConnector1">
            <a:avLst/>
          </a:prstGeom>
          <a:noFill/>
          <a:ln w="9525">
            <a:solidFill>
              <a:schemeClr val="tx1"/>
            </a:solidFill>
            <a:round/>
            <a:headEnd/>
            <a:tailEnd/>
          </a:ln>
        </p:spPr>
      </p:cxnSp>
      <p:grpSp>
        <p:nvGrpSpPr>
          <p:cNvPr id="5" name="群組 129"/>
          <p:cNvGrpSpPr>
            <a:grpSpLocks/>
          </p:cNvGrpSpPr>
          <p:nvPr/>
        </p:nvGrpSpPr>
        <p:grpSpPr bwMode="auto">
          <a:xfrm>
            <a:off x="1120775" y="2111375"/>
            <a:ext cx="1546225" cy="2613025"/>
            <a:chOff x="1120775" y="2111375"/>
            <a:chExt cx="1546225" cy="2613025"/>
          </a:xfrm>
        </p:grpSpPr>
        <p:cxnSp>
          <p:nvCxnSpPr>
            <p:cNvPr id="33850" name="AutoShape 15"/>
            <p:cNvCxnSpPr>
              <a:cxnSpLocks noChangeShapeType="1"/>
              <a:stCxn id="61" idx="3"/>
              <a:endCxn id="63" idx="7"/>
            </p:cNvCxnSpPr>
            <p:nvPr/>
          </p:nvCxnSpPr>
          <p:spPr bwMode="auto">
            <a:xfrm rot="5400000">
              <a:off x="930275" y="2301875"/>
              <a:ext cx="1873250" cy="1492250"/>
            </a:xfrm>
            <a:prstGeom prst="straightConnector1">
              <a:avLst/>
            </a:prstGeom>
            <a:noFill/>
            <a:ln w="9525">
              <a:solidFill>
                <a:schemeClr val="tx1"/>
              </a:solidFill>
              <a:round/>
              <a:headEnd/>
              <a:tailEnd/>
            </a:ln>
          </p:spPr>
        </p:cxnSp>
        <p:cxnSp>
          <p:nvCxnSpPr>
            <p:cNvPr id="33851" name="AutoShape 19"/>
            <p:cNvCxnSpPr>
              <a:cxnSpLocks noChangeShapeType="1"/>
              <a:stCxn id="64" idx="0"/>
              <a:endCxn id="61" idx="4"/>
            </p:cNvCxnSpPr>
            <p:nvPr/>
          </p:nvCxnSpPr>
          <p:spPr bwMode="auto">
            <a:xfrm rot="5400000" flipH="1" flipV="1">
              <a:off x="1143000" y="3200400"/>
              <a:ext cx="2590800" cy="457200"/>
            </a:xfrm>
            <a:prstGeom prst="straightConnector1">
              <a:avLst/>
            </a:prstGeom>
            <a:noFill/>
            <a:ln w="9525">
              <a:solidFill>
                <a:schemeClr val="tx1"/>
              </a:solidFill>
              <a:round/>
              <a:headEnd/>
              <a:tailEnd/>
            </a:ln>
          </p:spPr>
        </p:cxnSp>
      </p:grpSp>
      <p:grpSp>
        <p:nvGrpSpPr>
          <p:cNvPr id="6" name="群組 121"/>
          <p:cNvGrpSpPr>
            <a:grpSpLocks/>
          </p:cNvGrpSpPr>
          <p:nvPr/>
        </p:nvGrpSpPr>
        <p:grpSpPr bwMode="auto">
          <a:xfrm>
            <a:off x="434975" y="2111375"/>
            <a:ext cx="2895600" cy="2635250"/>
            <a:chOff x="434975" y="2111335"/>
            <a:chExt cx="2895507" cy="2635290"/>
          </a:xfrm>
        </p:grpSpPr>
        <p:cxnSp>
          <p:nvCxnSpPr>
            <p:cNvPr id="33846" name="AutoShape 12"/>
            <p:cNvCxnSpPr>
              <a:cxnSpLocks noChangeShapeType="1"/>
              <a:stCxn id="62" idx="7"/>
              <a:endCxn id="60" idx="3"/>
            </p:cNvCxnSpPr>
            <p:nvPr/>
          </p:nvCxnSpPr>
          <p:spPr bwMode="auto">
            <a:xfrm rot="5400000" flipH="1" flipV="1">
              <a:off x="358775" y="2187575"/>
              <a:ext cx="882650" cy="730250"/>
            </a:xfrm>
            <a:prstGeom prst="straightConnector1">
              <a:avLst/>
            </a:prstGeom>
            <a:noFill/>
            <a:ln w="9525">
              <a:solidFill>
                <a:schemeClr val="tx1"/>
              </a:solidFill>
              <a:round/>
              <a:headEnd/>
              <a:tailEnd/>
            </a:ln>
          </p:spPr>
        </p:cxnSp>
        <p:cxnSp>
          <p:nvCxnSpPr>
            <p:cNvPr id="33847" name="AutoShape 13"/>
            <p:cNvCxnSpPr>
              <a:cxnSpLocks noChangeShapeType="1"/>
              <a:stCxn id="60" idx="5"/>
              <a:endCxn id="66" idx="5"/>
            </p:cNvCxnSpPr>
            <p:nvPr/>
          </p:nvCxnSpPr>
          <p:spPr bwMode="auto">
            <a:xfrm rot="16200000" flipH="1">
              <a:off x="1882682" y="1501735"/>
              <a:ext cx="838200" cy="2057400"/>
            </a:xfrm>
            <a:prstGeom prst="straightConnector1">
              <a:avLst/>
            </a:prstGeom>
            <a:noFill/>
            <a:ln w="9525">
              <a:solidFill>
                <a:schemeClr val="tx1"/>
              </a:solidFill>
              <a:round/>
              <a:headEnd/>
              <a:tailEnd/>
            </a:ln>
          </p:spPr>
        </p:cxnSp>
        <p:cxnSp>
          <p:nvCxnSpPr>
            <p:cNvPr id="33848" name="AutoShape 18"/>
            <p:cNvCxnSpPr>
              <a:cxnSpLocks noChangeShapeType="1"/>
              <a:stCxn id="60" idx="5"/>
              <a:endCxn id="64" idx="1"/>
            </p:cNvCxnSpPr>
            <p:nvPr/>
          </p:nvCxnSpPr>
          <p:spPr bwMode="auto">
            <a:xfrm rot="16200000" flipH="1">
              <a:off x="396875" y="2987675"/>
              <a:ext cx="2635250" cy="882650"/>
            </a:xfrm>
            <a:prstGeom prst="straightConnector1">
              <a:avLst/>
            </a:prstGeom>
            <a:noFill/>
            <a:ln w="9525">
              <a:solidFill>
                <a:schemeClr val="tx1"/>
              </a:solidFill>
              <a:round/>
              <a:headEnd/>
              <a:tailEnd/>
            </a:ln>
          </p:spPr>
        </p:cxnSp>
        <p:cxnSp>
          <p:nvCxnSpPr>
            <p:cNvPr id="33849" name="AutoShape 20"/>
            <p:cNvCxnSpPr>
              <a:cxnSpLocks noChangeShapeType="1"/>
              <a:stCxn id="60" idx="4"/>
              <a:endCxn id="63" idx="0"/>
            </p:cNvCxnSpPr>
            <p:nvPr/>
          </p:nvCxnSpPr>
          <p:spPr bwMode="auto">
            <a:xfrm rot="5400000">
              <a:off x="228600" y="2971800"/>
              <a:ext cx="1828800" cy="152400"/>
            </a:xfrm>
            <a:prstGeom prst="straightConnector1">
              <a:avLst/>
            </a:prstGeom>
            <a:noFill/>
            <a:ln w="9525">
              <a:solidFill>
                <a:schemeClr val="tx1"/>
              </a:solidFill>
              <a:round/>
              <a:headEnd/>
              <a:tailEnd/>
            </a:ln>
          </p:spPr>
        </p:cxnSp>
      </p:grpSp>
      <p:grpSp>
        <p:nvGrpSpPr>
          <p:cNvPr id="7" name="群組 142"/>
          <p:cNvGrpSpPr>
            <a:grpSpLocks/>
          </p:cNvGrpSpPr>
          <p:nvPr/>
        </p:nvGrpSpPr>
        <p:grpSpPr bwMode="auto">
          <a:xfrm>
            <a:off x="457200" y="3048000"/>
            <a:ext cx="2765425" cy="1698625"/>
            <a:chOff x="457200" y="3048000"/>
            <a:chExt cx="2765425" cy="1698625"/>
          </a:xfrm>
        </p:grpSpPr>
        <p:cxnSp>
          <p:nvCxnSpPr>
            <p:cNvPr id="33843" name="AutoShape 16"/>
            <p:cNvCxnSpPr>
              <a:cxnSpLocks noChangeShapeType="1"/>
              <a:stCxn id="62" idx="6"/>
              <a:endCxn id="65" idx="2"/>
            </p:cNvCxnSpPr>
            <p:nvPr/>
          </p:nvCxnSpPr>
          <p:spPr bwMode="auto">
            <a:xfrm>
              <a:off x="457200" y="3048000"/>
              <a:ext cx="2743200" cy="1066800"/>
            </a:xfrm>
            <a:prstGeom prst="straightConnector1">
              <a:avLst/>
            </a:prstGeom>
            <a:noFill/>
            <a:ln w="9525">
              <a:solidFill>
                <a:schemeClr val="tx1"/>
              </a:solidFill>
              <a:round/>
              <a:headEnd/>
              <a:tailEnd/>
            </a:ln>
          </p:spPr>
        </p:cxnSp>
        <p:cxnSp>
          <p:nvCxnSpPr>
            <p:cNvPr id="33844" name="AutoShape 22"/>
            <p:cNvCxnSpPr>
              <a:cxnSpLocks noChangeShapeType="1"/>
              <a:endCxn id="65" idx="2"/>
            </p:cNvCxnSpPr>
            <p:nvPr/>
          </p:nvCxnSpPr>
          <p:spPr bwMode="auto">
            <a:xfrm>
              <a:off x="1066800" y="4038600"/>
              <a:ext cx="2133600" cy="76200"/>
            </a:xfrm>
            <a:prstGeom prst="straightConnector1">
              <a:avLst/>
            </a:prstGeom>
            <a:noFill/>
            <a:ln w="9525">
              <a:solidFill>
                <a:schemeClr val="tx1"/>
              </a:solidFill>
              <a:round/>
              <a:headEnd/>
              <a:tailEnd/>
            </a:ln>
          </p:spPr>
        </p:cxnSp>
        <p:cxnSp>
          <p:nvCxnSpPr>
            <p:cNvPr id="33845" name="AutoShape 23"/>
            <p:cNvCxnSpPr>
              <a:cxnSpLocks noChangeShapeType="1"/>
              <a:stCxn id="64" idx="7"/>
              <a:endCxn id="65" idx="3"/>
            </p:cNvCxnSpPr>
            <p:nvPr/>
          </p:nvCxnSpPr>
          <p:spPr bwMode="auto">
            <a:xfrm rot="5400000" flipH="1" flipV="1">
              <a:off x="2454275" y="3978275"/>
              <a:ext cx="577850" cy="958850"/>
            </a:xfrm>
            <a:prstGeom prst="straightConnector1">
              <a:avLst/>
            </a:prstGeom>
            <a:noFill/>
            <a:ln w="9525">
              <a:solidFill>
                <a:schemeClr val="tx1"/>
              </a:solidFill>
              <a:round/>
              <a:headEnd/>
              <a:tailEnd/>
            </a:ln>
          </p:spPr>
        </p:cxnSp>
      </p:grpSp>
      <p:grpSp>
        <p:nvGrpSpPr>
          <p:cNvPr id="33806" name="群組 123"/>
          <p:cNvGrpSpPr>
            <a:grpSpLocks/>
          </p:cNvGrpSpPr>
          <p:nvPr/>
        </p:nvGrpSpPr>
        <p:grpSpPr bwMode="auto">
          <a:xfrm>
            <a:off x="152400" y="1371600"/>
            <a:ext cx="3536950" cy="4622800"/>
            <a:chOff x="152400" y="1371600"/>
            <a:chExt cx="3536950" cy="4623375"/>
          </a:xfrm>
        </p:grpSpPr>
        <p:sp>
          <p:nvSpPr>
            <p:cNvPr id="33835" name="Text Box 24"/>
            <p:cNvSpPr txBox="1">
              <a:spLocks noChangeArrowheads="1"/>
            </p:cNvSpPr>
            <p:nvPr/>
          </p:nvSpPr>
          <p:spPr bwMode="auto">
            <a:xfrm>
              <a:off x="914400" y="1371600"/>
              <a:ext cx="354013" cy="457200"/>
            </a:xfrm>
            <a:prstGeom prst="rect">
              <a:avLst/>
            </a:prstGeom>
            <a:noFill/>
            <a:ln w="9525">
              <a:noFill/>
              <a:miter lim="800000"/>
              <a:headEnd/>
              <a:tailEnd/>
            </a:ln>
          </p:spPr>
          <p:txBody>
            <a:bodyPr wrap="none">
              <a:spAutoFit/>
            </a:bodyPr>
            <a:lstStyle/>
            <a:p>
              <a:r>
                <a:rPr lang="en-US" altLang="zh-TW" sz="2400"/>
                <a:t>a</a:t>
              </a:r>
            </a:p>
          </p:txBody>
        </p:sp>
        <p:sp>
          <p:nvSpPr>
            <p:cNvPr id="33836" name="Text Box 25"/>
            <p:cNvSpPr txBox="1">
              <a:spLocks noChangeArrowheads="1"/>
            </p:cNvSpPr>
            <p:nvPr/>
          </p:nvSpPr>
          <p:spPr bwMode="auto">
            <a:xfrm>
              <a:off x="2514600" y="1371600"/>
              <a:ext cx="354013" cy="457200"/>
            </a:xfrm>
            <a:prstGeom prst="rect">
              <a:avLst/>
            </a:prstGeom>
            <a:noFill/>
            <a:ln w="9525">
              <a:noFill/>
              <a:miter lim="800000"/>
              <a:headEnd/>
              <a:tailEnd/>
            </a:ln>
          </p:spPr>
          <p:txBody>
            <a:bodyPr wrap="none">
              <a:spAutoFit/>
            </a:bodyPr>
            <a:lstStyle/>
            <a:p>
              <a:r>
                <a:rPr lang="en-US" altLang="zh-TW" sz="2400"/>
                <a:t>b</a:t>
              </a:r>
            </a:p>
          </p:txBody>
        </p:sp>
        <p:sp>
          <p:nvSpPr>
            <p:cNvPr id="33837" name="Text Box 26"/>
            <p:cNvSpPr txBox="1">
              <a:spLocks noChangeArrowheads="1"/>
            </p:cNvSpPr>
            <p:nvPr/>
          </p:nvSpPr>
          <p:spPr bwMode="auto">
            <a:xfrm>
              <a:off x="152400" y="2362200"/>
              <a:ext cx="354013" cy="457200"/>
            </a:xfrm>
            <a:prstGeom prst="rect">
              <a:avLst/>
            </a:prstGeom>
            <a:noFill/>
            <a:ln w="9525">
              <a:noFill/>
              <a:miter lim="800000"/>
              <a:headEnd/>
              <a:tailEnd/>
            </a:ln>
          </p:spPr>
          <p:txBody>
            <a:bodyPr wrap="none">
              <a:spAutoFit/>
            </a:bodyPr>
            <a:lstStyle/>
            <a:p>
              <a:r>
                <a:rPr lang="en-US" altLang="zh-TW" sz="2400"/>
                <a:t>g</a:t>
              </a:r>
            </a:p>
          </p:txBody>
        </p:sp>
        <p:sp>
          <p:nvSpPr>
            <p:cNvPr id="33838" name="Text Box 27"/>
            <p:cNvSpPr txBox="1">
              <a:spLocks noChangeArrowheads="1"/>
            </p:cNvSpPr>
            <p:nvPr/>
          </p:nvSpPr>
          <p:spPr bwMode="auto">
            <a:xfrm>
              <a:off x="685800" y="4114800"/>
              <a:ext cx="268288" cy="457200"/>
            </a:xfrm>
            <a:prstGeom prst="rect">
              <a:avLst/>
            </a:prstGeom>
            <a:noFill/>
            <a:ln w="9525">
              <a:noFill/>
              <a:miter lim="800000"/>
              <a:headEnd/>
              <a:tailEnd/>
            </a:ln>
          </p:spPr>
          <p:txBody>
            <a:bodyPr wrap="none">
              <a:spAutoFit/>
            </a:bodyPr>
            <a:lstStyle/>
            <a:p>
              <a:r>
                <a:rPr lang="en-US" altLang="zh-TW" sz="2400"/>
                <a:t>f</a:t>
              </a:r>
            </a:p>
          </p:txBody>
        </p:sp>
        <p:sp>
          <p:nvSpPr>
            <p:cNvPr id="33839" name="Text Box 28"/>
            <p:cNvSpPr txBox="1">
              <a:spLocks noChangeArrowheads="1"/>
            </p:cNvSpPr>
            <p:nvPr/>
          </p:nvSpPr>
          <p:spPr bwMode="auto">
            <a:xfrm>
              <a:off x="1981200" y="4876800"/>
              <a:ext cx="354013" cy="457200"/>
            </a:xfrm>
            <a:prstGeom prst="rect">
              <a:avLst/>
            </a:prstGeom>
            <a:noFill/>
            <a:ln w="9525">
              <a:noFill/>
              <a:miter lim="800000"/>
              <a:headEnd/>
              <a:tailEnd/>
            </a:ln>
          </p:spPr>
          <p:txBody>
            <a:bodyPr wrap="none">
              <a:spAutoFit/>
            </a:bodyPr>
            <a:lstStyle/>
            <a:p>
              <a:r>
                <a:rPr lang="en-US" altLang="zh-TW" sz="2400"/>
                <a:t>e</a:t>
              </a:r>
            </a:p>
          </p:txBody>
        </p:sp>
        <p:sp>
          <p:nvSpPr>
            <p:cNvPr id="33840" name="Text Box 29"/>
            <p:cNvSpPr txBox="1">
              <a:spLocks noChangeArrowheads="1"/>
            </p:cNvSpPr>
            <p:nvPr/>
          </p:nvSpPr>
          <p:spPr bwMode="auto">
            <a:xfrm>
              <a:off x="3216275" y="4227513"/>
              <a:ext cx="354013" cy="457200"/>
            </a:xfrm>
            <a:prstGeom prst="rect">
              <a:avLst/>
            </a:prstGeom>
            <a:noFill/>
            <a:ln w="9525">
              <a:noFill/>
              <a:miter lim="800000"/>
              <a:headEnd/>
              <a:tailEnd/>
            </a:ln>
          </p:spPr>
          <p:txBody>
            <a:bodyPr wrap="none">
              <a:spAutoFit/>
            </a:bodyPr>
            <a:lstStyle/>
            <a:p>
              <a:r>
                <a:rPr lang="en-US" altLang="zh-TW" sz="2400"/>
                <a:t>d</a:t>
              </a:r>
            </a:p>
          </p:txBody>
        </p:sp>
        <p:sp>
          <p:nvSpPr>
            <p:cNvPr id="33841" name="Text Box 30"/>
            <p:cNvSpPr txBox="1">
              <a:spLocks noChangeArrowheads="1"/>
            </p:cNvSpPr>
            <p:nvPr/>
          </p:nvSpPr>
          <p:spPr bwMode="auto">
            <a:xfrm>
              <a:off x="3352800" y="2667000"/>
              <a:ext cx="336550" cy="457200"/>
            </a:xfrm>
            <a:prstGeom prst="rect">
              <a:avLst/>
            </a:prstGeom>
            <a:noFill/>
            <a:ln w="9525">
              <a:noFill/>
              <a:miter lim="800000"/>
              <a:headEnd/>
              <a:tailEnd/>
            </a:ln>
          </p:spPr>
          <p:txBody>
            <a:bodyPr wrap="none">
              <a:spAutoFit/>
            </a:bodyPr>
            <a:lstStyle/>
            <a:p>
              <a:r>
                <a:rPr lang="en-US" altLang="zh-TW" sz="2400"/>
                <a:t>c</a:t>
              </a:r>
            </a:p>
          </p:txBody>
        </p:sp>
        <p:sp>
          <p:nvSpPr>
            <p:cNvPr id="33842" name="矩形 57"/>
            <p:cNvSpPr>
              <a:spLocks noChangeArrowheads="1"/>
            </p:cNvSpPr>
            <p:nvPr/>
          </p:nvSpPr>
          <p:spPr bwMode="auto">
            <a:xfrm>
              <a:off x="1752600" y="5410702"/>
              <a:ext cx="481013" cy="584273"/>
            </a:xfrm>
            <a:prstGeom prst="rect">
              <a:avLst/>
            </a:prstGeom>
            <a:noFill/>
            <a:ln w="9525">
              <a:noFill/>
              <a:miter lim="800000"/>
              <a:headEnd/>
              <a:tailEnd/>
            </a:ln>
          </p:spPr>
          <p:txBody>
            <a:bodyPr wrap="none">
              <a:spAutoFit/>
            </a:bodyPr>
            <a:lstStyle/>
            <a:p>
              <a:r>
                <a:rPr lang="en-US" altLang="zh-TW" sz="3200" i="1">
                  <a:solidFill>
                    <a:srgbClr val="000000"/>
                  </a:solidFill>
                  <a:latin typeface="Times New Roman" pitchFamily="18" charset="0"/>
                  <a:cs typeface="Times New Roman" pitchFamily="18" charset="0"/>
                </a:rPr>
                <a:t>G</a:t>
              </a:r>
              <a:endParaRPr lang="zh-TW" altLang="en-US"/>
            </a:p>
          </p:txBody>
        </p:sp>
      </p:grpSp>
      <p:sp>
        <p:nvSpPr>
          <p:cNvPr id="60" name="Oval 4"/>
          <p:cNvSpPr>
            <a:spLocks noChangeArrowheads="1"/>
          </p:cNvSpPr>
          <p:nvPr/>
        </p:nvSpPr>
        <p:spPr bwMode="auto">
          <a:xfrm>
            <a:off x="1143000" y="19812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1" name="Oval 4"/>
          <p:cNvSpPr>
            <a:spLocks noChangeArrowheads="1"/>
          </p:cNvSpPr>
          <p:nvPr/>
        </p:nvSpPr>
        <p:spPr bwMode="auto">
          <a:xfrm>
            <a:off x="2590800" y="19812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2" name="Oval 4"/>
          <p:cNvSpPr>
            <a:spLocks noChangeArrowheads="1"/>
          </p:cNvSpPr>
          <p:nvPr/>
        </p:nvSpPr>
        <p:spPr bwMode="auto">
          <a:xfrm>
            <a:off x="304800" y="29718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3" name="Oval 4"/>
          <p:cNvSpPr>
            <a:spLocks noChangeArrowheads="1"/>
          </p:cNvSpPr>
          <p:nvPr/>
        </p:nvSpPr>
        <p:spPr bwMode="auto">
          <a:xfrm>
            <a:off x="990600" y="39624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4" name="Oval 4"/>
          <p:cNvSpPr>
            <a:spLocks noChangeArrowheads="1"/>
          </p:cNvSpPr>
          <p:nvPr/>
        </p:nvSpPr>
        <p:spPr bwMode="auto">
          <a:xfrm>
            <a:off x="2133600" y="47244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5" name="Oval 4"/>
          <p:cNvSpPr>
            <a:spLocks noChangeArrowheads="1"/>
          </p:cNvSpPr>
          <p:nvPr/>
        </p:nvSpPr>
        <p:spPr bwMode="auto">
          <a:xfrm>
            <a:off x="3200400" y="40386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66" name="Oval 4"/>
          <p:cNvSpPr>
            <a:spLocks noChangeArrowheads="1"/>
          </p:cNvSpPr>
          <p:nvPr/>
        </p:nvSpPr>
        <p:spPr bwMode="auto">
          <a:xfrm>
            <a:off x="3200400" y="28194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nvGrpSpPr>
          <p:cNvPr id="9" name="群組 115"/>
          <p:cNvGrpSpPr>
            <a:grpSpLocks/>
          </p:cNvGrpSpPr>
          <p:nvPr/>
        </p:nvGrpSpPr>
        <p:grpSpPr bwMode="auto">
          <a:xfrm>
            <a:off x="4903788" y="1295400"/>
            <a:ext cx="430212" cy="609600"/>
            <a:chOff x="4903788" y="1295400"/>
            <a:chExt cx="430212" cy="609663"/>
          </a:xfrm>
        </p:grpSpPr>
        <p:sp>
          <p:nvSpPr>
            <p:cNvPr id="33833" name="Text Box 52"/>
            <p:cNvSpPr txBox="1">
              <a:spLocks noChangeArrowheads="1"/>
            </p:cNvSpPr>
            <p:nvPr/>
          </p:nvSpPr>
          <p:spPr bwMode="auto">
            <a:xfrm>
              <a:off x="4903788" y="1295400"/>
              <a:ext cx="354012" cy="457200"/>
            </a:xfrm>
            <a:prstGeom prst="rect">
              <a:avLst/>
            </a:prstGeom>
            <a:noFill/>
            <a:ln w="9525">
              <a:noFill/>
              <a:miter lim="800000"/>
              <a:headEnd/>
              <a:tailEnd/>
            </a:ln>
          </p:spPr>
          <p:txBody>
            <a:bodyPr wrap="none">
              <a:spAutoFit/>
            </a:bodyPr>
            <a:lstStyle/>
            <a:p>
              <a:r>
                <a:rPr lang="en-US" altLang="zh-TW" sz="2400"/>
                <a:t>a</a:t>
              </a:r>
            </a:p>
          </p:txBody>
        </p:sp>
        <p:sp>
          <p:nvSpPr>
            <p:cNvPr id="33834" name="Oval 4"/>
            <p:cNvSpPr>
              <a:spLocks noChangeArrowheads="1"/>
            </p:cNvSpPr>
            <p:nvPr/>
          </p:nvSpPr>
          <p:spPr bwMode="auto">
            <a:xfrm>
              <a:off x="5181600" y="17526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grpSp>
        <p:nvGrpSpPr>
          <p:cNvPr id="10" name="群組 117"/>
          <p:cNvGrpSpPr>
            <a:grpSpLocks/>
          </p:cNvGrpSpPr>
          <p:nvPr/>
        </p:nvGrpSpPr>
        <p:grpSpPr bwMode="auto">
          <a:xfrm>
            <a:off x="8305800" y="1524000"/>
            <a:ext cx="506413" cy="3581400"/>
            <a:chOff x="8305800" y="1524000"/>
            <a:chExt cx="506412" cy="3581400"/>
          </a:xfrm>
        </p:grpSpPr>
        <p:sp>
          <p:nvSpPr>
            <p:cNvPr id="33824" name="Text Box 54"/>
            <p:cNvSpPr txBox="1">
              <a:spLocks noChangeArrowheads="1"/>
            </p:cNvSpPr>
            <p:nvPr/>
          </p:nvSpPr>
          <p:spPr bwMode="auto">
            <a:xfrm>
              <a:off x="8458200" y="4648200"/>
              <a:ext cx="354012" cy="457200"/>
            </a:xfrm>
            <a:prstGeom prst="rect">
              <a:avLst/>
            </a:prstGeom>
            <a:noFill/>
            <a:ln w="9525">
              <a:noFill/>
              <a:miter lim="800000"/>
              <a:headEnd/>
              <a:tailEnd/>
            </a:ln>
          </p:spPr>
          <p:txBody>
            <a:bodyPr>
              <a:spAutoFit/>
            </a:bodyPr>
            <a:lstStyle/>
            <a:p>
              <a:r>
                <a:rPr lang="en-US" altLang="zh-TW" sz="2400"/>
                <a:t>g</a:t>
              </a:r>
            </a:p>
          </p:txBody>
        </p:sp>
        <p:sp>
          <p:nvSpPr>
            <p:cNvPr id="33825" name="Text Box 55"/>
            <p:cNvSpPr txBox="1">
              <a:spLocks noChangeArrowheads="1"/>
            </p:cNvSpPr>
            <p:nvPr/>
          </p:nvSpPr>
          <p:spPr bwMode="auto">
            <a:xfrm>
              <a:off x="8458200" y="3657600"/>
              <a:ext cx="268287" cy="457200"/>
            </a:xfrm>
            <a:prstGeom prst="rect">
              <a:avLst/>
            </a:prstGeom>
            <a:noFill/>
            <a:ln w="9525">
              <a:noFill/>
              <a:miter lim="800000"/>
              <a:headEnd/>
              <a:tailEnd/>
            </a:ln>
          </p:spPr>
          <p:txBody>
            <a:bodyPr wrap="none">
              <a:spAutoFit/>
            </a:bodyPr>
            <a:lstStyle/>
            <a:p>
              <a:r>
                <a:rPr lang="en-US" altLang="zh-TW" sz="2400"/>
                <a:t>f</a:t>
              </a:r>
            </a:p>
          </p:txBody>
        </p:sp>
        <p:sp>
          <p:nvSpPr>
            <p:cNvPr id="33826" name="Text Box 56"/>
            <p:cNvSpPr txBox="1">
              <a:spLocks noChangeArrowheads="1"/>
            </p:cNvSpPr>
            <p:nvPr/>
          </p:nvSpPr>
          <p:spPr bwMode="auto">
            <a:xfrm>
              <a:off x="8458200" y="2667000"/>
              <a:ext cx="354012" cy="457200"/>
            </a:xfrm>
            <a:prstGeom prst="rect">
              <a:avLst/>
            </a:prstGeom>
            <a:noFill/>
            <a:ln w="9525">
              <a:noFill/>
              <a:miter lim="800000"/>
              <a:headEnd/>
              <a:tailEnd/>
            </a:ln>
          </p:spPr>
          <p:txBody>
            <a:bodyPr wrap="none">
              <a:spAutoFit/>
            </a:bodyPr>
            <a:lstStyle/>
            <a:p>
              <a:r>
                <a:rPr lang="en-US" altLang="zh-TW" sz="2400"/>
                <a:t>e</a:t>
              </a:r>
            </a:p>
          </p:txBody>
        </p:sp>
        <p:sp>
          <p:nvSpPr>
            <p:cNvPr id="33827" name="Text Box 58"/>
            <p:cNvSpPr txBox="1">
              <a:spLocks noChangeArrowheads="1"/>
            </p:cNvSpPr>
            <p:nvPr/>
          </p:nvSpPr>
          <p:spPr bwMode="auto">
            <a:xfrm>
              <a:off x="8458200" y="1524000"/>
              <a:ext cx="336550" cy="457200"/>
            </a:xfrm>
            <a:prstGeom prst="rect">
              <a:avLst/>
            </a:prstGeom>
            <a:noFill/>
            <a:ln w="9525">
              <a:noFill/>
              <a:miter lim="800000"/>
              <a:headEnd/>
              <a:tailEnd/>
            </a:ln>
          </p:spPr>
          <p:txBody>
            <a:bodyPr>
              <a:spAutoFit/>
            </a:bodyPr>
            <a:lstStyle/>
            <a:p>
              <a:r>
                <a:rPr lang="en-US" altLang="zh-TW" sz="2400"/>
                <a:t>c</a:t>
              </a:r>
            </a:p>
          </p:txBody>
        </p:sp>
        <p:grpSp>
          <p:nvGrpSpPr>
            <p:cNvPr id="33828" name="群組 114"/>
            <p:cNvGrpSpPr>
              <a:grpSpLocks/>
            </p:cNvGrpSpPr>
            <p:nvPr/>
          </p:nvGrpSpPr>
          <p:grpSpPr bwMode="auto">
            <a:xfrm>
              <a:off x="8305800" y="1828800"/>
              <a:ext cx="152400" cy="3200463"/>
              <a:chOff x="8305800" y="1828800"/>
              <a:chExt cx="152400" cy="3200463"/>
            </a:xfrm>
          </p:grpSpPr>
          <p:sp>
            <p:nvSpPr>
              <p:cNvPr id="33829" name="Oval 4"/>
              <p:cNvSpPr>
                <a:spLocks noChangeArrowheads="1"/>
              </p:cNvSpPr>
              <p:nvPr/>
            </p:nvSpPr>
            <p:spPr bwMode="auto">
              <a:xfrm>
                <a:off x="8305800" y="18288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3830" name="Oval 4"/>
              <p:cNvSpPr>
                <a:spLocks noChangeArrowheads="1"/>
              </p:cNvSpPr>
              <p:nvPr/>
            </p:nvSpPr>
            <p:spPr bwMode="auto">
              <a:xfrm>
                <a:off x="8305800" y="28956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3831" name="Oval 4"/>
              <p:cNvSpPr>
                <a:spLocks noChangeArrowheads="1"/>
              </p:cNvSpPr>
              <p:nvPr/>
            </p:nvSpPr>
            <p:spPr bwMode="auto">
              <a:xfrm>
                <a:off x="83058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3832" name="Oval 4"/>
              <p:cNvSpPr>
                <a:spLocks noChangeArrowheads="1"/>
              </p:cNvSpPr>
              <p:nvPr/>
            </p:nvSpPr>
            <p:spPr bwMode="auto">
              <a:xfrm>
                <a:off x="8305800" y="48768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grpSp>
      <p:grpSp>
        <p:nvGrpSpPr>
          <p:cNvPr id="12" name="群組 122"/>
          <p:cNvGrpSpPr>
            <a:grpSpLocks/>
          </p:cNvGrpSpPr>
          <p:nvPr/>
        </p:nvGrpSpPr>
        <p:grpSpPr bwMode="auto">
          <a:xfrm>
            <a:off x="4979988" y="1958975"/>
            <a:ext cx="3348037" cy="1546225"/>
            <a:chOff x="4979988" y="1958935"/>
            <a:chExt cx="3348131" cy="1546328"/>
          </a:xfrm>
        </p:grpSpPr>
        <p:cxnSp>
          <p:nvCxnSpPr>
            <p:cNvPr id="33821" name="AutoShape 43"/>
            <p:cNvCxnSpPr>
              <a:cxnSpLocks noChangeShapeType="1"/>
              <a:stCxn id="33823" idx="7"/>
              <a:endCxn id="33829" idx="3"/>
            </p:cNvCxnSpPr>
            <p:nvPr/>
          </p:nvCxnSpPr>
          <p:spPr bwMode="auto">
            <a:xfrm rot="5400000" flipH="1" flipV="1">
              <a:off x="6149904" y="1196914"/>
              <a:ext cx="1416193" cy="2940236"/>
            </a:xfrm>
            <a:prstGeom prst="straightConnector1">
              <a:avLst/>
            </a:prstGeom>
            <a:noFill/>
            <a:ln w="9525">
              <a:solidFill>
                <a:schemeClr val="tx1"/>
              </a:solidFill>
              <a:round/>
              <a:headEnd/>
              <a:tailEnd/>
            </a:ln>
          </p:spPr>
        </p:cxnSp>
        <p:sp>
          <p:nvSpPr>
            <p:cNvPr id="33822" name="Text Box 53"/>
            <p:cNvSpPr txBox="1">
              <a:spLocks noChangeArrowheads="1"/>
            </p:cNvSpPr>
            <p:nvPr/>
          </p:nvSpPr>
          <p:spPr bwMode="auto">
            <a:xfrm>
              <a:off x="4979988" y="2895600"/>
              <a:ext cx="354012" cy="457200"/>
            </a:xfrm>
            <a:prstGeom prst="rect">
              <a:avLst/>
            </a:prstGeom>
            <a:noFill/>
            <a:ln w="9525">
              <a:noFill/>
              <a:miter lim="800000"/>
              <a:headEnd/>
              <a:tailEnd/>
            </a:ln>
          </p:spPr>
          <p:txBody>
            <a:bodyPr wrap="none">
              <a:spAutoFit/>
            </a:bodyPr>
            <a:lstStyle/>
            <a:p>
              <a:r>
                <a:rPr lang="en-US" altLang="zh-TW" sz="2400"/>
                <a:t>b</a:t>
              </a:r>
            </a:p>
          </p:txBody>
        </p:sp>
        <p:sp>
          <p:nvSpPr>
            <p:cNvPr id="33823" name="Oval 4"/>
            <p:cNvSpPr>
              <a:spLocks noChangeArrowheads="1"/>
            </p:cNvSpPr>
            <p:nvPr/>
          </p:nvSpPr>
          <p:spPr bwMode="auto">
            <a:xfrm>
              <a:off x="5257800" y="33528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grpSp>
        <p:nvGrpSpPr>
          <p:cNvPr id="13" name="群組 132"/>
          <p:cNvGrpSpPr>
            <a:grpSpLocks/>
          </p:cNvGrpSpPr>
          <p:nvPr/>
        </p:nvGrpSpPr>
        <p:grpSpPr bwMode="auto">
          <a:xfrm>
            <a:off x="4876800" y="1958975"/>
            <a:ext cx="3451225" cy="2689225"/>
            <a:chOff x="4876800" y="1958934"/>
            <a:chExt cx="3451319" cy="2689266"/>
          </a:xfrm>
        </p:grpSpPr>
        <p:cxnSp>
          <p:nvCxnSpPr>
            <p:cNvPr id="33818" name="AutoShape 46"/>
            <p:cNvCxnSpPr>
              <a:cxnSpLocks noChangeShapeType="1"/>
              <a:stCxn id="33829" idx="3"/>
              <a:endCxn id="33820" idx="7"/>
            </p:cNvCxnSpPr>
            <p:nvPr/>
          </p:nvCxnSpPr>
          <p:spPr bwMode="auto">
            <a:xfrm rot="5400000">
              <a:off x="5616504" y="1730313"/>
              <a:ext cx="2482993" cy="2940236"/>
            </a:xfrm>
            <a:prstGeom prst="straightConnector1">
              <a:avLst/>
            </a:prstGeom>
            <a:noFill/>
            <a:ln w="9525">
              <a:solidFill>
                <a:schemeClr val="tx1"/>
              </a:solidFill>
              <a:round/>
              <a:headEnd/>
              <a:tailEnd/>
            </a:ln>
          </p:spPr>
        </p:cxnSp>
        <p:sp>
          <p:nvSpPr>
            <p:cNvPr id="33819" name="Text Box 57"/>
            <p:cNvSpPr txBox="1">
              <a:spLocks noChangeArrowheads="1"/>
            </p:cNvSpPr>
            <p:nvPr/>
          </p:nvSpPr>
          <p:spPr bwMode="auto">
            <a:xfrm>
              <a:off x="4876800" y="4191000"/>
              <a:ext cx="354012" cy="457200"/>
            </a:xfrm>
            <a:prstGeom prst="rect">
              <a:avLst/>
            </a:prstGeom>
            <a:noFill/>
            <a:ln w="9525">
              <a:noFill/>
              <a:miter lim="800000"/>
              <a:headEnd/>
              <a:tailEnd/>
            </a:ln>
          </p:spPr>
          <p:txBody>
            <a:bodyPr wrap="none">
              <a:spAutoFit/>
            </a:bodyPr>
            <a:lstStyle/>
            <a:p>
              <a:r>
                <a:rPr lang="en-US" altLang="zh-TW" sz="2400"/>
                <a:t>d</a:t>
              </a:r>
            </a:p>
          </p:txBody>
        </p:sp>
        <p:sp>
          <p:nvSpPr>
            <p:cNvPr id="33820" name="Oval 4"/>
            <p:cNvSpPr>
              <a:spLocks noChangeArrowheads="1"/>
            </p:cNvSpPr>
            <p:nvPr/>
          </p:nvSpPr>
          <p:spPr bwMode="auto">
            <a:xfrm>
              <a:off x="5257800" y="44196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additive="base">
                                        <p:cTn id="7" dur="500" fill="hold"/>
                                        <p:tgtEl>
                                          <p:spTgt spid="23558"/>
                                        </p:tgtEl>
                                        <p:attrNameLst>
                                          <p:attrName>ppt_x</p:attrName>
                                        </p:attrNameLst>
                                      </p:cBhvr>
                                      <p:tavLst>
                                        <p:tav tm="0">
                                          <p:val>
                                            <p:strVal val="#ppt_x"/>
                                          </p:val>
                                        </p:tav>
                                        <p:tav tm="100000">
                                          <p:val>
                                            <p:strVal val="#ppt_x"/>
                                          </p:val>
                                        </p:tav>
                                      </p:tavLst>
                                    </p:anim>
                                    <p:anim calcmode="lin" valueType="num">
                                      <p:cBhvr additive="base">
                                        <p:cTn id="8" dur="500" fill="hold"/>
                                        <p:tgtEl>
                                          <p:spTgt spid="235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1" presetClass="emph" presetSubtype="2" fill="hold" nodeType="withEffect">
                                  <p:stCondLst>
                                    <p:cond delay="0"/>
                                  </p:stCondLst>
                                  <p:childTnLst>
                                    <p:animClr clrSpc="rgb" dir="cw">
                                      <p:cBhvr>
                                        <p:cTn id="16" dur="2000" fill="hold"/>
                                        <p:tgtEl>
                                          <p:spTgt spid="60"/>
                                        </p:tgtEl>
                                        <p:attrNameLst>
                                          <p:attrName>fillcolor</p:attrName>
                                        </p:attrNameLst>
                                      </p:cBhvr>
                                      <p:to>
                                        <a:schemeClr val="accent2"/>
                                      </p:to>
                                    </p:animClr>
                                    <p:set>
                                      <p:cBhvr>
                                        <p:cTn id="17" dur="2000" fill="hold"/>
                                        <p:tgtEl>
                                          <p:spTgt spid="60"/>
                                        </p:tgtEl>
                                        <p:attrNameLst>
                                          <p:attrName>fill.type</p:attrName>
                                        </p:attrNameLst>
                                      </p:cBhvr>
                                      <p:to>
                                        <p:strVal val="solid"/>
                                      </p:to>
                                    </p:set>
                                    <p:set>
                                      <p:cBhvr>
                                        <p:cTn id="18" dur="2000" fill="hold"/>
                                        <p:tgtEl>
                                          <p:spTgt spid="60"/>
                                        </p:tgtEl>
                                        <p:attrNameLst>
                                          <p:attrName>fill.on</p:attrName>
                                        </p:attrNameLst>
                                      </p:cBhvr>
                                      <p:to>
                                        <p:strVal val="tru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9" presetClass="emph" presetSubtype="0" nodeType="withEffect">
                                  <p:stCondLst>
                                    <p:cond delay="0"/>
                                  </p:stCondLst>
                                  <p:childTnLst>
                                    <p:set>
                                      <p:cBhvr rctx="PPT">
                                        <p:cTn id="30" dur="indefinite"/>
                                        <p:tgtEl>
                                          <p:spTgt spid="6"/>
                                        </p:tgtEl>
                                        <p:attrNameLst>
                                          <p:attrName>style.opacity</p:attrName>
                                        </p:attrNameLst>
                                      </p:cBhvr>
                                      <p:to>
                                        <p:strVal val="0.5"/>
                                      </p:to>
                                    </p:set>
                                    <p:animEffect filter="image" prLst="opacity: 0.5">
                                      <p:cBhvr rctx="IE">
                                        <p:cTn id="31" dur="indefinite"/>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par>
                                <p:cTn id="38" presetID="9" presetClass="emph" presetSubtype="0" nodeType="withEffect">
                                  <p:stCondLst>
                                    <p:cond delay="0"/>
                                  </p:stCondLst>
                                  <p:childTnLst>
                                    <p:set>
                                      <p:cBhvr rctx="PPT">
                                        <p:cTn id="39" dur="indefinite"/>
                                        <p:tgtEl>
                                          <p:spTgt spid="23594"/>
                                        </p:tgtEl>
                                        <p:attrNameLst>
                                          <p:attrName>style.opacity</p:attrName>
                                        </p:attrNameLst>
                                      </p:cBhvr>
                                      <p:to>
                                        <p:strVal val="0.5"/>
                                      </p:to>
                                    </p:set>
                                    <p:animEffect filter="image" prLst="opacity: 0.5">
                                      <p:cBhvr rctx="IE">
                                        <p:cTn id="40" dur="indefinite"/>
                                        <p:tgtEl>
                                          <p:spTgt spid="23594"/>
                                        </p:tgtEl>
                                      </p:cBhvr>
                                    </p:animEffect>
                                  </p:childTnLst>
                                </p:cTn>
                              </p:par>
                              <p:par>
                                <p:cTn id="41" presetID="1" presetClass="emph" presetSubtype="2" fill="hold" nodeType="withEffect">
                                  <p:stCondLst>
                                    <p:cond delay="0"/>
                                  </p:stCondLst>
                                  <p:childTnLst>
                                    <p:animClr clrSpc="rgb" dir="cw">
                                      <p:cBhvr>
                                        <p:cTn id="42" dur="2000" fill="hold"/>
                                        <p:tgtEl>
                                          <p:spTgt spid="66"/>
                                        </p:tgtEl>
                                        <p:attrNameLst>
                                          <p:attrName>fillcolor</p:attrName>
                                        </p:attrNameLst>
                                      </p:cBhvr>
                                      <p:to>
                                        <a:schemeClr val="accent2"/>
                                      </p:to>
                                    </p:animClr>
                                    <p:set>
                                      <p:cBhvr>
                                        <p:cTn id="43" dur="2000" fill="hold"/>
                                        <p:tgtEl>
                                          <p:spTgt spid="66"/>
                                        </p:tgtEl>
                                        <p:attrNameLst>
                                          <p:attrName>fill.type</p:attrName>
                                        </p:attrNameLst>
                                      </p:cBhvr>
                                      <p:to>
                                        <p:strVal val="solid"/>
                                      </p:to>
                                    </p:set>
                                    <p:set>
                                      <p:cBhvr>
                                        <p:cTn id="44" dur="2000" fill="hold"/>
                                        <p:tgtEl>
                                          <p:spTgt spid="66"/>
                                        </p:tgtEl>
                                        <p:attrNameLst>
                                          <p:attrName>fill.on</p:attrName>
                                        </p:attrNameLst>
                                      </p:cBhvr>
                                      <p:to>
                                        <p:strVal val="true"/>
                                      </p:to>
                                    </p:set>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9" presetClass="emph" presetSubtype="0" nodeType="withEffect">
                                  <p:stCondLst>
                                    <p:cond delay="0"/>
                                  </p:stCondLst>
                                  <p:childTnLst>
                                    <p:set>
                                      <p:cBhvr rctx="PPT">
                                        <p:cTn id="50" dur="indefinite"/>
                                        <p:tgtEl>
                                          <p:spTgt spid="23597"/>
                                        </p:tgtEl>
                                        <p:attrNameLst>
                                          <p:attrName>style.opacity</p:attrName>
                                        </p:attrNameLst>
                                      </p:cBhvr>
                                      <p:to>
                                        <p:strVal val="0.5"/>
                                      </p:to>
                                    </p:set>
                                    <p:animEffect filter="image" prLst="opacity: 0.5">
                                      <p:cBhvr rctx="IE">
                                        <p:cTn id="51" dur="indefinite"/>
                                        <p:tgtEl>
                                          <p:spTgt spid="2359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fill="hold"/>
                                        <p:tgtEl>
                                          <p:spTgt spid="2"/>
                                        </p:tgtEl>
                                        <p:attrNameLst>
                                          <p:attrName>ppt_x</p:attrName>
                                        </p:attrNameLst>
                                      </p:cBhvr>
                                      <p:tavLst>
                                        <p:tav tm="0">
                                          <p:val>
                                            <p:strVal val="#ppt_x"/>
                                          </p:val>
                                        </p:tav>
                                        <p:tav tm="100000">
                                          <p:val>
                                            <p:strVal val="#ppt_x"/>
                                          </p:val>
                                        </p:tav>
                                      </p:tavLst>
                                    </p:anim>
                                    <p:anim calcmode="lin" valueType="num">
                                      <p:cBhvr additive="base">
                                        <p:cTn id="57" dur="500" fill="hold"/>
                                        <p:tgtEl>
                                          <p:spTgt spid="2"/>
                                        </p:tgtEl>
                                        <p:attrNameLst>
                                          <p:attrName>ppt_y</p:attrName>
                                        </p:attrNameLst>
                                      </p:cBhvr>
                                      <p:tavLst>
                                        <p:tav tm="0">
                                          <p:val>
                                            <p:strVal val="1+#ppt_h/2"/>
                                          </p:val>
                                        </p:tav>
                                        <p:tav tm="100000">
                                          <p:val>
                                            <p:strVal val="#ppt_y"/>
                                          </p:val>
                                        </p:tav>
                                      </p:tavLst>
                                    </p:anim>
                                  </p:childTnLst>
                                </p:cTn>
                              </p:par>
                              <p:par>
                                <p:cTn id="58" presetID="1" presetClass="emph" presetSubtype="2" fill="hold" nodeType="withEffect">
                                  <p:stCondLst>
                                    <p:cond delay="0"/>
                                  </p:stCondLst>
                                  <p:childTnLst>
                                    <p:animClr clrSpc="rgb" dir="cw">
                                      <p:cBhvr>
                                        <p:cTn id="59" dur="2000" fill="hold"/>
                                        <p:tgtEl>
                                          <p:spTgt spid="61"/>
                                        </p:tgtEl>
                                        <p:attrNameLst>
                                          <p:attrName>fillcolor</p:attrName>
                                        </p:attrNameLst>
                                      </p:cBhvr>
                                      <p:to>
                                        <a:schemeClr val="accent2"/>
                                      </p:to>
                                    </p:animClr>
                                    <p:set>
                                      <p:cBhvr>
                                        <p:cTn id="60" dur="2000" fill="hold"/>
                                        <p:tgtEl>
                                          <p:spTgt spid="61"/>
                                        </p:tgtEl>
                                        <p:attrNameLst>
                                          <p:attrName>fill.type</p:attrName>
                                        </p:attrNameLst>
                                      </p:cBhvr>
                                      <p:to>
                                        <p:strVal val="solid"/>
                                      </p:to>
                                    </p:set>
                                    <p:set>
                                      <p:cBhvr>
                                        <p:cTn id="61" dur="2000" fill="hold"/>
                                        <p:tgtEl>
                                          <p:spTgt spid="61"/>
                                        </p:tgtEl>
                                        <p:attrNameLst>
                                          <p:attrName>fill.on</p:attrName>
                                        </p:attrNameLst>
                                      </p:cBhvr>
                                      <p:to>
                                        <p:strVal val="true"/>
                                      </p:to>
                                    </p:set>
                                  </p:childTnLst>
                                </p:cTn>
                              </p:par>
                              <p:par>
                                <p:cTn id="62" presetID="9" presetClass="emph" presetSubtype="0" nodeType="withEffect">
                                  <p:stCondLst>
                                    <p:cond delay="0"/>
                                  </p:stCondLst>
                                  <p:childTnLst>
                                    <p:set>
                                      <p:cBhvr rctx="PPT">
                                        <p:cTn id="63" dur="indefinite"/>
                                        <p:tgtEl>
                                          <p:spTgt spid="5"/>
                                        </p:tgtEl>
                                        <p:attrNameLst>
                                          <p:attrName>style.opacity</p:attrName>
                                        </p:attrNameLst>
                                      </p:cBhvr>
                                      <p:to>
                                        <p:strVal val="0.5"/>
                                      </p:to>
                                    </p:set>
                                    <p:animEffect filter="image" prLst="opacity: 0.5">
                                      <p:cBhvr rctx="IE">
                                        <p:cTn id="64" dur="indefinite"/>
                                        <p:tgtEl>
                                          <p:spTgt spid="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additive="base">
                                        <p:cTn id="69" dur="500" fill="hold"/>
                                        <p:tgtEl>
                                          <p:spTgt spid="4"/>
                                        </p:tgtEl>
                                        <p:attrNameLst>
                                          <p:attrName>ppt_x</p:attrName>
                                        </p:attrNameLst>
                                      </p:cBhvr>
                                      <p:tavLst>
                                        <p:tav tm="0">
                                          <p:val>
                                            <p:strVal val="#ppt_x"/>
                                          </p:val>
                                        </p:tav>
                                        <p:tav tm="100000">
                                          <p:val>
                                            <p:strVal val="#ppt_x"/>
                                          </p:val>
                                        </p:tav>
                                      </p:tavLst>
                                    </p:anim>
                                    <p:anim calcmode="lin" valueType="num">
                                      <p:cBhvr additive="base">
                                        <p:cTn id="70" dur="500" fill="hold"/>
                                        <p:tgtEl>
                                          <p:spTgt spid="4"/>
                                        </p:tgtEl>
                                        <p:attrNameLst>
                                          <p:attrName>ppt_y</p:attrName>
                                        </p:attrNameLst>
                                      </p:cBhvr>
                                      <p:tavLst>
                                        <p:tav tm="0">
                                          <p:val>
                                            <p:strVal val="1+#ppt_h/2"/>
                                          </p:val>
                                        </p:tav>
                                        <p:tav tm="100000">
                                          <p:val>
                                            <p:strVal val="#ppt_y"/>
                                          </p:val>
                                        </p:tav>
                                      </p:tavLst>
                                    </p:anim>
                                  </p:childTnLst>
                                </p:cTn>
                              </p:par>
                              <p:par>
                                <p:cTn id="71" presetID="9" presetClass="emph" presetSubtype="0" nodeType="withEffect">
                                  <p:stCondLst>
                                    <p:cond delay="0"/>
                                  </p:stCondLst>
                                  <p:childTnLst>
                                    <p:set>
                                      <p:cBhvr rctx="PPT">
                                        <p:cTn id="72" dur="indefinite"/>
                                        <p:tgtEl>
                                          <p:spTgt spid="7"/>
                                        </p:tgtEl>
                                        <p:attrNameLst>
                                          <p:attrName>style.opacity</p:attrName>
                                        </p:attrNameLst>
                                      </p:cBhvr>
                                      <p:to>
                                        <p:strVal val="0.5"/>
                                      </p:to>
                                    </p:set>
                                    <p:animEffect filter="image" prLst="opacity: 0.5">
                                      <p:cBhvr rctx="IE">
                                        <p:cTn id="73" dur="indefinite"/>
                                        <p:tgtEl>
                                          <p:spTgt spid="7"/>
                                        </p:tgtEl>
                                      </p:cBhvr>
                                    </p:animEffect>
                                  </p:childTnLst>
                                </p:cTn>
                              </p:par>
                              <p:par>
                                <p:cTn id="74" presetID="1" presetClass="emph" presetSubtype="2" fill="hold" nodeType="withEffect">
                                  <p:stCondLst>
                                    <p:cond delay="0"/>
                                  </p:stCondLst>
                                  <p:childTnLst>
                                    <p:animClr clrSpc="rgb" dir="cw">
                                      <p:cBhvr>
                                        <p:cTn id="75" dur="2000" fill="hold"/>
                                        <p:tgtEl>
                                          <p:spTgt spid="65"/>
                                        </p:tgtEl>
                                        <p:attrNameLst>
                                          <p:attrName>fillcolor</p:attrName>
                                        </p:attrNameLst>
                                      </p:cBhvr>
                                      <p:to>
                                        <a:schemeClr val="accent2"/>
                                      </p:to>
                                    </p:animClr>
                                    <p:set>
                                      <p:cBhvr>
                                        <p:cTn id="76" dur="2000" fill="hold"/>
                                        <p:tgtEl>
                                          <p:spTgt spid="65"/>
                                        </p:tgtEl>
                                        <p:attrNameLst>
                                          <p:attrName>fill.type</p:attrName>
                                        </p:attrNameLst>
                                      </p:cBhvr>
                                      <p:to>
                                        <p:strVal val="solid"/>
                                      </p:to>
                                    </p:set>
                                    <p:set>
                                      <p:cBhvr>
                                        <p:cTn id="77" dur="2000" fill="hold"/>
                                        <p:tgtEl>
                                          <p:spTgt spid="65"/>
                                        </p:tgtEl>
                                        <p:attrNameLst>
                                          <p:attrName>fill.on</p:attrName>
                                        </p:attrNameLst>
                                      </p:cBhvr>
                                      <p:to>
                                        <p:strVal val="tru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mph" presetSubtype="2" fill="hold" nodeType="clickEffect">
                                  <p:stCondLst>
                                    <p:cond delay="0"/>
                                  </p:stCondLst>
                                  <p:childTnLst>
                                    <p:animClr clrSpc="rgb" dir="cw">
                                      <p:cBhvr>
                                        <p:cTn id="81" dur="2000" fill="hold"/>
                                        <p:tgtEl>
                                          <p:spTgt spid="64"/>
                                        </p:tgtEl>
                                        <p:attrNameLst>
                                          <p:attrName>fillcolor</p:attrName>
                                        </p:attrNameLst>
                                      </p:cBhvr>
                                      <p:to>
                                        <a:schemeClr val="accent2"/>
                                      </p:to>
                                    </p:animClr>
                                    <p:set>
                                      <p:cBhvr>
                                        <p:cTn id="82" dur="2000" fill="hold"/>
                                        <p:tgtEl>
                                          <p:spTgt spid="64"/>
                                        </p:tgtEl>
                                        <p:attrNameLst>
                                          <p:attrName>fill.type</p:attrName>
                                        </p:attrNameLst>
                                      </p:cBhvr>
                                      <p:to>
                                        <p:strVal val="solid"/>
                                      </p:to>
                                    </p:set>
                                    <p:set>
                                      <p:cBhvr>
                                        <p:cTn id="83" dur="2000" fill="hold"/>
                                        <p:tgtEl>
                                          <p:spTgt spid="64"/>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2000" fill="hold"/>
                                        <p:tgtEl>
                                          <p:spTgt spid="63"/>
                                        </p:tgtEl>
                                        <p:attrNameLst>
                                          <p:attrName>fillcolor</p:attrName>
                                        </p:attrNameLst>
                                      </p:cBhvr>
                                      <p:to>
                                        <a:schemeClr val="accent2"/>
                                      </p:to>
                                    </p:animClr>
                                    <p:set>
                                      <p:cBhvr>
                                        <p:cTn id="86" dur="2000" fill="hold"/>
                                        <p:tgtEl>
                                          <p:spTgt spid="63"/>
                                        </p:tgtEl>
                                        <p:attrNameLst>
                                          <p:attrName>fill.type</p:attrName>
                                        </p:attrNameLst>
                                      </p:cBhvr>
                                      <p:to>
                                        <p:strVal val="solid"/>
                                      </p:to>
                                    </p:set>
                                    <p:set>
                                      <p:cBhvr>
                                        <p:cTn id="87" dur="2000" fill="hold"/>
                                        <p:tgtEl>
                                          <p:spTgt spid="63"/>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2000" fill="hold"/>
                                        <p:tgtEl>
                                          <p:spTgt spid="62"/>
                                        </p:tgtEl>
                                        <p:attrNameLst>
                                          <p:attrName>fillcolor</p:attrName>
                                        </p:attrNameLst>
                                      </p:cBhvr>
                                      <p:to>
                                        <a:schemeClr val="accent2"/>
                                      </p:to>
                                    </p:animClr>
                                    <p:set>
                                      <p:cBhvr>
                                        <p:cTn id="90" dur="2000" fill="hold"/>
                                        <p:tgtEl>
                                          <p:spTgt spid="62"/>
                                        </p:tgtEl>
                                        <p:attrNameLst>
                                          <p:attrName>fill.type</p:attrName>
                                        </p:attrNameLst>
                                      </p:cBhvr>
                                      <p:to>
                                        <p:strVal val="solid"/>
                                      </p:to>
                                    </p:set>
                                    <p:set>
                                      <p:cBhvr>
                                        <p:cTn id="91" dur="2000" fill="hold"/>
                                        <p:tgtEl>
                                          <p:spTgt spid="62"/>
                                        </p:tgtEl>
                                        <p:attrNameLst>
                                          <p:attrName>fill.on</p:attrName>
                                        </p:attrNameLst>
                                      </p:cBhvr>
                                      <p:to>
                                        <p:strVal val="tru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23559"/>
                                        </p:tgtEl>
                                        <p:attrNameLst>
                                          <p:attrName>style.visibility</p:attrName>
                                        </p:attrNameLst>
                                      </p:cBhvr>
                                      <p:to>
                                        <p:strVal val="visible"/>
                                      </p:to>
                                    </p:set>
                                    <p:anim calcmode="lin" valueType="num">
                                      <p:cBhvr additive="base">
                                        <p:cTn id="96" dur="500" fill="hold"/>
                                        <p:tgtEl>
                                          <p:spTgt spid="23559"/>
                                        </p:tgtEl>
                                        <p:attrNameLst>
                                          <p:attrName>ppt_x</p:attrName>
                                        </p:attrNameLst>
                                      </p:cBhvr>
                                      <p:tavLst>
                                        <p:tav tm="0">
                                          <p:val>
                                            <p:strVal val="#ppt_x"/>
                                          </p:val>
                                        </p:tav>
                                        <p:tav tm="100000">
                                          <p:val>
                                            <p:strVal val="#ppt_x"/>
                                          </p:val>
                                        </p:tav>
                                      </p:tavLst>
                                    </p:anim>
                                    <p:anim calcmode="lin" valueType="num">
                                      <p:cBhvr additive="base">
                                        <p:cTn id="97" dur="500" fill="hold"/>
                                        <p:tgtEl>
                                          <p:spTgt spid="23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P spid="235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Grp="1" noChangeArrowheads="1"/>
          </p:cNvSpPr>
          <p:nvPr>
            <p:ph idx="1"/>
          </p:nvPr>
        </p:nvSpPr>
        <p:spPr>
          <a:xfrm>
            <a:off x="0" y="533400"/>
            <a:ext cx="8839200" cy="609600"/>
          </a:xfrm>
          <a:noFill/>
        </p:spPr>
        <p:txBody>
          <a:bodyPr/>
          <a:lstStyle/>
          <a:p>
            <a:pPr eaLnBrk="1" hangingPunct="1"/>
            <a:r>
              <a:rPr lang="en-US" altLang="zh-TW" dirty="0" smtClean="0"/>
              <a:t>Example- Complete Bipartite graphs (</a:t>
            </a:r>
            <a:r>
              <a:rPr lang="en-US" altLang="zh-TW" i="1" dirty="0" err="1" smtClean="0">
                <a:latin typeface="Times New Roman" pitchFamily="18" charset="0"/>
                <a:cs typeface="Times New Roman" pitchFamily="18" charset="0"/>
              </a:rPr>
              <a:t>K</a:t>
            </a:r>
            <a:r>
              <a:rPr lang="en-US" altLang="zh-TW" i="1" baseline="-25000" dirty="0" err="1" smtClean="0">
                <a:latin typeface="Times New Roman" pitchFamily="18" charset="0"/>
                <a:cs typeface="Times New Roman" pitchFamily="18" charset="0"/>
              </a:rPr>
              <a:t>m,n</a:t>
            </a:r>
            <a:r>
              <a:rPr lang="en-US" altLang="zh-TW" dirty="0" smtClean="0"/>
              <a:t>)</a:t>
            </a:r>
          </a:p>
          <a:p>
            <a:pPr eaLnBrk="1" hangingPunct="1"/>
            <a:endParaRPr lang="en-US" altLang="zh-TW" dirty="0" smtClean="0"/>
          </a:p>
        </p:txBody>
      </p:sp>
      <p:sp>
        <p:nvSpPr>
          <p:cNvPr id="35842" name="投影片編號版面配置區 4"/>
          <p:cNvSpPr>
            <a:spLocks noGrp="1"/>
          </p:cNvSpPr>
          <p:nvPr>
            <p:ph type="sldNum" sz="quarter" idx="11"/>
          </p:nvPr>
        </p:nvSpPr>
        <p:spPr>
          <a:noFill/>
        </p:spPr>
        <p:txBody>
          <a:bodyPr/>
          <a:lstStyle/>
          <a:p>
            <a:fld id="{3E680BEC-5557-4D96-935E-7738FFC9A934}" type="slidenum">
              <a:rPr lang="en-US" altLang="zh-TW" smtClean="0"/>
              <a:pPr/>
              <a:t>16</a:t>
            </a:fld>
            <a:endParaRPr lang="en-US" altLang="zh-TW" smtClean="0"/>
          </a:p>
        </p:txBody>
      </p:sp>
      <p:cxnSp>
        <p:nvCxnSpPr>
          <p:cNvPr id="35844" name="AutoShape 11"/>
          <p:cNvCxnSpPr>
            <a:cxnSpLocks noChangeShapeType="1"/>
            <a:stCxn id="35861" idx="3"/>
            <a:endCxn id="35863" idx="7"/>
          </p:cNvCxnSpPr>
          <p:nvPr/>
        </p:nvCxnSpPr>
        <p:spPr bwMode="auto">
          <a:xfrm rot="5400000">
            <a:off x="358775" y="1654175"/>
            <a:ext cx="958850" cy="806450"/>
          </a:xfrm>
          <a:prstGeom prst="straightConnector1">
            <a:avLst/>
          </a:prstGeom>
          <a:noFill/>
          <a:ln w="9525">
            <a:solidFill>
              <a:schemeClr val="tx1"/>
            </a:solidFill>
            <a:round/>
            <a:headEnd/>
            <a:tailEnd/>
          </a:ln>
        </p:spPr>
      </p:cxnSp>
      <p:cxnSp>
        <p:nvCxnSpPr>
          <p:cNvPr id="35845" name="AutoShape 12"/>
          <p:cNvCxnSpPr>
            <a:cxnSpLocks noChangeShapeType="1"/>
            <a:stCxn id="35861" idx="4"/>
            <a:endCxn id="35864" idx="5"/>
          </p:cNvCxnSpPr>
          <p:nvPr/>
        </p:nvCxnSpPr>
        <p:spPr bwMode="auto">
          <a:xfrm rot="16200000" flipH="1">
            <a:off x="1028700" y="1866900"/>
            <a:ext cx="1044575" cy="511175"/>
          </a:xfrm>
          <a:prstGeom prst="straightConnector1">
            <a:avLst/>
          </a:prstGeom>
          <a:noFill/>
          <a:ln w="9525">
            <a:solidFill>
              <a:schemeClr val="tx1"/>
            </a:solidFill>
            <a:round/>
            <a:headEnd/>
            <a:tailEnd/>
          </a:ln>
        </p:spPr>
      </p:cxnSp>
      <p:cxnSp>
        <p:nvCxnSpPr>
          <p:cNvPr id="35846" name="AutoShape 13"/>
          <p:cNvCxnSpPr>
            <a:cxnSpLocks noChangeShapeType="1"/>
            <a:stCxn id="35862" idx="3"/>
            <a:endCxn id="35863" idx="7"/>
          </p:cNvCxnSpPr>
          <p:nvPr/>
        </p:nvCxnSpPr>
        <p:spPr bwMode="auto">
          <a:xfrm rot="5400000">
            <a:off x="968375" y="1044575"/>
            <a:ext cx="958850" cy="2025650"/>
          </a:xfrm>
          <a:prstGeom prst="straightConnector1">
            <a:avLst/>
          </a:prstGeom>
          <a:noFill/>
          <a:ln w="9525">
            <a:solidFill>
              <a:schemeClr val="tx1"/>
            </a:solidFill>
            <a:round/>
            <a:headEnd/>
            <a:tailEnd/>
          </a:ln>
        </p:spPr>
      </p:cxnSp>
      <p:cxnSp>
        <p:nvCxnSpPr>
          <p:cNvPr id="35847" name="AutoShape 14"/>
          <p:cNvCxnSpPr>
            <a:cxnSpLocks noChangeShapeType="1"/>
            <a:stCxn id="35861" idx="5"/>
            <a:endCxn id="35865" idx="1"/>
          </p:cNvCxnSpPr>
          <p:nvPr/>
        </p:nvCxnSpPr>
        <p:spPr bwMode="auto">
          <a:xfrm rot="16200000" flipH="1">
            <a:off x="1692275" y="1235075"/>
            <a:ext cx="958850" cy="1644650"/>
          </a:xfrm>
          <a:prstGeom prst="straightConnector1">
            <a:avLst/>
          </a:prstGeom>
          <a:noFill/>
          <a:ln w="9525">
            <a:solidFill>
              <a:schemeClr val="tx1"/>
            </a:solidFill>
            <a:round/>
            <a:headEnd/>
            <a:tailEnd/>
          </a:ln>
        </p:spPr>
      </p:cxnSp>
      <p:cxnSp>
        <p:nvCxnSpPr>
          <p:cNvPr id="35848" name="AutoShape 15"/>
          <p:cNvCxnSpPr>
            <a:cxnSpLocks noChangeShapeType="1"/>
            <a:stCxn id="35862" idx="4"/>
            <a:endCxn id="35864" idx="7"/>
          </p:cNvCxnSpPr>
          <p:nvPr/>
        </p:nvCxnSpPr>
        <p:spPr bwMode="auto">
          <a:xfrm rot="5400000">
            <a:off x="1692275" y="1714500"/>
            <a:ext cx="936625" cy="708025"/>
          </a:xfrm>
          <a:prstGeom prst="straightConnector1">
            <a:avLst/>
          </a:prstGeom>
          <a:noFill/>
          <a:ln w="9525">
            <a:solidFill>
              <a:schemeClr val="tx1"/>
            </a:solidFill>
            <a:round/>
            <a:headEnd/>
            <a:tailEnd/>
          </a:ln>
        </p:spPr>
      </p:cxnSp>
      <p:cxnSp>
        <p:nvCxnSpPr>
          <p:cNvPr id="35849" name="AutoShape 16"/>
          <p:cNvCxnSpPr>
            <a:cxnSpLocks noChangeShapeType="1"/>
            <a:stCxn id="35862" idx="1"/>
            <a:endCxn id="35865" idx="0"/>
          </p:cNvCxnSpPr>
          <p:nvPr/>
        </p:nvCxnSpPr>
        <p:spPr bwMode="auto">
          <a:xfrm rot="16200000" flipH="1">
            <a:off x="2232025" y="1698625"/>
            <a:ext cx="1044575" cy="587375"/>
          </a:xfrm>
          <a:prstGeom prst="straightConnector1">
            <a:avLst/>
          </a:prstGeom>
          <a:noFill/>
          <a:ln w="9525">
            <a:solidFill>
              <a:schemeClr val="tx1"/>
            </a:solidFill>
            <a:round/>
            <a:headEnd/>
            <a:tailEnd/>
          </a:ln>
        </p:spPr>
      </p:cxnSp>
      <p:cxnSp>
        <p:nvCxnSpPr>
          <p:cNvPr id="35850" name="AutoShape 23"/>
          <p:cNvCxnSpPr>
            <a:cxnSpLocks noChangeShapeType="1"/>
            <a:stCxn id="35866" idx="4"/>
            <a:endCxn id="35867" idx="0"/>
          </p:cNvCxnSpPr>
          <p:nvPr/>
        </p:nvCxnSpPr>
        <p:spPr bwMode="auto">
          <a:xfrm rot="5400000">
            <a:off x="4421188" y="2133600"/>
            <a:ext cx="1065212" cy="1588"/>
          </a:xfrm>
          <a:prstGeom prst="straightConnector1">
            <a:avLst/>
          </a:prstGeom>
          <a:noFill/>
          <a:ln w="9525">
            <a:solidFill>
              <a:schemeClr val="tx1"/>
            </a:solidFill>
            <a:round/>
            <a:headEnd/>
            <a:tailEnd/>
          </a:ln>
        </p:spPr>
      </p:cxnSp>
      <p:cxnSp>
        <p:nvCxnSpPr>
          <p:cNvPr id="35851" name="AutoShape 24"/>
          <p:cNvCxnSpPr>
            <a:cxnSpLocks noChangeShapeType="1"/>
            <a:stCxn id="35866" idx="5"/>
            <a:endCxn id="35869" idx="1"/>
          </p:cNvCxnSpPr>
          <p:nvPr/>
        </p:nvCxnSpPr>
        <p:spPr bwMode="auto">
          <a:xfrm rot="16200000" flipH="1">
            <a:off x="5006975" y="1577975"/>
            <a:ext cx="1111250" cy="1111250"/>
          </a:xfrm>
          <a:prstGeom prst="straightConnector1">
            <a:avLst/>
          </a:prstGeom>
          <a:noFill/>
          <a:ln w="9525">
            <a:solidFill>
              <a:schemeClr val="tx1"/>
            </a:solidFill>
            <a:round/>
            <a:headEnd/>
            <a:tailEnd/>
          </a:ln>
        </p:spPr>
      </p:cxnSp>
      <p:cxnSp>
        <p:nvCxnSpPr>
          <p:cNvPr id="35852" name="AutoShape 25"/>
          <p:cNvCxnSpPr>
            <a:cxnSpLocks noChangeShapeType="1"/>
            <a:stCxn id="35868" idx="4"/>
            <a:endCxn id="35867" idx="3"/>
          </p:cNvCxnSpPr>
          <p:nvPr/>
        </p:nvCxnSpPr>
        <p:spPr bwMode="auto">
          <a:xfrm rot="5400000">
            <a:off x="4937125" y="1562100"/>
            <a:ext cx="1196975" cy="1273175"/>
          </a:xfrm>
          <a:prstGeom prst="straightConnector1">
            <a:avLst/>
          </a:prstGeom>
          <a:noFill/>
          <a:ln w="9525">
            <a:solidFill>
              <a:schemeClr val="tx1"/>
            </a:solidFill>
            <a:round/>
            <a:headEnd/>
            <a:tailEnd/>
          </a:ln>
        </p:spPr>
      </p:cxnSp>
      <p:cxnSp>
        <p:nvCxnSpPr>
          <p:cNvPr id="35853" name="AutoShape 26"/>
          <p:cNvCxnSpPr>
            <a:cxnSpLocks noChangeShapeType="1"/>
            <a:stCxn id="35868" idx="5"/>
            <a:endCxn id="35870" idx="5"/>
          </p:cNvCxnSpPr>
          <p:nvPr/>
        </p:nvCxnSpPr>
        <p:spPr bwMode="auto">
          <a:xfrm rot="16200000" flipH="1">
            <a:off x="6226175" y="1577975"/>
            <a:ext cx="1219200" cy="1219200"/>
          </a:xfrm>
          <a:prstGeom prst="straightConnector1">
            <a:avLst/>
          </a:prstGeom>
          <a:noFill/>
          <a:ln w="9525">
            <a:solidFill>
              <a:schemeClr val="tx1"/>
            </a:solidFill>
            <a:round/>
            <a:headEnd/>
            <a:tailEnd/>
          </a:ln>
        </p:spPr>
      </p:cxnSp>
      <p:cxnSp>
        <p:nvCxnSpPr>
          <p:cNvPr id="35854" name="AutoShape 27"/>
          <p:cNvCxnSpPr>
            <a:cxnSpLocks noChangeShapeType="1"/>
            <a:endCxn id="35869" idx="3"/>
          </p:cNvCxnSpPr>
          <p:nvPr/>
        </p:nvCxnSpPr>
        <p:spPr bwMode="auto">
          <a:xfrm rot="5400000">
            <a:off x="6118225" y="1600200"/>
            <a:ext cx="1196975" cy="1196975"/>
          </a:xfrm>
          <a:prstGeom prst="straightConnector1">
            <a:avLst/>
          </a:prstGeom>
          <a:noFill/>
          <a:ln w="9525">
            <a:solidFill>
              <a:schemeClr val="tx1"/>
            </a:solidFill>
            <a:round/>
            <a:headEnd/>
            <a:tailEnd/>
          </a:ln>
        </p:spPr>
      </p:cxnSp>
      <p:cxnSp>
        <p:nvCxnSpPr>
          <p:cNvPr id="35855" name="AutoShape 28"/>
          <p:cNvCxnSpPr>
            <a:cxnSpLocks noChangeShapeType="1"/>
            <a:endCxn id="35870" idx="0"/>
          </p:cNvCxnSpPr>
          <p:nvPr/>
        </p:nvCxnSpPr>
        <p:spPr bwMode="auto">
          <a:xfrm rot="16200000" flipH="1">
            <a:off x="6819900" y="2095500"/>
            <a:ext cx="1066800" cy="76200"/>
          </a:xfrm>
          <a:prstGeom prst="straightConnector1">
            <a:avLst/>
          </a:prstGeom>
          <a:noFill/>
          <a:ln w="9525">
            <a:solidFill>
              <a:schemeClr val="tx1"/>
            </a:solidFill>
            <a:round/>
            <a:headEnd/>
            <a:tailEnd/>
          </a:ln>
        </p:spPr>
      </p:cxnSp>
      <p:cxnSp>
        <p:nvCxnSpPr>
          <p:cNvPr id="35856" name="AutoShape 29"/>
          <p:cNvCxnSpPr>
            <a:cxnSpLocks noChangeShapeType="1"/>
            <a:stCxn id="35868" idx="4"/>
            <a:endCxn id="35869" idx="0"/>
          </p:cNvCxnSpPr>
          <p:nvPr/>
        </p:nvCxnSpPr>
        <p:spPr bwMode="auto">
          <a:xfrm rot="5400000">
            <a:off x="5640388" y="2133600"/>
            <a:ext cx="1065212" cy="1588"/>
          </a:xfrm>
          <a:prstGeom prst="straightConnector1">
            <a:avLst/>
          </a:prstGeom>
          <a:noFill/>
          <a:ln w="9525">
            <a:solidFill>
              <a:schemeClr val="tx1"/>
            </a:solidFill>
            <a:round/>
            <a:headEnd/>
            <a:tailEnd/>
          </a:ln>
        </p:spPr>
      </p:cxnSp>
      <p:cxnSp>
        <p:nvCxnSpPr>
          <p:cNvPr id="35857" name="AutoShape 30"/>
          <p:cNvCxnSpPr>
            <a:cxnSpLocks noChangeShapeType="1"/>
            <a:stCxn id="35866" idx="6"/>
            <a:endCxn id="35870" idx="2"/>
          </p:cNvCxnSpPr>
          <p:nvPr/>
        </p:nvCxnSpPr>
        <p:spPr bwMode="auto">
          <a:xfrm>
            <a:off x="5029200" y="1524000"/>
            <a:ext cx="2286000" cy="1219200"/>
          </a:xfrm>
          <a:prstGeom prst="straightConnector1">
            <a:avLst/>
          </a:prstGeom>
          <a:noFill/>
          <a:ln w="9525">
            <a:solidFill>
              <a:schemeClr val="tx1"/>
            </a:solidFill>
            <a:round/>
            <a:headEnd/>
            <a:tailEnd/>
          </a:ln>
        </p:spPr>
      </p:cxnSp>
      <p:cxnSp>
        <p:nvCxnSpPr>
          <p:cNvPr id="35858" name="AutoShape 31"/>
          <p:cNvCxnSpPr>
            <a:cxnSpLocks noChangeShapeType="1"/>
          </p:cNvCxnSpPr>
          <p:nvPr/>
        </p:nvCxnSpPr>
        <p:spPr bwMode="auto">
          <a:xfrm rot="5400000">
            <a:off x="5470525" y="1006475"/>
            <a:ext cx="1219200" cy="2362200"/>
          </a:xfrm>
          <a:prstGeom prst="straightConnector1">
            <a:avLst/>
          </a:prstGeom>
          <a:noFill/>
          <a:ln w="9525">
            <a:solidFill>
              <a:schemeClr val="tx1"/>
            </a:solidFill>
            <a:round/>
            <a:headEnd/>
            <a:tailEnd/>
          </a:ln>
        </p:spPr>
      </p:cxnSp>
      <p:sp>
        <p:nvSpPr>
          <p:cNvPr id="35859" name="Text Box 32"/>
          <p:cNvSpPr txBox="1">
            <a:spLocks noChangeArrowheads="1"/>
          </p:cNvSpPr>
          <p:nvPr/>
        </p:nvSpPr>
        <p:spPr bwMode="auto">
          <a:xfrm>
            <a:off x="1371600" y="3048000"/>
            <a:ext cx="723900" cy="523875"/>
          </a:xfrm>
          <a:prstGeom prst="rect">
            <a:avLst/>
          </a:prstGeom>
          <a:noFill/>
          <a:ln w="9525">
            <a:noFill/>
            <a:miter lim="800000"/>
            <a:headEnd/>
            <a:tailEnd/>
          </a:ln>
        </p:spPr>
        <p:txBody>
          <a:bodyPr wrap="none">
            <a:spAutoFit/>
          </a:bodyPr>
          <a:lstStyle/>
          <a:p>
            <a:r>
              <a:rPr lang="en-US" altLang="zh-TW" sz="2800" i="1">
                <a:latin typeface="Times New Roman" pitchFamily="18" charset="0"/>
                <a:cs typeface="Times New Roman" pitchFamily="18" charset="0"/>
              </a:rPr>
              <a:t>K</a:t>
            </a:r>
            <a:r>
              <a:rPr lang="en-US" altLang="zh-TW" sz="2800" baseline="-25000">
                <a:latin typeface="Times New Roman" pitchFamily="18" charset="0"/>
                <a:cs typeface="Times New Roman" pitchFamily="18" charset="0"/>
              </a:rPr>
              <a:t>2,3</a:t>
            </a:r>
          </a:p>
        </p:txBody>
      </p:sp>
      <p:sp>
        <p:nvSpPr>
          <p:cNvPr id="35860" name="Text Box 33"/>
          <p:cNvSpPr txBox="1">
            <a:spLocks noChangeArrowheads="1"/>
          </p:cNvSpPr>
          <p:nvPr/>
        </p:nvSpPr>
        <p:spPr bwMode="auto">
          <a:xfrm>
            <a:off x="5943600" y="2971800"/>
            <a:ext cx="723900" cy="523875"/>
          </a:xfrm>
          <a:prstGeom prst="rect">
            <a:avLst/>
          </a:prstGeom>
          <a:noFill/>
          <a:ln w="9525">
            <a:noFill/>
            <a:miter lim="800000"/>
            <a:headEnd/>
            <a:tailEnd/>
          </a:ln>
        </p:spPr>
        <p:txBody>
          <a:bodyPr wrap="none">
            <a:spAutoFit/>
          </a:bodyPr>
          <a:lstStyle/>
          <a:p>
            <a:r>
              <a:rPr lang="en-US" altLang="zh-TW" sz="2800" i="1">
                <a:latin typeface="Times New Roman" pitchFamily="18" charset="0"/>
                <a:cs typeface="Times New Roman" pitchFamily="18" charset="0"/>
              </a:rPr>
              <a:t>K</a:t>
            </a:r>
            <a:r>
              <a:rPr lang="en-US" altLang="zh-TW" sz="2800" baseline="-25000">
                <a:latin typeface="Times New Roman" pitchFamily="18" charset="0"/>
                <a:cs typeface="Times New Roman" pitchFamily="18" charset="0"/>
              </a:rPr>
              <a:t>3,3</a:t>
            </a:r>
          </a:p>
        </p:txBody>
      </p:sp>
      <p:sp>
        <p:nvSpPr>
          <p:cNvPr id="35861" name="Oval 4"/>
          <p:cNvSpPr>
            <a:spLocks noChangeArrowheads="1"/>
          </p:cNvSpPr>
          <p:nvPr/>
        </p:nvSpPr>
        <p:spPr bwMode="auto">
          <a:xfrm>
            <a:off x="1219200" y="14478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862" name="Oval 4"/>
          <p:cNvSpPr>
            <a:spLocks noChangeArrowheads="1"/>
          </p:cNvSpPr>
          <p:nvPr/>
        </p:nvSpPr>
        <p:spPr bwMode="auto">
          <a:xfrm>
            <a:off x="2438400" y="14478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863" name="Oval 4"/>
          <p:cNvSpPr>
            <a:spLocks noChangeArrowheads="1"/>
          </p:cNvSpPr>
          <p:nvPr/>
        </p:nvSpPr>
        <p:spPr bwMode="auto">
          <a:xfrm>
            <a:off x="304800" y="25146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864" name="Oval 4"/>
          <p:cNvSpPr>
            <a:spLocks noChangeArrowheads="1"/>
          </p:cNvSpPr>
          <p:nvPr/>
        </p:nvSpPr>
        <p:spPr bwMode="auto">
          <a:xfrm>
            <a:off x="1676400" y="25146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865" name="Oval 4"/>
          <p:cNvSpPr>
            <a:spLocks noChangeArrowheads="1"/>
          </p:cNvSpPr>
          <p:nvPr/>
        </p:nvSpPr>
        <p:spPr bwMode="auto">
          <a:xfrm>
            <a:off x="2971800" y="25146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866" name="Oval 4"/>
          <p:cNvSpPr>
            <a:spLocks noChangeArrowheads="1"/>
          </p:cNvSpPr>
          <p:nvPr/>
        </p:nvSpPr>
        <p:spPr bwMode="auto">
          <a:xfrm>
            <a:off x="4876800" y="14478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867" name="Oval 4"/>
          <p:cNvSpPr>
            <a:spLocks noChangeArrowheads="1"/>
          </p:cNvSpPr>
          <p:nvPr/>
        </p:nvSpPr>
        <p:spPr bwMode="auto">
          <a:xfrm>
            <a:off x="4876800" y="26670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868" name="Oval 4"/>
          <p:cNvSpPr>
            <a:spLocks noChangeArrowheads="1"/>
          </p:cNvSpPr>
          <p:nvPr/>
        </p:nvSpPr>
        <p:spPr bwMode="auto">
          <a:xfrm>
            <a:off x="6096000" y="14478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869" name="Oval 4"/>
          <p:cNvSpPr>
            <a:spLocks noChangeArrowheads="1"/>
          </p:cNvSpPr>
          <p:nvPr/>
        </p:nvSpPr>
        <p:spPr bwMode="auto">
          <a:xfrm>
            <a:off x="6096000" y="26670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870" name="Oval 4"/>
          <p:cNvSpPr>
            <a:spLocks noChangeArrowheads="1"/>
          </p:cNvSpPr>
          <p:nvPr/>
        </p:nvSpPr>
        <p:spPr bwMode="auto">
          <a:xfrm>
            <a:off x="7315200" y="26670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5871" name="Oval 4"/>
          <p:cNvSpPr>
            <a:spLocks noChangeArrowheads="1"/>
          </p:cNvSpPr>
          <p:nvPr/>
        </p:nvSpPr>
        <p:spPr bwMode="auto">
          <a:xfrm>
            <a:off x="7239000" y="1447800"/>
            <a:ext cx="152400" cy="152400"/>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52400" y="2895600"/>
            <a:ext cx="8229600" cy="609600"/>
          </a:xfrm>
        </p:spPr>
        <p:txBody>
          <a:bodyPr/>
          <a:lstStyle/>
          <a:p>
            <a:pPr eaLnBrk="1" hangingPunct="1">
              <a:buFont typeface="Wingdings" pitchFamily="2" charset="2"/>
              <a:buNone/>
            </a:pPr>
            <a:r>
              <a:rPr lang="en-US" altLang="zh-TW" b="1" dirty="0" smtClean="0">
                <a:solidFill>
                  <a:srgbClr val="008000"/>
                </a:solidFill>
              </a:rPr>
              <a:t>Example-</a:t>
            </a:r>
            <a:r>
              <a:rPr lang="en-US" altLang="zh-TW" dirty="0" smtClean="0"/>
              <a:t> A </a:t>
            </a:r>
            <a:r>
              <a:rPr lang="en-US" altLang="zh-TW" dirty="0" err="1" smtClean="0"/>
              <a:t>subgraph</a:t>
            </a:r>
            <a:r>
              <a:rPr lang="en-US" altLang="zh-TW" dirty="0" smtClean="0"/>
              <a:t> of </a:t>
            </a:r>
            <a:r>
              <a:rPr lang="en-US" altLang="zh-TW" i="1" dirty="0" smtClean="0">
                <a:latin typeface="Times New Roman" pitchFamily="18" charset="0"/>
                <a:cs typeface="Times New Roman" pitchFamily="18" charset="0"/>
              </a:rPr>
              <a:t>K</a:t>
            </a:r>
            <a:r>
              <a:rPr lang="en-US" altLang="zh-TW" baseline="-25000" dirty="0" smtClean="0">
                <a:latin typeface="Times New Roman" pitchFamily="18" charset="0"/>
                <a:cs typeface="Times New Roman" pitchFamily="18" charset="0"/>
              </a:rPr>
              <a:t>5</a:t>
            </a:r>
          </a:p>
        </p:txBody>
      </p:sp>
      <p:sp>
        <p:nvSpPr>
          <p:cNvPr id="36866" name="投影片編號版面配置區 4"/>
          <p:cNvSpPr>
            <a:spLocks noGrp="1"/>
          </p:cNvSpPr>
          <p:nvPr>
            <p:ph type="sldNum" sz="quarter" idx="11"/>
          </p:nvPr>
        </p:nvSpPr>
        <p:spPr>
          <a:noFill/>
        </p:spPr>
        <p:txBody>
          <a:bodyPr/>
          <a:lstStyle/>
          <a:p>
            <a:fld id="{71833083-4D3C-45F1-8571-E86A61C16190}" type="slidenum">
              <a:rPr lang="en-US" altLang="zh-TW" smtClean="0"/>
              <a:pPr/>
              <a:t>17</a:t>
            </a:fld>
            <a:endParaRPr lang="en-US" altLang="zh-TW" smtClean="0"/>
          </a:p>
        </p:txBody>
      </p:sp>
      <p:sp>
        <p:nvSpPr>
          <p:cNvPr id="36868" name="Text Box 31"/>
          <p:cNvSpPr txBox="1">
            <a:spLocks noChangeArrowheads="1"/>
          </p:cNvSpPr>
          <p:nvPr/>
        </p:nvSpPr>
        <p:spPr bwMode="auto">
          <a:xfrm>
            <a:off x="228600" y="1219200"/>
            <a:ext cx="8763000" cy="1570038"/>
          </a:xfrm>
          <a:prstGeom prst="rect">
            <a:avLst/>
          </a:prstGeom>
          <a:noFill/>
          <a:ln w="9525">
            <a:noFill/>
            <a:miter lim="800000"/>
            <a:headEnd/>
            <a:tailEnd/>
          </a:ln>
        </p:spPr>
        <p:txBody>
          <a:bodyPr>
            <a:spAutoFit/>
          </a:bodyPr>
          <a:lstStyle/>
          <a:p>
            <a:r>
              <a:rPr lang="en-US" altLang="zh-TW" sz="3200" dirty="0" smtClean="0"/>
              <a:t>  </a:t>
            </a:r>
            <a:r>
              <a:rPr lang="en-US" altLang="zh-TW" sz="3200" dirty="0"/>
              <a:t>A </a:t>
            </a:r>
            <a:r>
              <a:rPr lang="en-US" altLang="zh-TW" sz="3200" dirty="0" err="1">
                <a:solidFill>
                  <a:srgbClr val="0000CC"/>
                </a:solidFill>
              </a:rPr>
              <a:t>subgraph</a:t>
            </a:r>
            <a:r>
              <a:rPr lang="en-US" altLang="zh-TW" sz="3200" dirty="0"/>
              <a:t> of a graph </a:t>
            </a:r>
            <a:r>
              <a:rPr lang="en-US" altLang="zh-TW" sz="3200" i="1" dirty="0">
                <a:latin typeface="Times New Roman" pitchFamily="18" charset="0"/>
                <a:cs typeface="Times New Roman" pitchFamily="18" charset="0"/>
              </a:rPr>
              <a:t>G</a:t>
            </a:r>
            <a:r>
              <a:rPr lang="en-US" altLang="zh-TW" sz="3200" dirty="0">
                <a:latin typeface="Times New Roman" pitchFamily="18" charset="0"/>
                <a:cs typeface="Times New Roman" pitchFamily="18" charset="0"/>
              </a:rPr>
              <a:t>=(</a:t>
            </a:r>
            <a:r>
              <a:rPr lang="en-US" altLang="zh-TW" sz="3200" i="1" dirty="0">
                <a:latin typeface="Times New Roman" pitchFamily="18" charset="0"/>
                <a:cs typeface="Times New Roman" pitchFamily="18" charset="0"/>
              </a:rPr>
              <a:t>V</a:t>
            </a:r>
            <a:r>
              <a:rPr lang="en-US" altLang="zh-TW" sz="3200" dirty="0">
                <a:latin typeface="Times New Roman" pitchFamily="18" charset="0"/>
                <a:cs typeface="Times New Roman" pitchFamily="18" charset="0"/>
              </a:rPr>
              <a:t>, </a:t>
            </a:r>
            <a:r>
              <a:rPr lang="en-US" altLang="zh-TW" sz="3200" i="1" dirty="0">
                <a:latin typeface="Times New Roman" pitchFamily="18" charset="0"/>
                <a:cs typeface="Times New Roman" pitchFamily="18" charset="0"/>
              </a:rPr>
              <a:t>E</a:t>
            </a:r>
            <a:r>
              <a:rPr lang="en-US" altLang="zh-TW" sz="3200" dirty="0">
                <a:latin typeface="Times New Roman" pitchFamily="18" charset="0"/>
                <a:cs typeface="Times New Roman" pitchFamily="18" charset="0"/>
              </a:rPr>
              <a:t>) </a:t>
            </a:r>
            <a:r>
              <a:rPr lang="en-US" altLang="zh-TW" sz="3200" dirty="0"/>
              <a:t>is a </a:t>
            </a:r>
          </a:p>
          <a:p>
            <a:r>
              <a:rPr lang="en-US" altLang="zh-TW" sz="3200" dirty="0"/>
              <a:t>            graph </a:t>
            </a:r>
            <a:r>
              <a:rPr lang="en-US" altLang="zh-TW" sz="3200" i="1" dirty="0">
                <a:latin typeface="Times New Roman" pitchFamily="18" charset="0"/>
                <a:cs typeface="Times New Roman" pitchFamily="18" charset="0"/>
              </a:rPr>
              <a:t>H</a:t>
            </a:r>
            <a:r>
              <a:rPr lang="en-US" altLang="zh-TW" sz="3200" dirty="0">
                <a:latin typeface="Times New Roman" pitchFamily="18" charset="0"/>
                <a:cs typeface="Times New Roman" pitchFamily="18" charset="0"/>
              </a:rPr>
              <a:t>=(</a:t>
            </a:r>
            <a:r>
              <a:rPr lang="en-US" altLang="zh-TW" sz="3200" i="1" dirty="0">
                <a:latin typeface="Times New Roman" pitchFamily="18" charset="0"/>
                <a:cs typeface="Times New Roman" pitchFamily="18" charset="0"/>
              </a:rPr>
              <a:t>W</a:t>
            </a:r>
            <a:r>
              <a:rPr lang="en-US" altLang="zh-TW" sz="3200" dirty="0">
                <a:latin typeface="Times New Roman" pitchFamily="18" charset="0"/>
                <a:cs typeface="Times New Roman" pitchFamily="18" charset="0"/>
              </a:rPr>
              <a:t>, </a:t>
            </a:r>
            <a:r>
              <a:rPr lang="en-US" altLang="zh-TW" sz="3200" i="1" dirty="0">
                <a:latin typeface="Times New Roman" pitchFamily="18" charset="0"/>
                <a:cs typeface="Times New Roman" pitchFamily="18" charset="0"/>
              </a:rPr>
              <a:t>F</a:t>
            </a:r>
            <a:r>
              <a:rPr lang="en-US" altLang="zh-TW" sz="3200" dirty="0">
                <a:latin typeface="Times New Roman" pitchFamily="18" charset="0"/>
                <a:cs typeface="Times New Roman" pitchFamily="18" charset="0"/>
              </a:rPr>
              <a:t>) </a:t>
            </a:r>
            <a:r>
              <a:rPr lang="en-US" altLang="zh-TW" sz="3200" dirty="0"/>
              <a:t>where </a:t>
            </a:r>
            <a:r>
              <a:rPr lang="en-US" altLang="zh-TW" sz="3200" i="1" dirty="0">
                <a:latin typeface="Times New Roman" pitchFamily="18" charset="0"/>
                <a:cs typeface="Times New Roman" pitchFamily="18" charset="0"/>
              </a:rPr>
              <a:t>W</a:t>
            </a:r>
            <a:r>
              <a:rPr lang="en-US" altLang="zh-TW" sz="3200" dirty="0"/>
              <a:t> </a:t>
            </a:r>
            <a:r>
              <a:rPr lang="en-US" altLang="zh-TW" sz="3200" dirty="0">
                <a:sym typeface="Symbol" pitchFamily="18" charset="2"/>
              </a:rPr>
              <a:t> </a:t>
            </a:r>
            <a:r>
              <a:rPr lang="en-US" altLang="zh-TW" sz="3200" i="1" dirty="0">
                <a:latin typeface="Times New Roman" pitchFamily="18" charset="0"/>
                <a:cs typeface="Times New Roman" pitchFamily="18" charset="0"/>
                <a:sym typeface="Symbol" pitchFamily="18" charset="2"/>
              </a:rPr>
              <a:t>V</a:t>
            </a:r>
            <a:r>
              <a:rPr lang="en-US" altLang="zh-TW" sz="3200" dirty="0">
                <a:sym typeface="Symbol" pitchFamily="18" charset="2"/>
              </a:rPr>
              <a:t> and </a:t>
            </a:r>
            <a:r>
              <a:rPr lang="en-US" altLang="zh-TW" sz="3200" i="1" dirty="0">
                <a:latin typeface="Times New Roman" pitchFamily="18" charset="0"/>
                <a:cs typeface="Times New Roman" pitchFamily="18" charset="0"/>
                <a:sym typeface="Symbol" pitchFamily="18" charset="2"/>
              </a:rPr>
              <a:t>F</a:t>
            </a:r>
            <a:r>
              <a:rPr lang="en-US" altLang="zh-TW" sz="3200" dirty="0">
                <a:sym typeface="Symbol" pitchFamily="18" charset="2"/>
              </a:rPr>
              <a:t>  </a:t>
            </a:r>
            <a:r>
              <a:rPr lang="en-US" altLang="zh-TW" sz="3200" i="1" dirty="0">
                <a:latin typeface="Times New Roman" pitchFamily="18" charset="0"/>
                <a:cs typeface="Times New Roman" pitchFamily="18" charset="0"/>
                <a:sym typeface="Symbol" pitchFamily="18" charset="2"/>
              </a:rPr>
              <a:t>E</a:t>
            </a:r>
            <a:r>
              <a:rPr lang="en-US" altLang="zh-TW" sz="3200" dirty="0">
                <a:sym typeface="Symbol" pitchFamily="18" charset="2"/>
              </a:rPr>
              <a:t>.</a:t>
            </a:r>
          </a:p>
          <a:p>
            <a:r>
              <a:rPr lang="en-US" altLang="zh-TW" sz="3200" dirty="0">
                <a:sym typeface="Symbol" pitchFamily="18" charset="2"/>
              </a:rPr>
              <a:t>            (</a:t>
            </a:r>
            <a:r>
              <a:rPr lang="en-US" sz="3200" dirty="0"/>
              <a:t>Notice the f point w to connect</a:t>
            </a:r>
            <a:r>
              <a:rPr lang="en-US" altLang="zh-TW" sz="3200" dirty="0">
                <a:sym typeface="Symbol" pitchFamily="18" charset="2"/>
              </a:rPr>
              <a:t>)</a:t>
            </a:r>
            <a:endParaRPr lang="en-US" altLang="zh-TW" sz="1400" dirty="0">
              <a:sym typeface="Symbol" pitchFamily="18" charset="2"/>
            </a:endParaRPr>
          </a:p>
        </p:txBody>
      </p:sp>
      <p:grpSp>
        <p:nvGrpSpPr>
          <p:cNvPr id="2" name="群組 118"/>
          <p:cNvGrpSpPr>
            <a:grpSpLocks/>
          </p:cNvGrpSpPr>
          <p:nvPr/>
        </p:nvGrpSpPr>
        <p:grpSpPr bwMode="auto">
          <a:xfrm>
            <a:off x="914400" y="3429000"/>
            <a:ext cx="2827338" cy="3067050"/>
            <a:chOff x="914400" y="3429000"/>
            <a:chExt cx="2827338" cy="3067110"/>
          </a:xfrm>
        </p:grpSpPr>
        <p:grpSp>
          <p:nvGrpSpPr>
            <p:cNvPr id="36887" name="Group 63"/>
            <p:cNvGrpSpPr>
              <a:grpSpLocks/>
            </p:cNvGrpSpPr>
            <p:nvPr/>
          </p:nvGrpSpPr>
          <p:grpSpPr bwMode="auto">
            <a:xfrm>
              <a:off x="914400" y="3429000"/>
              <a:ext cx="2827338" cy="2573338"/>
              <a:chOff x="182" y="887"/>
              <a:chExt cx="1781" cy="1621"/>
            </a:xfrm>
          </p:grpSpPr>
          <p:cxnSp>
            <p:nvCxnSpPr>
              <p:cNvPr id="36894" name="AutoShape 32"/>
              <p:cNvCxnSpPr>
                <a:cxnSpLocks noChangeShapeType="1"/>
                <a:stCxn id="36889" idx="3"/>
                <a:endCxn id="36890" idx="3"/>
              </p:cNvCxnSpPr>
              <p:nvPr/>
            </p:nvCxnSpPr>
            <p:spPr bwMode="auto">
              <a:xfrm rot="5400000">
                <a:off x="436" y="1161"/>
                <a:ext cx="480" cy="672"/>
              </a:xfrm>
              <a:prstGeom prst="straightConnector1">
                <a:avLst/>
              </a:prstGeom>
              <a:noFill/>
              <a:ln w="9525">
                <a:solidFill>
                  <a:schemeClr val="tx1"/>
                </a:solidFill>
                <a:round/>
                <a:headEnd/>
                <a:tailEnd/>
              </a:ln>
            </p:spPr>
          </p:cxnSp>
          <p:cxnSp>
            <p:nvCxnSpPr>
              <p:cNvPr id="36895" name="AutoShape 34"/>
              <p:cNvCxnSpPr>
                <a:cxnSpLocks noChangeShapeType="1"/>
                <a:stCxn id="36890" idx="4"/>
                <a:endCxn id="36891" idx="1"/>
              </p:cNvCxnSpPr>
              <p:nvPr/>
            </p:nvCxnSpPr>
            <p:spPr bwMode="auto">
              <a:xfrm rot="16200000" flipH="1">
                <a:off x="230" y="1895"/>
                <a:ext cx="590" cy="302"/>
              </a:xfrm>
              <a:prstGeom prst="straightConnector1">
                <a:avLst/>
              </a:prstGeom>
              <a:noFill/>
              <a:ln w="9525">
                <a:solidFill>
                  <a:schemeClr val="tx1"/>
                </a:solidFill>
                <a:round/>
                <a:headEnd/>
                <a:tailEnd/>
              </a:ln>
            </p:spPr>
          </p:cxnSp>
          <p:cxnSp>
            <p:nvCxnSpPr>
              <p:cNvPr id="36896" name="AutoShape 35"/>
              <p:cNvCxnSpPr>
                <a:cxnSpLocks noChangeShapeType="1"/>
                <a:stCxn id="36889" idx="7"/>
                <a:endCxn id="36891" idx="4"/>
              </p:cNvCxnSpPr>
              <p:nvPr/>
            </p:nvCxnSpPr>
            <p:spPr bwMode="auto">
              <a:xfrm rot="-5400000" flipH="1" flipV="1">
                <a:off x="278" y="1621"/>
                <a:ext cx="1234" cy="370"/>
              </a:xfrm>
              <a:prstGeom prst="straightConnector1">
                <a:avLst/>
              </a:prstGeom>
              <a:noFill/>
              <a:ln w="9525">
                <a:solidFill>
                  <a:schemeClr val="tx1"/>
                </a:solidFill>
                <a:round/>
                <a:headEnd/>
                <a:tailEnd/>
              </a:ln>
            </p:spPr>
          </p:cxnSp>
          <p:cxnSp>
            <p:nvCxnSpPr>
              <p:cNvPr id="36897" name="AutoShape 36"/>
              <p:cNvCxnSpPr>
                <a:cxnSpLocks noChangeShapeType="1"/>
                <a:stCxn id="36889" idx="4"/>
                <a:endCxn id="36892" idx="1"/>
              </p:cNvCxnSpPr>
              <p:nvPr/>
            </p:nvCxnSpPr>
            <p:spPr bwMode="auto">
              <a:xfrm rot="16200000" flipH="1">
                <a:off x="734" y="1583"/>
                <a:ext cx="1070" cy="446"/>
              </a:xfrm>
              <a:prstGeom prst="straightConnector1">
                <a:avLst/>
              </a:prstGeom>
              <a:noFill/>
              <a:ln w="9525">
                <a:solidFill>
                  <a:schemeClr val="tx1"/>
                </a:solidFill>
                <a:round/>
                <a:headEnd/>
                <a:tailEnd/>
              </a:ln>
            </p:spPr>
          </p:cxnSp>
          <p:cxnSp>
            <p:nvCxnSpPr>
              <p:cNvPr id="36898" name="AutoShape 37"/>
              <p:cNvCxnSpPr>
                <a:cxnSpLocks noChangeShapeType="1"/>
                <a:stCxn id="36889" idx="5"/>
                <a:endCxn id="36893" idx="1"/>
              </p:cNvCxnSpPr>
              <p:nvPr/>
            </p:nvCxnSpPr>
            <p:spPr bwMode="auto">
              <a:xfrm rot="16200000" flipH="1">
                <a:off x="1224" y="1113"/>
                <a:ext cx="412" cy="700"/>
              </a:xfrm>
              <a:prstGeom prst="straightConnector1">
                <a:avLst/>
              </a:prstGeom>
              <a:noFill/>
              <a:ln w="9525">
                <a:solidFill>
                  <a:schemeClr val="tx1"/>
                </a:solidFill>
                <a:round/>
                <a:headEnd/>
                <a:tailEnd/>
              </a:ln>
            </p:spPr>
          </p:cxnSp>
          <p:cxnSp>
            <p:nvCxnSpPr>
              <p:cNvPr id="36899" name="AutoShape 38"/>
              <p:cNvCxnSpPr>
                <a:cxnSpLocks noChangeShapeType="1"/>
                <a:stCxn id="36893" idx="3"/>
                <a:endCxn id="36892" idx="7"/>
              </p:cNvCxnSpPr>
              <p:nvPr/>
            </p:nvCxnSpPr>
            <p:spPr bwMode="auto">
              <a:xfrm rot="5400000">
                <a:off x="1368" y="1929"/>
                <a:ext cx="604" cy="220"/>
              </a:xfrm>
              <a:prstGeom prst="straightConnector1">
                <a:avLst/>
              </a:prstGeom>
              <a:noFill/>
              <a:ln w="9525">
                <a:solidFill>
                  <a:schemeClr val="tx1"/>
                </a:solidFill>
                <a:round/>
                <a:headEnd/>
                <a:tailEnd/>
              </a:ln>
            </p:spPr>
          </p:cxnSp>
          <p:cxnSp>
            <p:nvCxnSpPr>
              <p:cNvPr id="36900" name="AutoShape 39"/>
              <p:cNvCxnSpPr>
                <a:cxnSpLocks noChangeShapeType="1"/>
                <a:stCxn id="36890" idx="6"/>
                <a:endCxn id="36893" idx="6"/>
              </p:cNvCxnSpPr>
              <p:nvPr/>
            </p:nvCxnSpPr>
            <p:spPr bwMode="auto">
              <a:xfrm>
                <a:off x="422" y="1703"/>
                <a:ext cx="1440" cy="1"/>
              </a:xfrm>
              <a:prstGeom prst="straightConnector1">
                <a:avLst/>
              </a:prstGeom>
              <a:noFill/>
              <a:ln w="9525">
                <a:solidFill>
                  <a:schemeClr val="tx1"/>
                </a:solidFill>
                <a:round/>
                <a:headEnd/>
                <a:tailEnd/>
              </a:ln>
            </p:spPr>
          </p:cxnSp>
          <p:cxnSp>
            <p:nvCxnSpPr>
              <p:cNvPr id="36901" name="AutoShape 40"/>
              <p:cNvCxnSpPr>
                <a:cxnSpLocks noChangeShapeType="1"/>
                <a:stCxn id="36890" idx="5"/>
                <a:endCxn id="36892" idx="1"/>
              </p:cNvCxnSpPr>
              <p:nvPr/>
            </p:nvCxnSpPr>
            <p:spPr bwMode="auto">
              <a:xfrm rot="16200000" flipH="1">
                <a:off x="648" y="1497"/>
                <a:ext cx="604" cy="1084"/>
              </a:xfrm>
              <a:prstGeom prst="straightConnector1">
                <a:avLst/>
              </a:prstGeom>
              <a:noFill/>
              <a:ln w="9525">
                <a:solidFill>
                  <a:schemeClr val="tx1"/>
                </a:solidFill>
                <a:round/>
                <a:headEnd/>
                <a:tailEnd/>
              </a:ln>
            </p:spPr>
          </p:cxnSp>
          <p:cxnSp>
            <p:nvCxnSpPr>
              <p:cNvPr id="36902" name="AutoShape 41"/>
              <p:cNvCxnSpPr>
                <a:cxnSpLocks noChangeShapeType="1"/>
                <a:stCxn id="36893" idx="3"/>
                <a:endCxn id="36891" idx="3"/>
              </p:cNvCxnSpPr>
              <p:nvPr/>
            </p:nvCxnSpPr>
            <p:spPr bwMode="auto">
              <a:xfrm rot="5400000">
                <a:off x="892" y="1521"/>
                <a:ext cx="672" cy="1104"/>
              </a:xfrm>
              <a:prstGeom prst="straightConnector1">
                <a:avLst/>
              </a:prstGeom>
              <a:noFill/>
              <a:ln w="9525">
                <a:solidFill>
                  <a:schemeClr val="tx1"/>
                </a:solidFill>
                <a:round/>
                <a:headEnd/>
                <a:tailEnd/>
              </a:ln>
            </p:spPr>
          </p:cxnSp>
          <p:cxnSp>
            <p:nvCxnSpPr>
              <p:cNvPr id="36903" name="AutoShape 42"/>
              <p:cNvCxnSpPr>
                <a:cxnSpLocks noChangeShapeType="1"/>
                <a:stCxn id="36891" idx="6"/>
                <a:endCxn id="36892" idx="2"/>
              </p:cNvCxnSpPr>
              <p:nvPr/>
            </p:nvCxnSpPr>
            <p:spPr bwMode="auto">
              <a:xfrm>
                <a:off x="758" y="2375"/>
                <a:ext cx="720" cy="1"/>
              </a:xfrm>
              <a:prstGeom prst="straightConnector1">
                <a:avLst/>
              </a:prstGeom>
              <a:noFill/>
              <a:ln w="9525">
                <a:solidFill>
                  <a:schemeClr val="tx1"/>
                </a:solidFill>
                <a:round/>
                <a:headEnd/>
                <a:tailEnd/>
              </a:ln>
            </p:spPr>
          </p:cxnSp>
          <p:sp>
            <p:nvSpPr>
              <p:cNvPr id="36904" name="Text Box 58"/>
              <p:cNvSpPr txBox="1">
                <a:spLocks noChangeArrowheads="1"/>
              </p:cNvSpPr>
              <p:nvPr/>
            </p:nvSpPr>
            <p:spPr bwMode="auto">
              <a:xfrm>
                <a:off x="950" y="887"/>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36905" name="Text Box 59"/>
              <p:cNvSpPr txBox="1">
                <a:spLocks noChangeArrowheads="1"/>
              </p:cNvSpPr>
              <p:nvPr/>
            </p:nvSpPr>
            <p:spPr bwMode="auto">
              <a:xfrm>
                <a:off x="1766" y="1319"/>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36906" name="Text Box 60"/>
              <p:cNvSpPr txBox="1">
                <a:spLocks noChangeArrowheads="1"/>
              </p:cNvSpPr>
              <p:nvPr/>
            </p:nvSpPr>
            <p:spPr bwMode="auto">
              <a:xfrm>
                <a:off x="1574" y="2231"/>
                <a:ext cx="188"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36907" name="Text Box 61"/>
              <p:cNvSpPr txBox="1">
                <a:spLocks noChangeArrowheads="1"/>
              </p:cNvSpPr>
              <p:nvPr/>
            </p:nvSpPr>
            <p:spPr bwMode="auto">
              <a:xfrm>
                <a:off x="432" y="2256"/>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36908" name="Text Box 62"/>
              <p:cNvSpPr txBox="1">
                <a:spLocks noChangeArrowheads="1"/>
              </p:cNvSpPr>
              <p:nvPr/>
            </p:nvSpPr>
            <p:spPr bwMode="auto">
              <a:xfrm>
                <a:off x="182" y="1367"/>
                <a:ext cx="188"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grpSp>
        <p:sp>
          <p:nvSpPr>
            <p:cNvPr id="36888" name="Rectangle 69"/>
            <p:cNvSpPr>
              <a:spLocks noChangeArrowheads="1"/>
            </p:cNvSpPr>
            <p:nvPr/>
          </p:nvSpPr>
          <p:spPr bwMode="auto">
            <a:xfrm>
              <a:off x="2209800" y="6096000"/>
              <a:ext cx="455574"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K</a:t>
              </a:r>
              <a:r>
                <a:rPr lang="en-US" altLang="zh-TW" sz="2000" baseline="-25000">
                  <a:latin typeface="Times New Roman" pitchFamily="18" charset="0"/>
                  <a:cs typeface="Times New Roman" pitchFamily="18" charset="0"/>
                </a:rPr>
                <a:t>5</a:t>
              </a:r>
            </a:p>
          </p:txBody>
        </p:sp>
        <p:sp>
          <p:nvSpPr>
            <p:cNvPr id="36889" name="Oval 4"/>
            <p:cNvSpPr>
              <a:spLocks noChangeArrowheads="1"/>
            </p:cNvSpPr>
            <p:nvPr/>
          </p:nvSpPr>
          <p:spPr bwMode="auto">
            <a:xfrm>
              <a:off x="22098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6890" name="Oval 4"/>
            <p:cNvSpPr>
              <a:spLocks noChangeArrowheads="1"/>
            </p:cNvSpPr>
            <p:nvPr/>
          </p:nvSpPr>
          <p:spPr bwMode="auto">
            <a:xfrm>
              <a:off x="1143000" y="4648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6891" name="Oval 4"/>
            <p:cNvSpPr>
              <a:spLocks noChangeArrowheads="1"/>
            </p:cNvSpPr>
            <p:nvPr/>
          </p:nvSpPr>
          <p:spPr bwMode="auto">
            <a:xfrm>
              <a:off x="1676400" y="57150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6892" name="Oval 4"/>
            <p:cNvSpPr>
              <a:spLocks noChangeArrowheads="1"/>
            </p:cNvSpPr>
            <p:nvPr/>
          </p:nvSpPr>
          <p:spPr bwMode="auto">
            <a:xfrm>
              <a:off x="2971800" y="57150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6893" name="Oval 4"/>
            <p:cNvSpPr>
              <a:spLocks noChangeArrowheads="1"/>
            </p:cNvSpPr>
            <p:nvPr/>
          </p:nvSpPr>
          <p:spPr bwMode="auto">
            <a:xfrm>
              <a:off x="3429000" y="4648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grpSp>
        <p:nvGrpSpPr>
          <p:cNvPr id="4" name="群組 119"/>
          <p:cNvGrpSpPr>
            <a:grpSpLocks/>
          </p:cNvGrpSpPr>
          <p:nvPr/>
        </p:nvGrpSpPr>
        <p:grpSpPr bwMode="auto">
          <a:xfrm>
            <a:off x="4953000" y="3505200"/>
            <a:ext cx="2827338" cy="2914650"/>
            <a:chOff x="4953000" y="3505200"/>
            <a:chExt cx="2827338" cy="2914710"/>
          </a:xfrm>
        </p:grpSpPr>
        <p:sp>
          <p:nvSpPr>
            <p:cNvPr id="36872" name="Rectangle 70"/>
            <p:cNvSpPr>
              <a:spLocks noChangeArrowheads="1"/>
            </p:cNvSpPr>
            <p:nvPr/>
          </p:nvSpPr>
          <p:spPr bwMode="auto">
            <a:xfrm>
              <a:off x="5562600" y="6019800"/>
              <a:ext cx="1736373" cy="400110"/>
            </a:xfrm>
            <a:prstGeom prst="rect">
              <a:avLst/>
            </a:prstGeom>
            <a:noFill/>
            <a:ln w="9525">
              <a:noFill/>
              <a:miter lim="800000"/>
              <a:headEnd/>
              <a:tailEnd/>
            </a:ln>
          </p:spPr>
          <p:txBody>
            <a:bodyPr wrap="none">
              <a:spAutoFit/>
            </a:bodyPr>
            <a:lstStyle/>
            <a:p>
              <a:pPr>
                <a:spcBef>
                  <a:spcPct val="20000"/>
                </a:spcBef>
                <a:buClr>
                  <a:schemeClr val="bg2"/>
                </a:buClr>
                <a:buSzPct val="75000"/>
                <a:buFont typeface="Wingdings" pitchFamily="2" charset="2"/>
                <a:buNone/>
              </a:pPr>
              <a:r>
                <a:rPr lang="en-US" altLang="zh-TW" sz="2000">
                  <a:latin typeface="Times New Roman" pitchFamily="18" charset="0"/>
                  <a:cs typeface="Times New Roman" pitchFamily="18" charset="0"/>
                </a:rPr>
                <a:t>subgraph of </a:t>
              </a:r>
              <a:r>
                <a:rPr lang="en-US" altLang="zh-TW" sz="2000" i="1">
                  <a:latin typeface="Times New Roman" pitchFamily="18" charset="0"/>
                  <a:cs typeface="Times New Roman" pitchFamily="18" charset="0"/>
                </a:rPr>
                <a:t>K</a:t>
              </a:r>
              <a:r>
                <a:rPr lang="en-US" altLang="zh-TW" sz="2000" baseline="-25000">
                  <a:latin typeface="Times New Roman" pitchFamily="18" charset="0"/>
                  <a:cs typeface="Times New Roman" pitchFamily="18" charset="0"/>
                </a:rPr>
                <a:t>5</a:t>
              </a:r>
            </a:p>
          </p:txBody>
        </p:sp>
        <p:grpSp>
          <p:nvGrpSpPr>
            <p:cNvPr id="36873" name="Group 63"/>
            <p:cNvGrpSpPr>
              <a:grpSpLocks/>
            </p:cNvGrpSpPr>
            <p:nvPr/>
          </p:nvGrpSpPr>
          <p:grpSpPr bwMode="auto">
            <a:xfrm>
              <a:off x="4953000" y="3505200"/>
              <a:ext cx="2827338" cy="2533650"/>
              <a:chOff x="182" y="887"/>
              <a:chExt cx="1781" cy="1596"/>
            </a:xfrm>
          </p:grpSpPr>
          <p:cxnSp>
            <p:nvCxnSpPr>
              <p:cNvPr id="36878" name="AutoShape 32"/>
              <p:cNvCxnSpPr>
                <a:cxnSpLocks noChangeShapeType="1"/>
                <a:stCxn id="36874" idx="3"/>
                <a:endCxn id="36875" idx="3"/>
              </p:cNvCxnSpPr>
              <p:nvPr/>
            </p:nvCxnSpPr>
            <p:spPr bwMode="auto">
              <a:xfrm rot="5400000">
                <a:off x="436" y="1161"/>
                <a:ext cx="480" cy="672"/>
              </a:xfrm>
              <a:prstGeom prst="straightConnector1">
                <a:avLst/>
              </a:prstGeom>
              <a:noFill/>
              <a:ln w="9525">
                <a:solidFill>
                  <a:schemeClr val="tx1"/>
                </a:solidFill>
                <a:round/>
                <a:headEnd/>
                <a:tailEnd/>
              </a:ln>
            </p:spPr>
          </p:cxnSp>
          <p:cxnSp>
            <p:nvCxnSpPr>
              <p:cNvPr id="36879" name="AutoShape 36"/>
              <p:cNvCxnSpPr>
                <a:cxnSpLocks noChangeShapeType="1"/>
                <a:stCxn id="36874" idx="4"/>
                <a:endCxn id="36876" idx="1"/>
              </p:cNvCxnSpPr>
              <p:nvPr/>
            </p:nvCxnSpPr>
            <p:spPr bwMode="auto">
              <a:xfrm rot="16200000" flipH="1">
                <a:off x="734" y="1583"/>
                <a:ext cx="1070" cy="446"/>
              </a:xfrm>
              <a:prstGeom prst="straightConnector1">
                <a:avLst/>
              </a:prstGeom>
              <a:noFill/>
              <a:ln w="9525">
                <a:solidFill>
                  <a:schemeClr val="tx1"/>
                </a:solidFill>
                <a:round/>
                <a:headEnd/>
                <a:tailEnd/>
              </a:ln>
            </p:spPr>
          </p:cxnSp>
          <p:cxnSp>
            <p:nvCxnSpPr>
              <p:cNvPr id="36880" name="AutoShape 37"/>
              <p:cNvCxnSpPr>
                <a:cxnSpLocks noChangeShapeType="1"/>
                <a:stCxn id="36874" idx="5"/>
                <a:endCxn id="36877" idx="1"/>
              </p:cNvCxnSpPr>
              <p:nvPr/>
            </p:nvCxnSpPr>
            <p:spPr bwMode="auto">
              <a:xfrm rot="16200000" flipH="1">
                <a:off x="1224" y="1113"/>
                <a:ext cx="412" cy="700"/>
              </a:xfrm>
              <a:prstGeom prst="straightConnector1">
                <a:avLst/>
              </a:prstGeom>
              <a:noFill/>
              <a:ln w="9525">
                <a:solidFill>
                  <a:schemeClr val="tx1"/>
                </a:solidFill>
                <a:round/>
                <a:headEnd/>
                <a:tailEnd/>
              </a:ln>
            </p:spPr>
          </p:cxnSp>
          <p:cxnSp>
            <p:nvCxnSpPr>
              <p:cNvPr id="36881" name="AutoShape 38"/>
              <p:cNvCxnSpPr>
                <a:cxnSpLocks noChangeShapeType="1"/>
                <a:stCxn id="36877" idx="3"/>
                <a:endCxn id="36876" idx="7"/>
              </p:cNvCxnSpPr>
              <p:nvPr/>
            </p:nvCxnSpPr>
            <p:spPr bwMode="auto">
              <a:xfrm rot="5400000">
                <a:off x="1368" y="1929"/>
                <a:ext cx="604" cy="220"/>
              </a:xfrm>
              <a:prstGeom prst="straightConnector1">
                <a:avLst/>
              </a:prstGeom>
              <a:noFill/>
              <a:ln w="9525">
                <a:solidFill>
                  <a:schemeClr val="tx1"/>
                </a:solidFill>
                <a:round/>
                <a:headEnd/>
                <a:tailEnd/>
              </a:ln>
            </p:spPr>
          </p:cxnSp>
          <p:cxnSp>
            <p:nvCxnSpPr>
              <p:cNvPr id="36882" name="AutoShape 39"/>
              <p:cNvCxnSpPr>
                <a:cxnSpLocks noChangeShapeType="1"/>
                <a:stCxn id="36875" idx="6"/>
                <a:endCxn id="36877" idx="6"/>
              </p:cNvCxnSpPr>
              <p:nvPr/>
            </p:nvCxnSpPr>
            <p:spPr bwMode="auto">
              <a:xfrm>
                <a:off x="422" y="1703"/>
                <a:ext cx="1440" cy="1"/>
              </a:xfrm>
              <a:prstGeom prst="straightConnector1">
                <a:avLst/>
              </a:prstGeom>
              <a:noFill/>
              <a:ln w="9525">
                <a:solidFill>
                  <a:schemeClr val="tx1"/>
                </a:solidFill>
                <a:round/>
                <a:headEnd/>
                <a:tailEnd/>
              </a:ln>
            </p:spPr>
          </p:cxnSp>
          <p:sp>
            <p:nvSpPr>
              <p:cNvPr id="36883" name="Text Box 58"/>
              <p:cNvSpPr txBox="1">
                <a:spLocks noChangeArrowheads="1"/>
              </p:cNvSpPr>
              <p:nvPr/>
            </p:nvSpPr>
            <p:spPr bwMode="auto">
              <a:xfrm>
                <a:off x="950" y="887"/>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36884" name="Text Box 59"/>
              <p:cNvSpPr txBox="1">
                <a:spLocks noChangeArrowheads="1"/>
              </p:cNvSpPr>
              <p:nvPr/>
            </p:nvSpPr>
            <p:spPr bwMode="auto">
              <a:xfrm>
                <a:off x="1766" y="1319"/>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36885" name="Text Box 60"/>
              <p:cNvSpPr txBox="1">
                <a:spLocks noChangeArrowheads="1"/>
              </p:cNvSpPr>
              <p:nvPr/>
            </p:nvSpPr>
            <p:spPr bwMode="auto">
              <a:xfrm>
                <a:off x="1574" y="2231"/>
                <a:ext cx="188"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36886" name="Text Box 62"/>
              <p:cNvSpPr txBox="1">
                <a:spLocks noChangeArrowheads="1"/>
              </p:cNvSpPr>
              <p:nvPr/>
            </p:nvSpPr>
            <p:spPr bwMode="auto">
              <a:xfrm>
                <a:off x="182" y="1367"/>
                <a:ext cx="188"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grpSp>
        <p:sp>
          <p:nvSpPr>
            <p:cNvPr id="36874" name="Oval 4"/>
            <p:cNvSpPr>
              <a:spLocks noChangeArrowheads="1"/>
            </p:cNvSpPr>
            <p:nvPr/>
          </p:nvSpPr>
          <p:spPr bwMode="auto">
            <a:xfrm>
              <a:off x="6248400" y="3962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6875" name="Oval 4"/>
            <p:cNvSpPr>
              <a:spLocks noChangeArrowheads="1"/>
            </p:cNvSpPr>
            <p:nvPr/>
          </p:nvSpPr>
          <p:spPr bwMode="auto">
            <a:xfrm>
              <a:off x="5181600" y="4724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6876" name="Oval 4"/>
            <p:cNvSpPr>
              <a:spLocks noChangeArrowheads="1"/>
            </p:cNvSpPr>
            <p:nvPr/>
          </p:nvSpPr>
          <p:spPr bwMode="auto">
            <a:xfrm>
              <a:off x="7010400" y="5791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6877" name="Oval 4"/>
            <p:cNvSpPr>
              <a:spLocks noChangeArrowheads="1"/>
            </p:cNvSpPr>
            <p:nvPr/>
          </p:nvSpPr>
          <p:spPr bwMode="auto">
            <a:xfrm>
              <a:off x="7467600" y="4724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sp>
        <p:nvSpPr>
          <p:cNvPr id="36871" name="Rectangle 3"/>
          <p:cNvSpPr txBox="1">
            <a:spLocks noChangeArrowheads="1"/>
          </p:cNvSpPr>
          <p:nvPr/>
        </p:nvSpPr>
        <p:spPr bwMode="auto">
          <a:xfrm>
            <a:off x="152400" y="533400"/>
            <a:ext cx="8229600" cy="60960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None/>
            </a:pPr>
            <a:r>
              <a:rPr lang="en-US" altLang="zh-TW" sz="3200" b="1" u="sng">
                <a:solidFill>
                  <a:srgbClr val="008000"/>
                </a:solidFill>
              </a:rPr>
              <a:t>New Graphs from Old</a:t>
            </a:r>
            <a:endParaRPr lang="en-US" altLang="zh-TW" sz="3200" u="sng" baseline="-250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0" y="3124200"/>
            <a:ext cx="9144000" cy="3276600"/>
          </a:xfrm>
        </p:spPr>
        <p:txBody>
          <a:bodyPr/>
          <a:lstStyle/>
          <a:p>
            <a:pPr eaLnBrk="1" hangingPunct="1">
              <a:buFont typeface="Wingdings" pitchFamily="2" charset="2"/>
              <a:buNone/>
            </a:pPr>
            <a:r>
              <a:rPr lang="en-US" altLang="zh-TW" b="1" dirty="0" smtClean="0">
                <a:solidFill>
                  <a:srgbClr val="FF0000"/>
                </a:solidFill>
              </a:rPr>
              <a:t>Def:</a:t>
            </a:r>
            <a:r>
              <a:rPr lang="en-US" altLang="zh-TW" dirty="0" smtClean="0"/>
              <a:t>  </a:t>
            </a:r>
          </a:p>
          <a:p>
            <a:pPr eaLnBrk="1" hangingPunct="1">
              <a:buFont typeface="Wingdings" pitchFamily="2" charset="2"/>
              <a:buNone/>
            </a:pPr>
            <a:r>
              <a:rPr lang="en-US" altLang="zh-TW" dirty="0" smtClean="0"/>
              <a:t>   </a:t>
            </a:r>
            <a:r>
              <a:rPr lang="en-US" altLang="zh-TW" sz="2400" dirty="0" smtClean="0"/>
              <a:t>The simple graphs </a:t>
            </a:r>
            <a:r>
              <a:rPr lang="en-US" altLang="zh-TW" sz="2400" i="1" dirty="0" smtClean="0">
                <a:latin typeface="Times New Roman" pitchFamily="18" charset="0"/>
              </a:rPr>
              <a:t>G</a:t>
            </a:r>
            <a:r>
              <a:rPr lang="en-US" altLang="zh-TW" sz="2400" baseline="-25000" dirty="0" smtClean="0">
                <a:latin typeface="Times New Roman" pitchFamily="18" charset="0"/>
              </a:rPr>
              <a:t>1</a:t>
            </a:r>
            <a:r>
              <a:rPr lang="en-US" altLang="zh-TW" sz="2400" dirty="0" smtClean="0">
                <a:latin typeface="Times New Roman" pitchFamily="18" charset="0"/>
              </a:rPr>
              <a:t>=(</a:t>
            </a:r>
            <a:r>
              <a:rPr lang="en-US" altLang="zh-TW" sz="2400" i="1" dirty="0" smtClean="0">
                <a:latin typeface="Times New Roman" pitchFamily="18" charset="0"/>
              </a:rPr>
              <a:t>V</a:t>
            </a:r>
            <a:r>
              <a:rPr lang="en-US" altLang="zh-TW" sz="2400" baseline="-25000" dirty="0" smtClean="0">
                <a:latin typeface="Times New Roman" pitchFamily="18" charset="0"/>
              </a:rPr>
              <a:t>1</a:t>
            </a:r>
            <a:r>
              <a:rPr lang="en-US" altLang="zh-TW" sz="2400" dirty="0" smtClean="0">
                <a:latin typeface="Times New Roman" pitchFamily="18" charset="0"/>
              </a:rPr>
              <a:t>,</a:t>
            </a:r>
            <a:r>
              <a:rPr lang="en-US" altLang="zh-TW" sz="2400" i="1" dirty="0" smtClean="0">
                <a:latin typeface="Times New Roman" pitchFamily="18" charset="0"/>
              </a:rPr>
              <a:t>E</a:t>
            </a:r>
            <a:r>
              <a:rPr lang="en-US" altLang="zh-TW" sz="2400" baseline="-25000" dirty="0" smtClean="0">
                <a:latin typeface="Times New Roman" pitchFamily="18" charset="0"/>
              </a:rPr>
              <a:t>1</a:t>
            </a:r>
            <a:r>
              <a:rPr lang="en-US" altLang="zh-TW" sz="2400" dirty="0" smtClean="0">
                <a:latin typeface="Times New Roman" pitchFamily="18" charset="0"/>
              </a:rPr>
              <a:t>)</a:t>
            </a:r>
            <a:r>
              <a:rPr lang="en-US" altLang="zh-TW" sz="2400" dirty="0" smtClean="0"/>
              <a:t> and </a:t>
            </a:r>
            <a:r>
              <a:rPr lang="en-US" altLang="zh-TW" sz="2400" i="1" dirty="0" smtClean="0">
                <a:latin typeface="Times New Roman" pitchFamily="18" charset="0"/>
              </a:rPr>
              <a:t>G</a:t>
            </a:r>
            <a:r>
              <a:rPr lang="en-US" altLang="zh-TW" sz="2400" baseline="-25000" dirty="0" smtClean="0">
                <a:latin typeface="Times New Roman" pitchFamily="18" charset="0"/>
              </a:rPr>
              <a:t>2</a:t>
            </a:r>
            <a:r>
              <a:rPr lang="en-US" altLang="zh-TW" sz="2400" dirty="0" smtClean="0">
                <a:latin typeface="Times New Roman" pitchFamily="18" charset="0"/>
              </a:rPr>
              <a:t>=(</a:t>
            </a:r>
            <a:r>
              <a:rPr lang="en-US" altLang="zh-TW" sz="2400" i="1" dirty="0" smtClean="0">
                <a:latin typeface="Times New Roman" pitchFamily="18" charset="0"/>
              </a:rPr>
              <a:t>V</a:t>
            </a:r>
            <a:r>
              <a:rPr lang="en-US" altLang="zh-TW" sz="2400" baseline="-25000" dirty="0" smtClean="0">
                <a:latin typeface="Times New Roman" pitchFamily="18" charset="0"/>
              </a:rPr>
              <a:t>2</a:t>
            </a:r>
            <a:r>
              <a:rPr lang="en-US" altLang="zh-TW" sz="2400" dirty="0" smtClean="0">
                <a:latin typeface="Times New Roman" pitchFamily="18" charset="0"/>
              </a:rPr>
              <a:t>,</a:t>
            </a:r>
            <a:r>
              <a:rPr lang="en-US" altLang="zh-TW" sz="2400" i="1" dirty="0" smtClean="0">
                <a:latin typeface="Times New Roman" pitchFamily="18" charset="0"/>
              </a:rPr>
              <a:t>E</a:t>
            </a:r>
            <a:r>
              <a:rPr lang="en-US" altLang="zh-TW" sz="2400" baseline="-25000" dirty="0" smtClean="0">
                <a:latin typeface="Times New Roman" pitchFamily="18" charset="0"/>
              </a:rPr>
              <a:t>2</a:t>
            </a:r>
            <a:r>
              <a:rPr lang="en-US" altLang="zh-TW" sz="2400" dirty="0" smtClean="0">
                <a:latin typeface="Times New Roman" pitchFamily="18" charset="0"/>
              </a:rPr>
              <a:t>)</a:t>
            </a:r>
            <a:r>
              <a:rPr lang="en-US" altLang="zh-TW" sz="2400" dirty="0" smtClean="0"/>
              <a:t> are </a:t>
            </a:r>
            <a:r>
              <a:rPr lang="en-US" altLang="zh-TW" sz="2400" dirty="0" smtClean="0">
                <a:solidFill>
                  <a:srgbClr val="0000CC"/>
                </a:solidFill>
              </a:rPr>
              <a:t>isomorphic </a:t>
            </a:r>
            <a:r>
              <a:rPr lang="en-US" altLang="zh-TW" sz="2400" dirty="0" smtClean="0"/>
              <a:t>if they have a identical behavior in terms of geometric property.</a:t>
            </a:r>
          </a:p>
          <a:p>
            <a:r>
              <a:rPr lang="en-US" altLang="zh-TW" sz="2400" dirty="0" smtClean="0"/>
              <a:t>Isomorphism graphs t</a:t>
            </a:r>
            <a:r>
              <a:rPr lang="en-US" sz="2400" dirty="0" smtClean="0"/>
              <a:t>here will be:</a:t>
            </a:r>
            <a:r>
              <a:rPr lang="en-US" altLang="zh-TW" sz="2400" dirty="0" smtClean="0"/>
              <a:t> </a:t>
            </a:r>
            <a:r>
              <a:rPr lang="zh-TW" altLang="en-US" sz="2400" dirty="0" smtClean="0"/>
              <a:t> </a:t>
            </a:r>
            <a:endParaRPr lang="en-US" altLang="zh-TW" sz="2400" dirty="0" smtClean="0"/>
          </a:p>
          <a:p>
            <a:r>
              <a:rPr lang="en-US" altLang="zh-TW" sz="2400" dirty="0" smtClean="0"/>
              <a:t>	(1) </a:t>
            </a:r>
            <a:r>
              <a:rPr lang="en-US" sz="2400" dirty="0" smtClean="0"/>
              <a:t>The same number of points</a:t>
            </a:r>
            <a:r>
              <a:rPr lang="zh-TW" altLang="en-US" sz="2400" dirty="0" smtClean="0"/>
              <a:t>    </a:t>
            </a:r>
            <a:r>
              <a:rPr lang="en-US" altLang="zh-TW" sz="2400" dirty="0" smtClean="0"/>
              <a:t/>
            </a:r>
            <a:br>
              <a:rPr lang="en-US" altLang="zh-TW" sz="2400" dirty="0" smtClean="0"/>
            </a:br>
            <a:r>
              <a:rPr lang="en-US" altLang="zh-TW" sz="2400" dirty="0" smtClean="0"/>
              <a:t>    	(2) </a:t>
            </a:r>
            <a:r>
              <a:rPr lang="en-US" sz="2400" dirty="0" smtClean="0"/>
              <a:t>The same number of edges</a:t>
            </a:r>
            <a:r>
              <a:rPr lang="zh-TW" altLang="en-US" sz="2400" dirty="0" smtClean="0"/>
              <a:t>   </a:t>
            </a:r>
            <a:endParaRPr lang="en-US" altLang="zh-TW" sz="2400" dirty="0" smtClean="0"/>
          </a:p>
          <a:p>
            <a:r>
              <a:rPr lang="en-US" altLang="zh-TW" sz="2400" dirty="0" smtClean="0"/>
              <a:t>	(3) </a:t>
            </a:r>
            <a:r>
              <a:rPr lang="en-US" sz="2400" dirty="0" smtClean="0"/>
              <a:t>The same number of </a:t>
            </a:r>
            <a:r>
              <a:rPr lang="en-US" altLang="zh-TW" sz="2400" dirty="0" smtClean="0"/>
              <a:t>degree</a:t>
            </a:r>
            <a:endParaRPr lang="zh-TW" altLang="en-US" sz="2400" dirty="0" smtClean="0"/>
          </a:p>
          <a:p>
            <a:pPr eaLnBrk="1" hangingPunct="1">
              <a:buFont typeface="Wingdings" pitchFamily="2" charset="2"/>
              <a:buNone/>
            </a:pPr>
            <a:endParaRPr lang="en-US" altLang="zh-TW" sz="2400" dirty="0" smtClean="0">
              <a:sym typeface="Symbol" pitchFamily="18" charset="2"/>
            </a:endParaRPr>
          </a:p>
        </p:txBody>
      </p:sp>
      <p:sp>
        <p:nvSpPr>
          <p:cNvPr id="40991" name="投影片編號版面配置區 31"/>
          <p:cNvSpPr>
            <a:spLocks noGrp="1"/>
          </p:cNvSpPr>
          <p:nvPr>
            <p:ph type="sldNum" sz="quarter" idx="11"/>
          </p:nvPr>
        </p:nvSpPr>
        <p:spPr>
          <a:noFill/>
        </p:spPr>
        <p:txBody>
          <a:bodyPr/>
          <a:lstStyle/>
          <a:p>
            <a:fld id="{45BE95E9-32FA-40BB-A95B-5E9FCF26A6A0}" type="slidenum">
              <a:rPr lang="en-US" altLang="zh-TW" smtClean="0"/>
              <a:pPr/>
              <a:t>18</a:t>
            </a:fld>
            <a:endParaRPr lang="en-US" altLang="zh-TW" smtClean="0"/>
          </a:p>
        </p:txBody>
      </p:sp>
      <p:sp>
        <p:nvSpPr>
          <p:cNvPr id="40963" name="Rectangle 4"/>
          <p:cNvSpPr>
            <a:spLocks noChangeArrowheads="1"/>
          </p:cNvSpPr>
          <p:nvPr/>
        </p:nvSpPr>
        <p:spPr bwMode="auto">
          <a:xfrm>
            <a:off x="152400" y="381000"/>
            <a:ext cx="5168900" cy="579438"/>
          </a:xfrm>
          <a:prstGeom prst="rect">
            <a:avLst/>
          </a:prstGeom>
          <a:noFill/>
          <a:ln w="9525">
            <a:noFill/>
            <a:miter lim="800000"/>
            <a:headEnd/>
            <a:tailEnd/>
          </a:ln>
        </p:spPr>
        <p:txBody>
          <a:bodyPr wrap="none">
            <a:spAutoFit/>
          </a:bodyPr>
          <a:lstStyle/>
          <a:p>
            <a:r>
              <a:rPr lang="en-US" altLang="zh-TW" sz="3200" b="1">
                <a:solidFill>
                  <a:srgbClr val="3366FF"/>
                </a:solidFill>
              </a:rPr>
              <a:t>※Isomorphism of Graphs</a:t>
            </a:r>
          </a:p>
        </p:txBody>
      </p:sp>
      <p:sp>
        <p:nvSpPr>
          <p:cNvPr id="40964" name="Text Box 23"/>
          <p:cNvSpPr txBox="1">
            <a:spLocks noChangeArrowheads="1"/>
          </p:cNvSpPr>
          <p:nvPr/>
        </p:nvSpPr>
        <p:spPr bwMode="auto">
          <a:xfrm>
            <a:off x="381000" y="1219200"/>
            <a:ext cx="398463" cy="40005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u</a:t>
            </a:r>
            <a:r>
              <a:rPr lang="en-US" altLang="zh-TW" sz="2000" baseline="-25000">
                <a:latin typeface="Times New Roman" pitchFamily="18" charset="0"/>
                <a:cs typeface="Times New Roman" pitchFamily="18" charset="0"/>
              </a:rPr>
              <a:t>1</a:t>
            </a:r>
          </a:p>
        </p:txBody>
      </p:sp>
      <p:cxnSp>
        <p:nvCxnSpPr>
          <p:cNvPr id="40965" name="AutoShape 10"/>
          <p:cNvCxnSpPr>
            <a:cxnSpLocks noChangeShapeType="1"/>
            <a:endCxn id="40977" idx="0"/>
          </p:cNvCxnSpPr>
          <p:nvPr/>
        </p:nvCxnSpPr>
        <p:spPr bwMode="auto">
          <a:xfrm rot="5400000">
            <a:off x="457201" y="1828800"/>
            <a:ext cx="762000" cy="3175"/>
          </a:xfrm>
          <a:prstGeom prst="straightConnector1">
            <a:avLst/>
          </a:prstGeom>
          <a:noFill/>
          <a:ln w="9525">
            <a:solidFill>
              <a:schemeClr val="tx1"/>
            </a:solidFill>
            <a:round/>
            <a:headEnd/>
            <a:tailEnd/>
          </a:ln>
        </p:spPr>
      </p:cxnSp>
      <p:cxnSp>
        <p:nvCxnSpPr>
          <p:cNvPr id="40966" name="AutoShape 11"/>
          <p:cNvCxnSpPr>
            <a:cxnSpLocks noChangeShapeType="1"/>
            <a:endCxn id="40976" idx="6"/>
          </p:cNvCxnSpPr>
          <p:nvPr/>
        </p:nvCxnSpPr>
        <p:spPr bwMode="auto">
          <a:xfrm>
            <a:off x="914400" y="1447800"/>
            <a:ext cx="1295400" cy="1588"/>
          </a:xfrm>
          <a:prstGeom prst="straightConnector1">
            <a:avLst/>
          </a:prstGeom>
          <a:noFill/>
          <a:ln w="9525">
            <a:solidFill>
              <a:schemeClr val="tx1"/>
            </a:solidFill>
            <a:round/>
            <a:headEnd/>
            <a:tailEnd/>
          </a:ln>
        </p:spPr>
      </p:cxnSp>
      <p:cxnSp>
        <p:nvCxnSpPr>
          <p:cNvPr id="40967" name="AutoShape 12"/>
          <p:cNvCxnSpPr>
            <a:cxnSpLocks noChangeShapeType="1"/>
            <a:endCxn id="40975" idx="6"/>
          </p:cNvCxnSpPr>
          <p:nvPr/>
        </p:nvCxnSpPr>
        <p:spPr bwMode="auto">
          <a:xfrm>
            <a:off x="914400" y="2286000"/>
            <a:ext cx="1295400" cy="1588"/>
          </a:xfrm>
          <a:prstGeom prst="straightConnector1">
            <a:avLst/>
          </a:prstGeom>
          <a:noFill/>
          <a:ln w="9525">
            <a:solidFill>
              <a:schemeClr val="tx1"/>
            </a:solidFill>
            <a:round/>
            <a:headEnd/>
            <a:tailEnd/>
          </a:ln>
        </p:spPr>
      </p:cxnSp>
      <p:cxnSp>
        <p:nvCxnSpPr>
          <p:cNvPr id="40968" name="AutoShape 13"/>
          <p:cNvCxnSpPr>
            <a:cxnSpLocks noChangeShapeType="1"/>
          </p:cNvCxnSpPr>
          <p:nvPr/>
        </p:nvCxnSpPr>
        <p:spPr bwMode="auto">
          <a:xfrm rot="5400000">
            <a:off x="1715294" y="1866106"/>
            <a:ext cx="838200" cy="1588"/>
          </a:xfrm>
          <a:prstGeom prst="straightConnector1">
            <a:avLst/>
          </a:prstGeom>
          <a:noFill/>
          <a:ln w="9525">
            <a:solidFill>
              <a:schemeClr val="tx1"/>
            </a:solidFill>
            <a:round/>
            <a:headEnd/>
            <a:tailEnd/>
          </a:ln>
        </p:spPr>
      </p:cxnSp>
      <p:sp>
        <p:nvSpPr>
          <p:cNvPr id="40969" name="Text Box 27"/>
          <p:cNvSpPr txBox="1">
            <a:spLocks noChangeArrowheads="1"/>
          </p:cNvSpPr>
          <p:nvPr/>
        </p:nvSpPr>
        <p:spPr bwMode="auto">
          <a:xfrm>
            <a:off x="1295400" y="2438400"/>
            <a:ext cx="572593" cy="523220"/>
          </a:xfrm>
          <a:prstGeom prst="rect">
            <a:avLst/>
          </a:prstGeom>
          <a:noFill/>
          <a:ln w="9525">
            <a:noFill/>
            <a:miter lim="800000"/>
            <a:headEnd/>
            <a:tailEnd/>
          </a:ln>
        </p:spPr>
        <p:txBody>
          <a:bodyPr wrap="none">
            <a:spAutoFit/>
          </a:bodyPr>
          <a:lstStyle/>
          <a:p>
            <a:r>
              <a:rPr lang="en-US" altLang="zh-TW" sz="2800" i="1" dirty="0" smtClean="0">
                <a:latin typeface="Times New Roman" pitchFamily="18" charset="0"/>
                <a:cs typeface="Times New Roman" pitchFamily="18" charset="0"/>
              </a:rPr>
              <a:t>G</a:t>
            </a:r>
            <a:r>
              <a:rPr lang="en-US" altLang="zh-TW" sz="2000" i="1" dirty="0" smtClean="0">
                <a:latin typeface="Times New Roman" pitchFamily="18" charset="0"/>
                <a:cs typeface="Times New Roman" pitchFamily="18" charset="0"/>
              </a:rPr>
              <a:t>1</a:t>
            </a:r>
            <a:endParaRPr lang="en-US" altLang="zh-TW" sz="2400" i="1" dirty="0">
              <a:latin typeface="Times New Roman" pitchFamily="18" charset="0"/>
              <a:cs typeface="Times New Roman" pitchFamily="18" charset="0"/>
            </a:endParaRPr>
          </a:p>
        </p:txBody>
      </p:sp>
      <p:cxnSp>
        <p:nvCxnSpPr>
          <p:cNvPr id="40970" name="AutoShape 19"/>
          <p:cNvCxnSpPr>
            <a:cxnSpLocks noChangeShapeType="1"/>
            <a:endCxn id="40984" idx="1"/>
          </p:cNvCxnSpPr>
          <p:nvPr/>
        </p:nvCxnSpPr>
        <p:spPr bwMode="auto">
          <a:xfrm>
            <a:off x="3429000" y="1447800"/>
            <a:ext cx="1165225" cy="784225"/>
          </a:xfrm>
          <a:prstGeom prst="straightConnector1">
            <a:avLst/>
          </a:prstGeom>
          <a:noFill/>
          <a:ln w="9525">
            <a:solidFill>
              <a:schemeClr val="tx1"/>
            </a:solidFill>
            <a:round/>
            <a:headEnd/>
            <a:tailEnd/>
          </a:ln>
        </p:spPr>
      </p:cxnSp>
      <p:cxnSp>
        <p:nvCxnSpPr>
          <p:cNvPr id="40971" name="AutoShape 20"/>
          <p:cNvCxnSpPr>
            <a:cxnSpLocks noChangeShapeType="1"/>
            <a:stCxn id="40985" idx="3"/>
          </p:cNvCxnSpPr>
          <p:nvPr/>
        </p:nvCxnSpPr>
        <p:spPr bwMode="auto">
          <a:xfrm rot="5400000">
            <a:off x="3614738" y="1316037"/>
            <a:ext cx="793750" cy="1165225"/>
          </a:xfrm>
          <a:prstGeom prst="straightConnector1">
            <a:avLst/>
          </a:prstGeom>
          <a:noFill/>
          <a:ln w="9525">
            <a:solidFill>
              <a:schemeClr val="tx1"/>
            </a:solidFill>
            <a:round/>
            <a:headEnd/>
            <a:tailEnd/>
          </a:ln>
        </p:spPr>
      </p:cxnSp>
      <p:cxnSp>
        <p:nvCxnSpPr>
          <p:cNvPr id="40972" name="AutoShape 21"/>
          <p:cNvCxnSpPr>
            <a:cxnSpLocks noChangeShapeType="1"/>
          </p:cNvCxnSpPr>
          <p:nvPr/>
        </p:nvCxnSpPr>
        <p:spPr bwMode="auto">
          <a:xfrm>
            <a:off x="3429000" y="1524000"/>
            <a:ext cx="0" cy="698500"/>
          </a:xfrm>
          <a:prstGeom prst="straightConnector1">
            <a:avLst/>
          </a:prstGeom>
          <a:noFill/>
          <a:ln w="9525">
            <a:solidFill>
              <a:schemeClr val="tx1"/>
            </a:solidFill>
            <a:round/>
            <a:headEnd/>
            <a:tailEnd/>
          </a:ln>
        </p:spPr>
      </p:cxnSp>
      <p:sp>
        <p:nvSpPr>
          <p:cNvPr id="40973" name="Text Box 32"/>
          <p:cNvSpPr txBox="1">
            <a:spLocks noChangeArrowheads="1"/>
          </p:cNvSpPr>
          <p:nvPr/>
        </p:nvSpPr>
        <p:spPr bwMode="auto">
          <a:xfrm>
            <a:off x="3810000" y="2438400"/>
            <a:ext cx="572593" cy="523220"/>
          </a:xfrm>
          <a:prstGeom prst="rect">
            <a:avLst/>
          </a:prstGeom>
          <a:noFill/>
          <a:ln w="9525">
            <a:noFill/>
            <a:miter lim="800000"/>
            <a:headEnd/>
            <a:tailEnd/>
          </a:ln>
        </p:spPr>
        <p:txBody>
          <a:bodyPr wrap="none">
            <a:spAutoFit/>
          </a:bodyPr>
          <a:lstStyle/>
          <a:p>
            <a:r>
              <a:rPr lang="en-US" altLang="zh-TW" sz="2800" i="1" dirty="0" smtClean="0">
                <a:latin typeface="Times New Roman" pitchFamily="18" charset="0"/>
                <a:cs typeface="Times New Roman" pitchFamily="18" charset="0"/>
              </a:rPr>
              <a:t>G</a:t>
            </a:r>
            <a:r>
              <a:rPr lang="en-US" altLang="zh-TW" sz="2000" i="1" dirty="0" smtClean="0">
                <a:latin typeface="Times New Roman" pitchFamily="18" charset="0"/>
                <a:cs typeface="Times New Roman" pitchFamily="18" charset="0"/>
              </a:rPr>
              <a:t>2</a:t>
            </a:r>
            <a:endParaRPr lang="en-US" altLang="zh-TW" sz="2800" i="1" dirty="0">
              <a:latin typeface="Times New Roman" pitchFamily="18" charset="0"/>
              <a:cs typeface="Times New Roman" pitchFamily="18" charset="0"/>
            </a:endParaRPr>
          </a:p>
        </p:txBody>
      </p:sp>
      <p:sp>
        <p:nvSpPr>
          <p:cNvPr id="40974" name="Oval 5"/>
          <p:cNvSpPr>
            <a:spLocks noChangeArrowheads="1"/>
          </p:cNvSpPr>
          <p:nvPr/>
        </p:nvSpPr>
        <p:spPr bwMode="auto">
          <a:xfrm>
            <a:off x="762000" y="13716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40975" name="Oval 5"/>
          <p:cNvSpPr>
            <a:spLocks noChangeArrowheads="1"/>
          </p:cNvSpPr>
          <p:nvPr/>
        </p:nvSpPr>
        <p:spPr bwMode="auto">
          <a:xfrm>
            <a:off x="2057400" y="2209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40976" name="Oval 5"/>
          <p:cNvSpPr>
            <a:spLocks noChangeArrowheads="1"/>
          </p:cNvSpPr>
          <p:nvPr/>
        </p:nvSpPr>
        <p:spPr bwMode="auto">
          <a:xfrm>
            <a:off x="2057400" y="13716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40977" name="Oval 5"/>
          <p:cNvSpPr>
            <a:spLocks noChangeArrowheads="1"/>
          </p:cNvSpPr>
          <p:nvPr/>
        </p:nvSpPr>
        <p:spPr bwMode="auto">
          <a:xfrm>
            <a:off x="762000" y="2209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40978" name="Text Box 23"/>
          <p:cNvSpPr txBox="1">
            <a:spLocks noChangeArrowheads="1"/>
          </p:cNvSpPr>
          <p:nvPr/>
        </p:nvSpPr>
        <p:spPr bwMode="auto">
          <a:xfrm>
            <a:off x="381000" y="2057400"/>
            <a:ext cx="398463" cy="40005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u</a:t>
            </a:r>
            <a:r>
              <a:rPr lang="en-US" altLang="zh-TW" sz="2000" baseline="-25000">
                <a:latin typeface="Times New Roman" pitchFamily="18" charset="0"/>
                <a:cs typeface="Times New Roman" pitchFamily="18" charset="0"/>
              </a:rPr>
              <a:t>3</a:t>
            </a:r>
          </a:p>
        </p:txBody>
      </p:sp>
      <p:sp>
        <p:nvSpPr>
          <p:cNvPr id="40979" name="Text Box 23"/>
          <p:cNvSpPr txBox="1">
            <a:spLocks noChangeArrowheads="1"/>
          </p:cNvSpPr>
          <p:nvPr/>
        </p:nvSpPr>
        <p:spPr bwMode="auto">
          <a:xfrm>
            <a:off x="2209800" y="1219200"/>
            <a:ext cx="398463" cy="40005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u</a:t>
            </a:r>
            <a:r>
              <a:rPr lang="en-US" altLang="zh-TW" sz="2000" baseline="-25000">
                <a:latin typeface="Times New Roman" pitchFamily="18" charset="0"/>
                <a:cs typeface="Times New Roman" pitchFamily="18" charset="0"/>
              </a:rPr>
              <a:t>2</a:t>
            </a:r>
          </a:p>
        </p:txBody>
      </p:sp>
      <p:sp>
        <p:nvSpPr>
          <p:cNvPr id="40980" name="Text Box 23"/>
          <p:cNvSpPr txBox="1">
            <a:spLocks noChangeArrowheads="1"/>
          </p:cNvSpPr>
          <p:nvPr/>
        </p:nvSpPr>
        <p:spPr bwMode="auto">
          <a:xfrm>
            <a:off x="2209800" y="2133600"/>
            <a:ext cx="398463" cy="40005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u</a:t>
            </a:r>
            <a:r>
              <a:rPr lang="en-US" altLang="zh-TW" sz="2000" baseline="-25000">
                <a:latin typeface="Times New Roman" pitchFamily="18" charset="0"/>
                <a:cs typeface="Times New Roman" pitchFamily="18" charset="0"/>
              </a:rPr>
              <a:t>4</a:t>
            </a:r>
          </a:p>
        </p:txBody>
      </p:sp>
      <p:sp>
        <p:nvSpPr>
          <p:cNvPr id="40981" name="Oval 5"/>
          <p:cNvSpPr>
            <a:spLocks noChangeArrowheads="1"/>
          </p:cNvSpPr>
          <p:nvPr/>
        </p:nvSpPr>
        <p:spPr bwMode="auto">
          <a:xfrm>
            <a:off x="3352800" y="2209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40982" name="Oval 5"/>
          <p:cNvSpPr>
            <a:spLocks noChangeArrowheads="1"/>
          </p:cNvSpPr>
          <p:nvPr/>
        </p:nvSpPr>
        <p:spPr bwMode="auto">
          <a:xfrm>
            <a:off x="3352800" y="13716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cxnSp>
        <p:nvCxnSpPr>
          <p:cNvPr id="40983" name="AutoShape 21"/>
          <p:cNvCxnSpPr>
            <a:cxnSpLocks noChangeShapeType="1"/>
          </p:cNvCxnSpPr>
          <p:nvPr/>
        </p:nvCxnSpPr>
        <p:spPr bwMode="auto">
          <a:xfrm>
            <a:off x="4648200" y="1524000"/>
            <a:ext cx="0" cy="698500"/>
          </a:xfrm>
          <a:prstGeom prst="straightConnector1">
            <a:avLst/>
          </a:prstGeom>
          <a:noFill/>
          <a:ln w="9525">
            <a:solidFill>
              <a:schemeClr val="tx1"/>
            </a:solidFill>
            <a:round/>
            <a:headEnd/>
            <a:tailEnd/>
          </a:ln>
        </p:spPr>
      </p:cxnSp>
      <p:sp>
        <p:nvSpPr>
          <p:cNvPr id="40984" name="Oval 5"/>
          <p:cNvSpPr>
            <a:spLocks noChangeArrowheads="1"/>
          </p:cNvSpPr>
          <p:nvPr/>
        </p:nvSpPr>
        <p:spPr bwMode="auto">
          <a:xfrm>
            <a:off x="4572000" y="22098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40985" name="Oval 5"/>
          <p:cNvSpPr>
            <a:spLocks noChangeArrowheads="1"/>
          </p:cNvSpPr>
          <p:nvPr/>
        </p:nvSpPr>
        <p:spPr bwMode="auto">
          <a:xfrm>
            <a:off x="4572000" y="1371600"/>
            <a:ext cx="152400" cy="152400"/>
          </a:xfrm>
          <a:prstGeom prst="ellipse">
            <a:avLst/>
          </a:prstGeom>
          <a:solidFill>
            <a:schemeClr val="tx1"/>
          </a:solidFill>
          <a:ln w="9525">
            <a:solidFill>
              <a:schemeClr val="tx1"/>
            </a:solidFill>
            <a:round/>
            <a:headEnd/>
            <a:tailEnd/>
          </a:ln>
        </p:spPr>
        <p:txBody>
          <a:bodyPr wrap="none" anchor="ctr"/>
          <a:lstStyle/>
          <a:p>
            <a:endParaRPr lang="zh-TW" altLang="en-US"/>
          </a:p>
        </p:txBody>
      </p:sp>
      <p:sp>
        <p:nvSpPr>
          <p:cNvPr id="40986" name="Text Box 23"/>
          <p:cNvSpPr txBox="1">
            <a:spLocks noChangeArrowheads="1"/>
          </p:cNvSpPr>
          <p:nvPr/>
        </p:nvSpPr>
        <p:spPr bwMode="auto">
          <a:xfrm>
            <a:off x="4724400" y="1219200"/>
            <a:ext cx="398463" cy="40005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v</a:t>
            </a:r>
            <a:r>
              <a:rPr lang="en-US" altLang="zh-TW" sz="2000" baseline="-25000">
                <a:latin typeface="Times New Roman" pitchFamily="18" charset="0"/>
                <a:cs typeface="Times New Roman" pitchFamily="18" charset="0"/>
              </a:rPr>
              <a:t>2</a:t>
            </a:r>
          </a:p>
        </p:txBody>
      </p:sp>
      <p:sp>
        <p:nvSpPr>
          <p:cNvPr id="40987" name="Text Box 23"/>
          <p:cNvSpPr txBox="1">
            <a:spLocks noChangeArrowheads="1"/>
          </p:cNvSpPr>
          <p:nvPr/>
        </p:nvSpPr>
        <p:spPr bwMode="auto">
          <a:xfrm>
            <a:off x="4724400" y="2057400"/>
            <a:ext cx="398463" cy="40005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v</a:t>
            </a:r>
            <a:r>
              <a:rPr lang="en-US" altLang="zh-TW" sz="2000" baseline="-25000">
                <a:latin typeface="Times New Roman" pitchFamily="18" charset="0"/>
                <a:cs typeface="Times New Roman" pitchFamily="18" charset="0"/>
              </a:rPr>
              <a:t>4</a:t>
            </a:r>
          </a:p>
        </p:txBody>
      </p:sp>
      <p:sp>
        <p:nvSpPr>
          <p:cNvPr id="40988" name="Text Box 23"/>
          <p:cNvSpPr txBox="1">
            <a:spLocks noChangeArrowheads="1"/>
          </p:cNvSpPr>
          <p:nvPr/>
        </p:nvSpPr>
        <p:spPr bwMode="auto">
          <a:xfrm>
            <a:off x="3048000" y="1143000"/>
            <a:ext cx="398463" cy="40005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v</a:t>
            </a:r>
            <a:r>
              <a:rPr lang="en-US" altLang="zh-TW" sz="2000" baseline="-25000">
                <a:latin typeface="Times New Roman" pitchFamily="18" charset="0"/>
                <a:cs typeface="Times New Roman" pitchFamily="18" charset="0"/>
              </a:rPr>
              <a:t>1</a:t>
            </a:r>
          </a:p>
        </p:txBody>
      </p:sp>
      <p:sp>
        <p:nvSpPr>
          <p:cNvPr id="40989" name="Text Box 23"/>
          <p:cNvSpPr txBox="1">
            <a:spLocks noChangeArrowheads="1"/>
          </p:cNvSpPr>
          <p:nvPr/>
        </p:nvSpPr>
        <p:spPr bwMode="auto">
          <a:xfrm>
            <a:off x="3048000" y="2133600"/>
            <a:ext cx="398463" cy="40005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v</a:t>
            </a:r>
            <a:r>
              <a:rPr lang="en-US" altLang="zh-TW" sz="2000" baseline="-25000">
                <a:latin typeface="Times New Roman" pitchFamily="18" charset="0"/>
                <a:cs typeface="Times New Roman" pitchFamily="18" charset="0"/>
              </a:rPr>
              <a:t>3</a:t>
            </a:r>
          </a:p>
        </p:txBody>
      </p:sp>
      <p:sp>
        <p:nvSpPr>
          <p:cNvPr id="60" name="文字方塊 59"/>
          <p:cNvSpPr txBox="1">
            <a:spLocks noChangeArrowheads="1"/>
          </p:cNvSpPr>
          <p:nvPr/>
        </p:nvSpPr>
        <p:spPr bwMode="auto">
          <a:xfrm>
            <a:off x="5486400" y="1600200"/>
            <a:ext cx="3749744" cy="523220"/>
          </a:xfrm>
          <a:prstGeom prst="rect">
            <a:avLst/>
          </a:prstGeom>
          <a:noFill/>
          <a:ln w="9525">
            <a:noFill/>
            <a:miter lim="800000"/>
            <a:headEnd/>
            <a:tailEnd/>
          </a:ln>
        </p:spPr>
        <p:txBody>
          <a:bodyPr wrap="none">
            <a:spAutoFit/>
          </a:bodyPr>
          <a:lstStyle/>
          <a:p>
            <a:r>
              <a:rPr lang="en-US" altLang="zh-TW" sz="2800" i="1" dirty="0" smtClean="0">
                <a:latin typeface="Times New Roman" pitchFamily="18" charset="0"/>
                <a:cs typeface="Times New Roman" pitchFamily="18" charset="0"/>
              </a:rPr>
              <a:t>G</a:t>
            </a:r>
            <a:r>
              <a:rPr lang="en-US" altLang="zh-TW" sz="2000" i="1" dirty="0" smtClean="0">
                <a:latin typeface="Times New Roman" pitchFamily="18" charset="0"/>
                <a:cs typeface="Times New Roman" pitchFamily="18" charset="0"/>
              </a:rPr>
              <a:t>1</a:t>
            </a:r>
            <a:r>
              <a:rPr lang="en-US" altLang="zh-TW" sz="2800" dirty="0" smtClean="0"/>
              <a:t> </a:t>
            </a:r>
            <a:r>
              <a:rPr lang="en-US" altLang="zh-TW" sz="2800" dirty="0"/>
              <a:t>is isomorphic </a:t>
            </a:r>
            <a:r>
              <a:rPr lang="en-US" altLang="zh-TW" sz="2800" dirty="0" smtClean="0"/>
              <a:t>to </a:t>
            </a:r>
            <a:r>
              <a:rPr lang="en-US" altLang="zh-TW" sz="2800" i="1" dirty="0" smtClean="0"/>
              <a:t>G</a:t>
            </a:r>
            <a:r>
              <a:rPr lang="en-US" altLang="zh-TW" sz="2000" i="1" dirty="0" smtClean="0"/>
              <a:t>2</a:t>
            </a:r>
            <a:endParaRPr lang="zh-TW" altLang="en-US" sz="2800"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843">
                                            <p:txEl>
                                              <p:pRg st="2" end="2"/>
                                            </p:txEl>
                                          </p:spTgt>
                                        </p:tgtEl>
                                        <p:attrNameLst>
                                          <p:attrName>style.visibility</p:attrName>
                                        </p:attrNameLst>
                                      </p:cBhvr>
                                      <p:to>
                                        <p:strVal val="visible"/>
                                      </p:to>
                                    </p:set>
                                    <p:anim calcmode="lin" valueType="num">
                                      <p:cBhvr additive="base">
                                        <p:cTn id="2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843">
                                            <p:txEl>
                                              <p:pRg st="3" end="3"/>
                                            </p:txEl>
                                          </p:spTgt>
                                        </p:tgtEl>
                                        <p:attrNameLst>
                                          <p:attrName>style.visibility</p:attrName>
                                        </p:attrNameLst>
                                      </p:cBhvr>
                                      <p:to>
                                        <p:strVal val="visible"/>
                                      </p:to>
                                    </p:set>
                                    <p:anim calcmode="lin" valueType="num">
                                      <p:cBhvr additive="base">
                                        <p:cTn id="2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843">
                                            <p:txEl>
                                              <p:pRg st="4" end="4"/>
                                            </p:txEl>
                                          </p:spTgt>
                                        </p:tgtEl>
                                        <p:attrNameLst>
                                          <p:attrName>style.visibility</p:attrName>
                                        </p:attrNameLst>
                                      </p:cBhvr>
                                      <p:to>
                                        <p:strVal val="visible"/>
                                      </p:to>
                                    </p:set>
                                    <p:anim calcmode="lin" valueType="num">
                                      <p:cBhvr additive="base">
                                        <p:cTn id="3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81000" y="304800"/>
            <a:ext cx="8229600" cy="914400"/>
          </a:xfrm>
        </p:spPr>
        <p:txBody>
          <a:bodyPr/>
          <a:lstStyle/>
          <a:p>
            <a:pPr eaLnBrk="1" hangingPunct="1"/>
            <a:r>
              <a:rPr lang="en-US" altLang="zh-TW" dirty="0" smtClean="0"/>
              <a:t>Planar Graphs</a:t>
            </a:r>
          </a:p>
        </p:txBody>
      </p:sp>
      <p:sp>
        <p:nvSpPr>
          <p:cNvPr id="71683" name="Rectangle 3"/>
          <p:cNvSpPr>
            <a:spLocks noGrp="1" noChangeArrowheads="1"/>
          </p:cNvSpPr>
          <p:nvPr>
            <p:ph idx="1"/>
          </p:nvPr>
        </p:nvSpPr>
        <p:spPr>
          <a:xfrm>
            <a:off x="228600" y="1143000"/>
            <a:ext cx="8610600" cy="1905000"/>
          </a:xfrm>
        </p:spPr>
        <p:txBody>
          <a:bodyPr/>
          <a:lstStyle/>
          <a:p>
            <a:pPr eaLnBrk="1" hangingPunct="1">
              <a:buFont typeface="Wingdings" pitchFamily="2" charset="2"/>
              <a:buNone/>
            </a:pPr>
            <a:endParaRPr lang="en-US" altLang="zh-TW" sz="2800" b="1" dirty="0" smtClean="0">
              <a:solidFill>
                <a:srgbClr val="008000"/>
              </a:solidFill>
            </a:endParaRPr>
          </a:p>
          <a:p>
            <a:pPr eaLnBrk="1" hangingPunct="1">
              <a:buFont typeface="Wingdings" pitchFamily="2" charset="2"/>
              <a:buNone/>
            </a:pPr>
            <a:r>
              <a:rPr lang="en-US" altLang="zh-TW" sz="2800" dirty="0" smtClean="0"/>
              <a:t>   A graph is called</a:t>
            </a:r>
            <a:r>
              <a:rPr lang="en-US" altLang="zh-TW" sz="2800" dirty="0" smtClean="0">
                <a:solidFill>
                  <a:srgbClr val="0000CC"/>
                </a:solidFill>
              </a:rPr>
              <a:t> </a:t>
            </a:r>
            <a:r>
              <a:rPr lang="en-US" altLang="zh-TW" sz="2800" i="1" dirty="0" smtClean="0">
                <a:solidFill>
                  <a:srgbClr val="0000CC"/>
                </a:solidFill>
              </a:rPr>
              <a:t>planar</a:t>
            </a:r>
            <a:r>
              <a:rPr lang="en-US" altLang="zh-TW" sz="2800" dirty="0" smtClean="0"/>
              <a:t> if it can be drawn in the plane without any edge crossing.</a:t>
            </a:r>
            <a:r>
              <a:rPr lang="en-US" altLang="zh-TW" sz="2800" i="1" dirty="0" smtClean="0"/>
              <a:t> </a:t>
            </a:r>
            <a:r>
              <a:rPr lang="en-US" altLang="zh-TW" sz="2800" dirty="0" smtClean="0"/>
              <a:t>Such a drawing is called a </a:t>
            </a:r>
            <a:r>
              <a:rPr lang="en-US" altLang="zh-TW" sz="2800" i="1" dirty="0" smtClean="0">
                <a:solidFill>
                  <a:srgbClr val="0000CC"/>
                </a:solidFill>
              </a:rPr>
              <a:t>planar representation </a:t>
            </a:r>
            <a:r>
              <a:rPr lang="en-US" altLang="zh-TW" sz="2800" dirty="0" smtClean="0"/>
              <a:t>of the graph.</a:t>
            </a:r>
          </a:p>
        </p:txBody>
      </p:sp>
      <p:sp>
        <p:nvSpPr>
          <p:cNvPr id="71684" name="投影片編號版面配置區 4"/>
          <p:cNvSpPr>
            <a:spLocks noGrp="1"/>
          </p:cNvSpPr>
          <p:nvPr>
            <p:ph type="sldNum" sz="quarter" idx="11"/>
          </p:nvPr>
        </p:nvSpPr>
        <p:spPr>
          <a:noFill/>
        </p:spPr>
        <p:txBody>
          <a:bodyPr/>
          <a:lstStyle/>
          <a:p>
            <a:fld id="{73DECE7E-EB83-4526-A40D-1438949BF37B}" type="slidenum">
              <a:rPr lang="en-US" altLang="zh-TW" smtClean="0"/>
              <a:pPr/>
              <a:t>19</a:t>
            </a:fld>
            <a:endParaRPr lang="en-US" altLang="zh-TW" smtClean="0"/>
          </a:p>
        </p:txBody>
      </p:sp>
      <p:sp>
        <p:nvSpPr>
          <p:cNvPr id="5" name="矩形 4"/>
          <p:cNvSpPr/>
          <p:nvPr/>
        </p:nvSpPr>
        <p:spPr>
          <a:xfrm>
            <a:off x="228600" y="3200400"/>
            <a:ext cx="8305800" cy="523875"/>
          </a:xfrm>
          <a:prstGeom prst="rect">
            <a:avLst/>
          </a:prstGeom>
        </p:spPr>
        <p:txBody>
          <a:bodyPr>
            <a:spAutoFit/>
          </a:bodyPr>
          <a:lstStyle/>
          <a:p>
            <a:pPr marL="342900" indent="-342900">
              <a:spcBef>
                <a:spcPct val="20000"/>
              </a:spcBef>
              <a:buClr>
                <a:srgbClr val="00007D"/>
              </a:buClr>
              <a:buSzPct val="75000"/>
              <a:defRPr/>
            </a:pPr>
            <a:r>
              <a:rPr lang="en-US" altLang="zh-TW" sz="2800" b="1" kern="0" dirty="0" smtClean="0">
                <a:solidFill>
                  <a:srgbClr val="008000"/>
                </a:solidFill>
                <a:latin typeface="Arial"/>
                <a:ea typeface="新細明體"/>
              </a:rPr>
              <a:t>Example:</a:t>
            </a:r>
            <a:r>
              <a:rPr lang="en-US" altLang="zh-TW" sz="2800" kern="0" dirty="0" smtClean="0">
                <a:solidFill>
                  <a:srgbClr val="800000"/>
                </a:solidFill>
                <a:latin typeface="Arial"/>
                <a:ea typeface="新細明體"/>
              </a:rPr>
              <a:t> </a:t>
            </a:r>
            <a:endParaRPr lang="en-US" altLang="zh-TW" sz="2800" kern="0" dirty="0">
              <a:solidFill>
                <a:srgbClr val="000000"/>
              </a:solidFill>
              <a:latin typeface="Arial"/>
              <a:ea typeface="新細明體"/>
            </a:endParaRPr>
          </a:p>
        </p:txBody>
      </p:sp>
      <p:grpSp>
        <p:nvGrpSpPr>
          <p:cNvPr id="2" name="群組 60"/>
          <p:cNvGrpSpPr>
            <a:grpSpLocks/>
          </p:cNvGrpSpPr>
          <p:nvPr/>
        </p:nvGrpSpPr>
        <p:grpSpPr bwMode="auto">
          <a:xfrm>
            <a:off x="898525" y="4114800"/>
            <a:ext cx="1387475" cy="1757363"/>
            <a:chOff x="898248" y="4114799"/>
            <a:chExt cx="1387752" cy="1757066"/>
          </a:xfrm>
        </p:grpSpPr>
        <p:sp>
          <p:nvSpPr>
            <p:cNvPr id="71700" name="AutoShape 11"/>
            <p:cNvSpPr>
              <a:spLocks noChangeArrowheads="1"/>
            </p:cNvSpPr>
            <p:nvPr/>
          </p:nvSpPr>
          <p:spPr bwMode="auto">
            <a:xfrm>
              <a:off x="898248" y="4114799"/>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1701" name="Line 25"/>
            <p:cNvSpPr>
              <a:spLocks noChangeShapeType="1"/>
            </p:cNvSpPr>
            <p:nvPr/>
          </p:nvSpPr>
          <p:spPr bwMode="auto">
            <a:xfrm>
              <a:off x="990599" y="4190999"/>
              <a:ext cx="1219201" cy="1143001"/>
            </a:xfrm>
            <a:prstGeom prst="line">
              <a:avLst/>
            </a:prstGeom>
            <a:noFill/>
            <a:ln w="25400">
              <a:solidFill>
                <a:schemeClr val="tx1"/>
              </a:solidFill>
              <a:round/>
              <a:headEnd/>
              <a:tailEnd/>
            </a:ln>
          </p:spPr>
          <p:txBody>
            <a:bodyPr/>
            <a:lstStyle/>
            <a:p>
              <a:endParaRPr lang="en-US"/>
            </a:p>
          </p:txBody>
        </p:sp>
        <p:sp>
          <p:nvSpPr>
            <p:cNvPr id="71702" name="Line 23"/>
            <p:cNvSpPr>
              <a:spLocks noChangeShapeType="1"/>
            </p:cNvSpPr>
            <p:nvPr/>
          </p:nvSpPr>
          <p:spPr bwMode="auto">
            <a:xfrm rot="21480000" flipH="1">
              <a:off x="970651" y="4191109"/>
              <a:ext cx="1259099" cy="1121262"/>
            </a:xfrm>
            <a:prstGeom prst="line">
              <a:avLst/>
            </a:prstGeom>
            <a:noFill/>
            <a:ln w="25400">
              <a:solidFill>
                <a:schemeClr val="tx1"/>
              </a:solidFill>
              <a:round/>
              <a:headEnd/>
              <a:tailEnd/>
            </a:ln>
          </p:spPr>
          <p:txBody>
            <a:bodyPr/>
            <a:lstStyle/>
            <a:p>
              <a:endParaRPr lang="en-US"/>
            </a:p>
          </p:txBody>
        </p:sp>
        <p:sp>
          <p:nvSpPr>
            <p:cNvPr id="71703" name="Line 25"/>
            <p:cNvSpPr>
              <a:spLocks noChangeShapeType="1"/>
            </p:cNvSpPr>
            <p:nvPr/>
          </p:nvSpPr>
          <p:spPr bwMode="auto">
            <a:xfrm rot="120000">
              <a:off x="940975" y="4191866"/>
              <a:ext cx="69561" cy="1141267"/>
            </a:xfrm>
            <a:prstGeom prst="line">
              <a:avLst/>
            </a:prstGeom>
            <a:noFill/>
            <a:ln w="25400">
              <a:solidFill>
                <a:schemeClr val="tx1"/>
              </a:solidFill>
              <a:round/>
              <a:headEnd/>
              <a:tailEnd/>
            </a:ln>
          </p:spPr>
          <p:txBody>
            <a:bodyPr/>
            <a:lstStyle/>
            <a:p>
              <a:endParaRPr lang="en-US"/>
            </a:p>
          </p:txBody>
        </p:sp>
        <p:sp>
          <p:nvSpPr>
            <p:cNvPr id="71704" name="Line 34"/>
            <p:cNvSpPr>
              <a:spLocks noChangeShapeType="1"/>
            </p:cNvSpPr>
            <p:nvPr/>
          </p:nvSpPr>
          <p:spPr bwMode="auto">
            <a:xfrm>
              <a:off x="2232000" y="4245584"/>
              <a:ext cx="0" cy="1088416"/>
            </a:xfrm>
            <a:prstGeom prst="line">
              <a:avLst/>
            </a:prstGeom>
            <a:noFill/>
            <a:ln w="25400">
              <a:solidFill>
                <a:schemeClr val="tx1"/>
              </a:solidFill>
              <a:round/>
              <a:headEnd/>
              <a:tailEnd/>
            </a:ln>
          </p:spPr>
          <p:txBody>
            <a:bodyPr/>
            <a:lstStyle/>
            <a:p>
              <a:endParaRPr lang="en-US"/>
            </a:p>
          </p:txBody>
        </p:sp>
        <p:sp>
          <p:nvSpPr>
            <p:cNvPr id="71705" name="Line 25"/>
            <p:cNvSpPr>
              <a:spLocks noChangeShapeType="1"/>
            </p:cNvSpPr>
            <p:nvPr/>
          </p:nvSpPr>
          <p:spPr bwMode="auto">
            <a:xfrm flipV="1">
              <a:off x="990601" y="4176000"/>
              <a:ext cx="1219200" cy="0"/>
            </a:xfrm>
            <a:prstGeom prst="line">
              <a:avLst/>
            </a:prstGeom>
            <a:noFill/>
            <a:ln w="25400">
              <a:solidFill>
                <a:schemeClr val="tx1"/>
              </a:solidFill>
              <a:round/>
              <a:headEnd/>
              <a:tailEnd/>
            </a:ln>
          </p:spPr>
          <p:txBody>
            <a:bodyPr/>
            <a:lstStyle/>
            <a:p>
              <a:endParaRPr lang="en-US"/>
            </a:p>
          </p:txBody>
        </p:sp>
        <p:sp>
          <p:nvSpPr>
            <p:cNvPr id="71706" name="Line 25"/>
            <p:cNvSpPr>
              <a:spLocks noChangeShapeType="1"/>
            </p:cNvSpPr>
            <p:nvPr/>
          </p:nvSpPr>
          <p:spPr bwMode="auto">
            <a:xfrm flipV="1">
              <a:off x="972000" y="5334000"/>
              <a:ext cx="1224000" cy="0"/>
            </a:xfrm>
            <a:prstGeom prst="line">
              <a:avLst/>
            </a:prstGeom>
            <a:noFill/>
            <a:ln w="25400">
              <a:solidFill>
                <a:schemeClr val="tx1"/>
              </a:solidFill>
              <a:round/>
              <a:headEnd/>
              <a:tailEnd/>
            </a:ln>
          </p:spPr>
          <p:txBody>
            <a:bodyPr/>
            <a:lstStyle/>
            <a:p>
              <a:endParaRPr lang="en-US"/>
            </a:p>
          </p:txBody>
        </p:sp>
        <p:sp>
          <p:nvSpPr>
            <p:cNvPr id="71707" name="AutoShape 11"/>
            <p:cNvSpPr>
              <a:spLocks noChangeArrowheads="1"/>
            </p:cNvSpPr>
            <p:nvPr/>
          </p:nvSpPr>
          <p:spPr bwMode="auto">
            <a:xfrm>
              <a:off x="914400" y="5291942"/>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1708" name="AutoShape 11"/>
            <p:cNvSpPr>
              <a:spLocks noChangeArrowheads="1"/>
            </p:cNvSpPr>
            <p:nvPr/>
          </p:nvSpPr>
          <p:spPr bwMode="auto">
            <a:xfrm>
              <a:off x="2167200" y="41148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1709" name="AutoShape 11"/>
            <p:cNvSpPr>
              <a:spLocks noChangeArrowheads="1"/>
            </p:cNvSpPr>
            <p:nvPr/>
          </p:nvSpPr>
          <p:spPr bwMode="auto">
            <a:xfrm>
              <a:off x="2167200" y="5291942"/>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1710" name="矩形 57"/>
            <p:cNvSpPr>
              <a:spLocks noChangeArrowheads="1"/>
            </p:cNvSpPr>
            <p:nvPr/>
          </p:nvSpPr>
          <p:spPr bwMode="auto">
            <a:xfrm>
              <a:off x="1447633" y="5409980"/>
              <a:ext cx="492223" cy="461885"/>
            </a:xfrm>
            <a:prstGeom prst="rect">
              <a:avLst/>
            </a:prstGeom>
            <a:noFill/>
            <a:ln w="9525">
              <a:noFill/>
              <a:miter lim="800000"/>
              <a:headEnd/>
              <a:tailEnd/>
            </a:ln>
          </p:spPr>
          <p:txBody>
            <a:bodyPr wrap="none">
              <a:spAutoFit/>
            </a:bodyPr>
            <a:lstStyle/>
            <a:p>
              <a:r>
                <a:rPr lang="en-US" altLang="zh-TW" sz="2400" i="1">
                  <a:solidFill>
                    <a:srgbClr val="000000"/>
                  </a:solidFill>
                  <a:latin typeface="Times New Roman" pitchFamily="18" charset="0"/>
                  <a:cs typeface="Times New Roman" pitchFamily="18" charset="0"/>
                </a:rPr>
                <a:t>K</a:t>
              </a:r>
              <a:r>
                <a:rPr lang="en-US" altLang="zh-TW" sz="2400" baseline="-25000">
                  <a:solidFill>
                    <a:srgbClr val="000000"/>
                  </a:solidFill>
                  <a:latin typeface="Times New Roman" pitchFamily="18" charset="0"/>
                  <a:cs typeface="Times New Roman" pitchFamily="18" charset="0"/>
                </a:rPr>
                <a:t>4</a:t>
              </a:r>
              <a:endParaRPr lang="zh-TW" altLang="en-US" sz="2400"/>
            </a:p>
          </p:txBody>
        </p:sp>
      </p:grpSp>
      <p:sp>
        <p:nvSpPr>
          <p:cNvPr id="60" name="矩形 59"/>
          <p:cNvSpPr>
            <a:spLocks noChangeArrowheads="1"/>
          </p:cNvSpPr>
          <p:nvPr/>
        </p:nvSpPr>
        <p:spPr bwMode="auto">
          <a:xfrm>
            <a:off x="3429000" y="5715000"/>
            <a:ext cx="2051050" cy="830263"/>
          </a:xfrm>
          <a:prstGeom prst="rect">
            <a:avLst/>
          </a:prstGeom>
          <a:noFill/>
          <a:ln w="9525">
            <a:noFill/>
            <a:miter lim="800000"/>
            <a:headEnd/>
            <a:tailEnd/>
          </a:ln>
        </p:spPr>
        <p:txBody>
          <a:bodyPr wrap="none">
            <a:spAutoFit/>
          </a:bodyPr>
          <a:lstStyle/>
          <a:p>
            <a:r>
              <a:rPr lang="en-US" altLang="zh-TW" sz="2400" i="1">
                <a:solidFill>
                  <a:srgbClr val="000000"/>
                </a:solidFill>
                <a:latin typeface="Times New Roman" pitchFamily="18" charset="0"/>
                <a:cs typeface="Times New Roman" pitchFamily="18" charset="0"/>
              </a:rPr>
              <a:t>K</a:t>
            </a:r>
            <a:r>
              <a:rPr lang="en-US" altLang="zh-TW" sz="2400" baseline="-25000">
                <a:solidFill>
                  <a:srgbClr val="000000"/>
                </a:solidFill>
                <a:latin typeface="Times New Roman" pitchFamily="18" charset="0"/>
                <a:cs typeface="Times New Roman" pitchFamily="18" charset="0"/>
              </a:rPr>
              <a:t>4</a:t>
            </a:r>
            <a:r>
              <a:rPr lang="en-US" altLang="zh-TW" sz="2400">
                <a:solidFill>
                  <a:srgbClr val="000000"/>
                </a:solidFill>
              </a:rPr>
              <a:t> drawn with</a:t>
            </a:r>
            <a:br>
              <a:rPr lang="en-US" altLang="zh-TW" sz="2400">
                <a:solidFill>
                  <a:srgbClr val="000000"/>
                </a:solidFill>
              </a:rPr>
            </a:br>
            <a:r>
              <a:rPr lang="en-US" altLang="zh-TW" sz="2400">
                <a:solidFill>
                  <a:srgbClr val="000000"/>
                </a:solidFill>
              </a:rPr>
              <a:t> no crossings</a:t>
            </a:r>
            <a:endParaRPr lang="zh-TW" altLang="en-US" sz="2400"/>
          </a:p>
        </p:txBody>
      </p:sp>
      <p:grpSp>
        <p:nvGrpSpPr>
          <p:cNvPr id="3" name="群組 66"/>
          <p:cNvGrpSpPr>
            <a:grpSpLocks/>
          </p:cNvGrpSpPr>
          <p:nvPr/>
        </p:nvGrpSpPr>
        <p:grpSpPr bwMode="auto">
          <a:xfrm>
            <a:off x="3282950" y="3657600"/>
            <a:ext cx="1838325" cy="1752600"/>
            <a:chOff x="3283186" y="3657600"/>
            <a:chExt cx="1838366" cy="1752601"/>
          </a:xfrm>
        </p:grpSpPr>
        <p:sp>
          <p:nvSpPr>
            <p:cNvPr id="71690" name="AutoShape 11"/>
            <p:cNvSpPr>
              <a:spLocks noChangeArrowheads="1"/>
            </p:cNvSpPr>
            <p:nvPr/>
          </p:nvSpPr>
          <p:spPr bwMode="auto">
            <a:xfrm>
              <a:off x="3733800" y="4114800"/>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1691" name="Line 25"/>
            <p:cNvSpPr>
              <a:spLocks noChangeShapeType="1"/>
            </p:cNvSpPr>
            <p:nvPr/>
          </p:nvSpPr>
          <p:spPr bwMode="auto">
            <a:xfrm>
              <a:off x="3826151" y="4191000"/>
              <a:ext cx="1219201" cy="1143001"/>
            </a:xfrm>
            <a:prstGeom prst="line">
              <a:avLst/>
            </a:prstGeom>
            <a:noFill/>
            <a:ln w="25400">
              <a:solidFill>
                <a:schemeClr val="tx1"/>
              </a:solidFill>
              <a:round/>
              <a:headEnd/>
              <a:tailEnd/>
            </a:ln>
          </p:spPr>
          <p:txBody>
            <a:bodyPr/>
            <a:lstStyle/>
            <a:p>
              <a:endParaRPr lang="en-US"/>
            </a:p>
          </p:txBody>
        </p:sp>
        <p:sp>
          <p:nvSpPr>
            <p:cNvPr id="71692" name="Line 25"/>
            <p:cNvSpPr>
              <a:spLocks noChangeShapeType="1"/>
            </p:cNvSpPr>
            <p:nvPr/>
          </p:nvSpPr>
          <p:spPr bwMode="auto">
            <a:xfrm rot="120000">
              <a:off x="3776527" y="4191867"/>
              <a:ext cx="69561" cy="1141267"/>
            </a:xfrm>
            <a:prstGeom prst="line">
              <a:avLst/>
            </a:prstGeom>
            <a:noFill/>
            <a:ln w="25400">
              <a:solidFill>
                <a:schemeClr val="tx1"/>
              </a:solidFill>
              <a:round/>
              <a:headEnd/>
              <a:tailEnd/>
            </a:ln>
          </p:spPr>
          <p:txBody>
            <a:bodyPr/>
            <a:lstStyle/>
            <a:p>
              <a:endParaRPr lang="en-US"/>
            </a:p>
          </p:txBody>
        </p:sp>
        <p:sp>
          <p:nvSpPr>
            <p:cNvPr id="71693" name="Line 34"/>
            <p:cNvSpPr>
              <a:spLocks noChangeShapeType="1"/>
            </p:cNvSpPr>
            <p:nvPr/>
          </p:nvSpPr>
          <p:spPr bwMode="auto">
            <a:xfrm>
              <a:off x="5067552" y="4245585"/>
              <a:ext cx="0" cy="1088416"/>
            </a:xfrm>
            <a:prstGeom prst="line">
              <a:avLst/>
            </a:prstGeom>
            <a:noFill/>
            <a:ln w="25400">
              <a:solidFill>
                <a:schemeClr val="tx1"/>
              </a:solidFill>
              <a:round/>
              <a:headEnd/>
              <a:tailEnd/>
            </a:ln>
          </p:spPr>
          <p:txBody>
            <a:bodyPr/>
            <a:lstStyle/>
            <a:p>
              <a:endParaRPr lang="en-US"/>
            </a:p>
          </p:txBody>
        </p:sp>
        <p:sp>
          <p:nvSpPr>
            <p:cNvPr id="71694" name="Line 25"/>
            <p:cNvSpPr>
              <a:spLocks noChangeShapeType="1"/>
            </p:cNvSpPr>
            <p:nvPr/>
          </p:nvSpPr>
          <p:spPr bwMode="auto">
            <a:xfrm flipV="1">
              <a:off x="3826153" y="4176001"/>
              <a:ext cx="1219201" cy="0"/>
            </a:xfrm>
            <a:prstGeom prst="line">
              <a:avLst/>
            </a:prstGeom>
            <a:noFill/>
            <a:ln w="25400">
              <a:solidFill>
                <a:schemeClr val="tx1"/>
              </a:solidFill>
              <a:round/>
              <a:headEnd/>
              <a:tailEnd/>
            </a:ln>
          </p:spPr>
          <p:txBody>
            <a:bodyPr/>
            <a:lstStyle/>
            <a:p>
              <a:endParaRPr lang="en-US"/>
            </a:p>
          </p:txBody>
        </p:sp>
        <p:sp>
          <p:nvSpPr>
            <p:cNvPr id="71695" name="Line 25"/>
            <p:cNvSpPr>
              <a:spLocks noChangeShapeType="1"/>
            </p:cNvSpPr>
            <p:nvPr/>
          </p:nvSpPr>
          <p:spPr bwMode="auto">
            <a:xfrm flipV="1">
              <a:off x="3807552" y="5334001"/>
              <a:ext cx="1224000" cy="0"/>
            </a:xfrm>
            <a:prstGeom prst="line">
              <a:avLst/>
            </a:prstGeom>
            <a:noFill/>
            <a:ln w="25400">
              <a:solidFill>
                <a:schemeClr val="tx1"/>
              </a:solidFill>
              <a:round/>
              <a:headEnd/>
              <a:tailEnd/>
            </a:ln>
          </p:spPr>
          <p:txBody>
            <a:bodyPr/>
            <a:lstStyle/>
            <a:p>
              <a:endParaRPr lang="en-US"/>
            </a:p>
          </p:txBody>
        </p:sp>
        <p:sp>
          <p:nvSpPr>
            <p:cNvPr id="71696" name="AutoShape 11"/>
            <p:cNvSpPr>
              <a:spLocks noChangeArrowheads="1"/>
            </p:cNvSpPr>
            <p:nvPr/>
          </p:nvSpPr>
          <p:spPr bwMode="auto">
            <a:xfrm>
              <a:off x="3749952" y="5291943"/>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1697" name="AutoShape 11"/>
            <p:cNvSpPr>
              <a:spLocks noChangeArrowheads="1"/>
            </p:cNvSpPr>
            <p:nvPr/>
          </p:nvSpPr>
          <p:spPr bwMode="auto">
            <a:xfrm>
              <a:off x="5002752" y="4114801"/>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1698" name="AutoShape 11"/>
            <p:cNvSpPr>
              <a:spLocks noChangeArrowheads="1"/>
            </p:cNvSpPr>
            <p:nvPr/>
          </p:nvSpPr>
          <p:spPr bwMode="auto">
            <a:xfrm>
              <a:off x="5002752" y="5291943"/>
              <a:ext cx="118800" cy="11825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 name="手繪多邊形 65"/>
            <p:cNvSpPr/>
            <p:nvPr/>
          </p:nvSpPr>
          <p:spPr>
            <a:xfrm>
              <a:off x="3283186" y="3657600"/>
              <a:ext cx="1808203" cy="1682751"/>
            </a:xfrm>
            <a:custGeom>
              <a:avLst/>
              <a:gdLst>
                <a:gd name="connsiteX0" fmla="*/ 1808103 w 1808103"/>
                <a:gd name="connsiteY0" fmla="*/ 530578 h 1682044"/>
                <a:gd name="connsiteX1" fmla="*/ 216370 w 1808103"/>
                <a:gd name="connsiteY1" fmla="*/ 191911 h 1682044"/>
                <a:gd name="connsiteX2" fmla="*/ 509881 w 1808103"/>
                <a:gd name="connsiteY2" fmla="*/ 1682044 h 1682044"/>
              </a:gdLst>
              <a:ahLst/>
              <a:cxnLst>
                <a:cxn ang="0">
                  <a:pos x="connsiteX0" y="connsiteY0"/>
                </a:cxn>
                <a:cxn ang="0">
                  <a:pos x="connsiteX1" y="connsiteY1"/>
                </a:cxn>
                <a:cxn ang="0">
                  <a:pos x="connsiteX2" y="connsiteY2"/>
                </a:cxn>
              </a:cxnLst>
              <a:rect l="l" t="t" r="r" b="b"/>
              <a:pathLst>
                <a:path w="1808103" h="1682044">
                  <a:moveTo>
                    <a:pt x="1808103" y="530578"/>
                  </a:moveTo>
                  <a:cubicBezTo>
                    <a:pt x="1120421" y="265289"/>
                    <a:pt x="432740" y="0"/>
                    <a:pt x="216370" y="191911"/>
                  </a:cubicBezTo>
                  <a:cubicBezTo>
                    <a:pt x="0" y="383822"/>
                    <a:pt x="254940" y="1032933"/>
                    <a:pt x="509881" y="1682044"/>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grpSp>
      <p:sp>
        <p:nvSpPr>
          <p:cNvPr id="68" name="矩形 67"/>
          <p:cNvSpPr>
            <a:spLocks noChangeArrowheads="1"/>
          </p:cNvSpPr>
          <p:nvPr/>
        </p:nvSpPr>
        <p:spPr bwMode="auto">
          <a:xfrm>
            <a:off x="6172200" y="4648200"/>
            <a:ext cx="2085975" cy="461963"/>
          </a:xfrm>
          <a:prstGeom prst="rect">
            <a:avLst/>
          </a:prstGeom>
          <a:noFill/>
          <a:ln w="9525">
            <a:noFill/>
            <a:miter lim="800000"/>
            <a:headEnd/>
            <a:tailEnd/>
          </a:ln>
        </p:spPr>
        <p:txBody>
          <a:bodyPr wrap="none">
            <a:spAutoFit/>
          </a:bodyPr>
          <a:lstStyle/>
          <a:p>
            <a:r>
              <a:rPr lang="en-US" altLang="zh-TW" sz="2400">
                <a:solidFill>
                  <a:srgbClr val="000000"/>
                </a:solidFill>
                <a:latin typeface="Times New Roman" pitchFamily="18" charset="0"/>
                <a:cs typeface="Times New Roman" pitchFamily="18" charset="0"/>
                <a:sym typeface="Symbol" pitchFamily="18" charset="2"/>
              </a:rPr>
              <a:t> </a:t>
            </a:r>
            <a:r>
              <a:rPr lang="en-US" altLang="zh-TW" sz="2400" i="1">
                <a:solidFill>
                  <a:srgbClr val="000000"/>
                </a:solidFill>
                <a:latin typeface="Times New Roman" pitchFamily="18" charset="0"/>
                <a:cs typeface="Times New Roman" pitchFamily="18" charset="0"/>
              </a:rPr>
              <a:t>K</a:t>
            </a:r>
            <a:r>
              <a:rPr lang="en-US" altLang="zh-TW" sz="2400" baseline="-25000">
                <a:solidFill>
                  <a:srgbClr val="000000"/>
                </a:solidFill>
                <a:latin typeface="Times New Roman" pitchFamily="18" charset="0"/>
                <a:cs typeface="Times New Roman" pitchFamily="18" charset="0"/>
              </a:rPr>
              <a:t>4</a:t>
            </a:r>
            <a:r>
              <a:rPr lang="en-US" altLang="zh-TW" sz="2400">
                <a:solidFill>
                  <a:srgbClr val="000000"/>
                </a:solidFill>
              </a:rPr>
              <a:t> is planar</a:t>
            </a:r>
            <a:endParaRPr lang="zh-TW"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additive="base">
                                        <p:cTn id="21" dur="500" fill="hold"/>
                                        <p:tgtEl>
                                          <p:spTgt spid="60"/>
                                        </p:tgtEl>
                                        <p:attrNameLst>
                                          <p:attrName>ppt_x</p:attrName>
                                        </p:attrNameLst>
                                      </p:cBhvr>
                                      <p:tavLst>
                                        <p:tav tm="0">
                                          <p:val>
                                            <p:strVal val="#ppt_x"/>
                                          </p:val>
                                        </p:tav>
                                        <p:tav tm="100000">
                                          <p:val>
                                            <p:strVal val="#ppt_x"/>
                                          </p:val>
                                        </p:tav>
                                      </p:tavLst>
                                    </p:anim>
                                    <p:anim calcmode="lin" valueType="num">
                                      <p:cBhvr additive="base">
                                        <p:cTn id="2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fill="hold"/>
                                        <p:tgtEl>
                                          <p:spTgt spid="68"/>
                                        </p:tgtEl>
                                        <p:attrNameLst>
                                          <p:attrName>ppt_x</p:attrName>
                                        </p:attrNameLst>
                                      </p:cBhvr>
                                      <p:tavLst>
                                        <p:tav tm="0">
                                          <p:val>
                                            <p:strVal val="#ppt_x"/>
                                          </p:val>
                                        </p:tav>
                                        <p:tav tm="100000">
                                          <p:val>
                                            <p:strVal val="#ppt_x"/>
                                          </p:val>
                                        </p:tav>
                                      </p:tavLst>
                                    </p:anim>
                                    <p:anim calcmode="lin" valueType="num">
                                      <p:cBhvr additive="base">
                                        <p:cTn id="2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0" grpId="0"/>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457200" y="457200"/>
            <a:ext cx="8229600" cy="914400"/>
          </a:xfrm>
        </p:spPr>
        <p:txBody>
          <a:bodyPr/>
          <a:lstStyle/>
          <a:p>
            <a:r>
              <a:rPr lang="en-US" altLang="zh-TW" dirty="0" smtClean="0"/>
              <a:t>Outline</a:t>
            </a:r>
            <a:endParaRPr lang="zh-TW" altLang="en-US" smtClean="0"/>
          </a:p>
        </p:txBody>
      </p:sp>
      <p:sp>
        <p:nvSpPr>
          <p:cNvPr id="15363" name="內容版面配置區 2"/>
          <p:cNvSpPr>
            <a:spLocks noGrp="1"/>
          </p:cNvSpPr>
          <p:nvPr>
            <p:ph idx="1"/>
          </p:nvPr>
        </p:nvSpPr>
        <p:spPr>
          <a:xfrm>
            <a:off x="381000" y="1524000"/>
            <a:ext cx="8534400" cy="4724400"/>
          </a:xfrm>
        </p:spPr>
        <p:txBody>
          <a:bodyPr/>
          <a:lstStyle/>
          <a:p>
            <a:r>
              <a:rPr lang="en-US" altLang="zh-TW" sz="2800" dirty="0" smtClean="0"/>
              <a:t>1.Graph and Graph Models</a:t>
            </a:r>
          </a:p>
          <a:p>
            <a:r>
              <a:rPr lang="en-US" altLang="zh-TW" sz="2800" dirty="0" smtClean="0"/>
              <a:t>2.Graph Terminology and Special Types of </a:t>
            </a:r>
            <a:br>
              <a:rPr lang="en-US" altLang="zh-TW" sz="2800" dirty="0" smtClean="0"/>
            </a:br>
            <a:r>
              <a:rPr lang="en-US" altLang="zh-TW" sz="2800" dirty="0" smtClean="0"/>
              <a:t>      Graphs</a:t>
            </a:r>
          </a:p>
          <a:p>
            <a:r>
              <a:rPr lang="en-US" altLang="zh-TW" sz="2800" dirty="0" smtClean="0"/>
              <a:t>3.Representing Graphs and Graph Isomorphism</a:t>
            </a:r>
          </a:p>
          <a:p>
            <a:r>
              <a:rPr lang="en-US" altLang="zh-TW" sz="2800" dirty="0" smtClean="0"/>
              <a:t>4.Connectivity</a:t>
            </a:r>
          </a:p>
          <a:p>
            <a:r>
              <a:rPr lang="en-US" altLang="zh-TW" sz="2800" dirty="0" smtClean="0"/>
              <a:t>5 .Euler and Hamiltonian Paths</a:t>
            </a:r>
          </a:p>
          <a:p>
            <a:r>
              <a:rPr lang="en-US" altLang="zh-TW" sz="2800" dirty="0" smtClean="0"/>
              <a:t>6. Shortest-Path Problems</a:t>
            </a:r>
          </a:p>
          <a:p>
            <a:r>
              <a:rPr lang="en-US" altLang="zh-TW" sz="2800" dirty="0" smtClean="0"/>
              <a:t>7. Planar Graphs</a:t>
            </a:r>
          </a:p>
          <a:p>
            <a:r>
              <a:rPr lang="en-US" altLang="zh-TW" sz="2800" dirty="0" smtClean="0"/>
              <a:t>8. Graph Coloring</a:t>
            </a:r>
            <a:endParaRPr lang="zh-TW" altLang="en-US" sz="2800" dirty="0" smtClean="0"/>
          </a:p>
        </p:txBody>
      </p:sp>
      <p:sp>
        <p:nvSpPr>
          <p:cNvPr id="15364" name="投影片編號版面配置區 3"/>
          <p:cNvSpPr>
            <a:spLocks noGrp="1"/>
          </p:cNvSpPr>
          <p:nvPr>
            <p:ph type="sldNum" sz="quarter" idx="11"/>
          </p:nvPr>
        </p:nvSpPr>
        <p:spPr>
          <a:noFill/>
        </p:spPr>
        <p:txBody>
          <a:bodyPr/>
          <a:lstStyle/>
          <a:p>
            <a:fld id="{C8E03480-DD2E-42DD-B5C8-D3935D9E344C}" type="slidenum">
              <a:rPr lang="en-US" altLang="zh-TW" smtClean="0"/>
              <a:pPr/>
              <a:t>2</a:t>
            </a:fld>
            <a:endParaRPr lang="en-US" altLang="zh-TW"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614346"/>
          </a:xfrm>
        </p:spPr>
        <p:style>
          <a:lnRef idx="2">
            <a:schemeClr val="accent3"/>
          </a:lnRef>
          <a:fillRef idx="1">
            <a:schemeClr val="lt1"/>
          </a:fillRef>
          <a:effectRef idx="0">
            <a:schemeClr val="accent3"/>
          </a:effectRef>
          <a:fontRef idx="minor">
            <a:schemeClr val="dk1"/>
          </a:fontRef>
        </p:style>
        <p:txBody>
          <a:bodyPr/>
          <a:lstStyle/>
          <a:p>
            <a:r>
              <a:rPr lang="en-IN" u="sng" dirty="0" smtClean="0">
                <a:solidFill>
                  <a:schemeClr val="accent1">
                    <a:lumMod val="50000"/>
                  </a:schemeClr>
                </a:solidFill>
              </a:rPr>
              <a:t>Null graph</a:t>
            </a:r>
            <a:endParaRPr lang="en-IN" u="sng" dirty="0">
              <a:solidFill>
                <a:schemeClr val="accent1">
                  <a:lumMod val="50000"/>
                </a:schemeClr>
              </a:solidFill>
            </a:endParaRPr>
          </a:p>
        </p:txBody>
      </p:sp>
      <p:sp>
        <p:nvSpPr>
          <p:cNvPr id="3" name="Content Placeholder 2"/>
          <p:cNvSpPr>
            <a:spLocks noGrp="1"/>
          </p:cNvSpPr>
          <p:nvPr>
            <p:ph idx="1"/>
          </p:nvPr>
        </p:nvSpPr>
        <p:spPr>
          <a:xfrm>
            <a:off x="285720" y="1071546"/>
            <a:ext cx="8215370" cy="5500726"/>
          </a:xfrm>
        </p:spPr>
        <p:txBody>
          <a:bodyPr/>
          <a:lstStyle/>
          <a:p>
            <a:r>
              <a:rPr lang="en-IN" sz="2800" dirty="0" smtClean="0"/>
              <a:t>A graph with n vertices and zero edges is called a null graph.</a:t>
            </a:r>
          </a:p>
          <a:p>
            <a:r>
              <a:rPr lang="en-IN" sz="2800" dirty="0" smtClean="0"/>
              <a:t>A null graph is totally disconnected graph and denoted by </a:t>
            </a:r>
            <a:r>
              <a:rPr lang="en-IN" sz="2800" dirty="0" err="1" smtClean="0"/>
              <a:t>Nn</a:t>
            </a:r>
            <a:r>
              <a:rPr lang="en-IN" sz="2800" dirty="0" smtClean="0"/>
              <a:t>.</a:t>
            </a:r>
          </a:p>
          <a:p>
            <a:r>
              <a:rPr lang="en-IN" sz="2800" dirty="0" smtClean="0"/>
              <a:t>Every vertex of null graph is an isolated vertex.</a:t>
            </a:r>
          </a:p>
          <a:p>
            <a:r>
              <a:rPr lang="en-IN" sz="2800" dirty="0" smtClean="0"/>
              <a:t>A graph of order n is a null graph if and if it is a regular of regularity zero.</a:t>
            </a:r>
          </a:p>
        </p:txBody>
      </p:sp>
      <p:pic>
        <p:nvPicPr>
          <p:cNvPr id="8" name="Picture 3" descr="C:\Users\DEL\Downloads\null graph.png"/>
          <p:cNvPicPr>
            <a:picLocks noChangeAspect="1" noChangeArrowheads="1"/>
          </p:cNvPicPr>
          <p:nvPr/>
        </p:nvPicPr>
        <p:blipFill>
          <a:blip r:embed="rId2"/>
          <a:srcRect/>
          <a:stretch>
            <a:fillRect/>
          </a:stretch>
        </p:blipFill>
        <p:spPr bwMode="auto">
          <a:xfrm>
            <a:off x="2590800" y="4495800"/>
            <a:ext cx="4419600" cy="189933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686800" cy="1752600"/>
          </a:xfrm>
        </p:spPr>
        <p:txBody>
          <a:bodyPr/>
          <a:lstStyle/>
          <a:p>
            <a:r>
              <a:rPr lang="en-US" u="sng" dirty="0" smtClean="0">
                <a:solidFill>
                  <a:schemeClr val="accent1">
                    <a:lumMod val="50000"/>
                  </a:schemeClr>
                </a:solidFill>
              </a:rPr>
              <a:t>Euler graph</a:t>
            </a:r>
            <a:r>
              <a:rPr lang="en-US" sz="2400" u="sng" dirty="0" smtClean="0">
                <a:solidFill>
                  <a:schemeClr val="accent1">
                    <a:lumMod val="50000"/>
                  </a:schemeClr>
                </a:solidFill>
              </a:rPr>
              <a:t> </a:t>
            </a:r>
            <a:br>
              <a:rPr lang="en-US" sz="2400" u="sng" dirty="0" smtClean="0">
                <a:solidFill>
                  <a:schemeClr val="accent1">
                    <a:lumMod val="50000"/>
                  </a:schemeClr>
                </a:solidFill>
              </a:rPr>
            </a:br>
            <a:r>
              <a:rPr lang="en-US" sz="2400" u="sng" dirty="0" smtClean="0">
                <a:solidFill>
                  <a:schemeClr val="accent1">
                    <a:lumMod val="50000"/>
                  </a:schemeClr>
                </a:solidFill>
              </a:rPr>
              <a:t>                                                                   </a:t>
            </a:r>
            <a:br>
              <a:rPr lang="en-US" sz="2400" u="sng" dirty="0" smtClean="0">
                <a:solidFill>
                  <a:schemeClr val="accent1">
                    <a:lumMod val="50000"/>
                  </a:schemeClr>
                </a:solidFill>
              </a:rPr>
            </a:br>
            <a:r>
              <a:rPr lang="en-US" sz="2800" dirty="0" smtClean="0"/>
              <a:t>A closed walk in a graph G containing all the edges of G is called an Euler line in G. A graph containing an Euler line is called an Euler graph</a:t>
            </a:r>
            <a:r>
              <a:rPr lang="en-US" sz="2400" dirty="0" smtClean="0"/>
              <a:t>. </a:t>
            </a:r>
            <a:r>
              <a:rPr lang="en-US" u="sng" dirty="0" smtClean="0">
                <a:solidFill>
                  <a:schemeClr val="accent1">
                    <a:lumMod val="50000"/>
                  </a:schemeClr>
                </a:solidFill>
              </a:rPr>
              <a:t/>
            </a:r>
            <a:br>
              <a:rPr lang="en-US" u="sng" dirty="0" smtClean="0">
                <a:solidFill>
                  <a:schemeClr val="accent1">
                    <a:lumMod val="50000"/>
                  </a:schemeClr>
                </a:solidFill>
              </a:rPr>
            </a:br>
            <a:r>
              <a:rPr lang="en-US" u="sng" dirty="0" smtClean="0">
                <a:solidFill>
                  <a:schemeClr val="accent1">
                    <a:lumMod val="50000"/>
                  </a:schemeClr>
                </a:solidFill>
              </a:rPr>
              <a:t/>
            </a:r>
            <a:br>
              <a:rPr lang="en-US" u="sng" dirty="0" smtClean="0">
                <a:solidFill>
                  <a:schemeClr val="accent1">
                    <a:lumMod val="50000"/>
                  </a:schemeClr>
                </a:solidFill>
              </a:rPr>
            </a:br>
            <a:r>
              <a:rPr lang="en-US" u="sng" dirty="0" smtClean="0">
                <a:solidFill>
                  <a:schemeClr val="accent1">
                    <a:lumMod val="50000"/>
                  </a:schemeClr>
                </a:solidFill>
              </a:rPr>
              <a:t/>
            </a:r>
            <a:br>
              <a:rPr lang="en-US" u="sng" dirty="0" smtClean="0">
                <a:solidFill>
                  <a:schemeClr val="accent1">
                    <a:lumMod val="50000"/>
                  </a:schemeClr>
                </a:solidFill>
              </a:rPr>
            </a:br>
            <a:endParaRPr lang="en-US" u="sng" dirty="0">
              <a:solidFill>
                <a:schemeClr val="accent1">
                  <a:lumMod val="50000"/>
                </a:schemeClr>
              </a:solidFill>
            </a:endParaRPr>
          </a:p>
        </p:txBody>
      </p:sp>
      <p:pic>
        <p:nvPicPr>
          <p:cNvPr id="131077" name="Picture 5"/>
          <p:cNvPicPr>
            <a:picLocks noGrp="1" noChangeAspect="1" noChangeArrowheads="1"/>
          </p:cNvPicPr>
          <p:nvPr>
            <p:ph idx="1"/>
          </p:nvPr>
        </p:nvPicPr>
        <p:blipFill>
          <a:blip r:embed="rId2"/>
          <a:stretch>
            <a:fillRect/>
          </a:stretch>
        </p:blipFill>
        <p:spPr bwMode="auto">
          <a:xfrm>
            <a:off x="807396" y="3124200"/>
            <a:ext cx="7650804" cy="3329517"/>
          </a:xfrm>
          <a:prstGeom prst="rect">
            <a:avLst/>
          </a:prstGeom>
          <a:noFill/>
          <a:ln w="9525">
            <a:noFill/>
            <a:miter lim="800000"/>
            <a:headEnd/>
            <a:tailEnd/>
          </a:ln>
          <a:effectLst/>
        </p:spPr>
      </p:pic>
      <p:sp>
        <p:nvSpPr>
          <p:cNvPr id="4" name="Slide Number Placeholder 3"/>
          <p:cNvSpPr>
            <a:spLocks noGrp="1"/>
          </p:cNvSpPr>
          <p:nvPr>
            <p:ph type="sldNum" sz="quarter" idx="11"/>
          </p:nvPr>
        </p:nvSpPr>
        <p:spPr/>
        <p:txBody>
          <a:bodyPr/>
          <a:lstStyle/>
          <a:p>
            <a:pPr>
              <a:defRPr/>
            </a:pPr>
            <a:r>
              <a:rPr lang="en-US" altLang="zh-TW" smtClean="0"/>
              <a:t>Ch9-</a:t>
            </a:r>
            <a:fld id="{8BA28F85-B263-42A3-B9C4-E38B72813763}" type="slidenum">
              <a:rPr lang="en-US" altLang="zh-TW" smtClean="0"/>
              <a:pPr>
                <a:defRPr/>
              </a:pPr>
              <a:t>21</a:t>
            </a:fld>
            <a:endParaRPr lang="en-US" altLang="zh-TW"/>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33400" y="457200"/>
          <a:ext cx="8153400" cy="960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304800" y="1371600"/>
            <a:ext cx="8382000" cy="4495800"/>
          </a:xfrm>
        </p:spPr>
        <p:style>
          <a:lnRef idx="2">
            <a:schemeClr val="accent3"/>
          </a:lnRef>
          <a:fillRef idx="1">
            <a:schemeClr val="lt1"/>
          </a:fillRef>
          <a:effectRef idx="0">
            <a:schemeClr val="accent3"/>
          </a:effectRef>
          <a:fontRef idx="minor">
            <a:schemeClr val="dk1"/>
          </a:fontRef>
        </p:style>
        <p:txBody>
          <a:bodyPr/>
          <a:lstStyle/>
          <a:p>
            <a:r>
              <a:rPr lang="en-IN" dirty="0" smtClean="0"/>
              <a:t>A graph G=(V,E) is known as labelled graph if its edges are labelled with name or </a:t>
            </a:r>
            <a:r>
              <a:rPr lang="en-IN" dirty="0" err="1" smtClean="0"/>
              <a:t>data.we</a:t>
            </a:r>
            <a:r>
              <a:rPr lang="en-IN" dirty="0" smtClean="0"/>
              <a:t> write </a:t>
            </a:r>
            <a:r>
              <a:rPr lang="en-IN" dirty="0" err="1" smtClean="0"/>
              <a:t>lables</a:t>
            </a:r>
            <a:r>
              <a:rPr lang="en-IN" dirty="0" smtClean="0"/>
              <a:t> in place of an ordered pair in the edge set.</a:t>
            </a:r>
          </a:p>
          <a:p>
            <a:r>
              <a:rPr lang="en-IN" dirty="0" smtClean="0"/>
              <a:t>G=[{1,2,3,4,5},{e</a:t>
            </a:r>
            <a:r>
              <a:rPr lang="en-IN" sz="2000" dirty="0" smtClean="0"/>
              <a:t>1,</a:t>
            </a:r>
            <a:r>
              <a:rPr lang="en-IN" dirty="0" smtClean="0"/>
              <a:t>e</a:t>
            </a:r>
            <a:r>
              <a:rPr lang="en-IN" sz="2400" dirty="0" smtClean="0"/>
              <a:t>2</a:t>
            </a:r>
            <a:r>
              <a:rPr lang="en-IN" dirty="0" smtClean="0"/>
              <a:t>,e</a:t>
            </a:r>
            <a:r>
              <a:rPr lang="en-IN" sz="2400" dirty="0" smtClean="0"/>
              <a:t>3</a:t>
            </a:r>
            <a:r>
              <a:rPr lang="en-IN" dirty="0" smtClean="0"/>
              <a:t>,e</a:t>
            </a:r>
            <a:r>
              <a:rPr lang="en-IN" sz="2400" dirty="0" smtClean="0"/>
              <a:t>4</a:t>
            </a:r>
            <a:r>
              <a:rPr lang="en-IN" dirty="0" smtClean="0"/>
              <a:t>,e</a:t>
            </a:r>
            <a:r>
              <a:rPr lang="en-IN" sz="2400" dirty="0" smtClean="0"/>
              <a:t>5</a:t>
            </a:r>
            <a:r>
              <a:rPr lang="en-IN" dirty="0" smtClean="0"/>
              <a:t>}]</a:t>
            </a:r>
            <a:endParaRPr lang="en-IN" dirty="0"/>
          </a:p>
        </p:txBody>
      </p:sp>
      <p:pic>
        <p:nvPicPr>
          <p:cNvPr id="10242" name="Picture 2" descr="C:\Users\DEL\Downloads\c.png"/>
          <p:cNvPicPr>
            <a:picLocks noChangeAspect="1" noChangeArrowheads="1"/>
          </p:cNvPicPr>
          <p:nvPr/>
        </p:nvPicPr>
        <p:blipFill>
          <a:blip r:embed="rId6"/>
          <a:srcRect/>
          <a:stretch>
            <a:fillRect/>
          </a:stretch>
        </p:blipFill>
        <p:spPr bwMode="auto">
          <a:xfrm>
            <a:off x="1447800" y="4301883"/>
            <a:ext cx="6096000" cy="184176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6400816" cy="655638"/>
          </a:xfrm>
          <a:ln/>
        </p:spPr>
        <p:style>
          <a:lnRef idx="2">
            <a:schemeClr val="accent3"/>
          </a:lnRef>
          <a:fillRef idx="1">
            <a:schemeClr val="lt1"/>
          </a:fillRef>
          <a:effectRef idx="0">
            <a:schemeClr val="accent3"/>
          </a:effectRef>
          <a:fontRef idx="minor">
            <a:schemeClr val="dk1"/>
          </a:fontRef>
        </p:style>
        <p:txBody>
          <a:bodyPr/>
          <a:lstStyle/>
          <a:p>
            <a:r>
              <a:rPr lang="en-IN" dirty="0" smtClean="0"/>
              <a:t>Operation of graph</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1.union</a:t>
            </a:r>
          </a:p>
          <a:p>
            <a:r>
              <a:rPr lang="en-IN" dirty="0" smtClean="0"/>
              <a:t>2.intersection</a:t>
            </a:r>
          </a:p>
          <a:p>
            <a:r>
              <a:rPr lang="en-IN" dirty="0" smtClean="0"/>
              <a:t>3.sum of two graphs</a:t>
            </a:r>
          </a:p>
          <a:p>
            <a:r>
              <a:rPr lang="en-IN" dirty="0" smtClean="0"/>
              <a:t>4.ring sum</a:t>
            </a:r>
          </a:p>
          <a:p>
            <a:r>
              <a:rPr lang="en-IN" dirty="0" smtClean="0"/>
              <a:t>5.products of graph</a:t>
            </a:r>
          </a:p>
          <a:p>
            <a:r>
              <a:rPr lang="en-IN" dirty="0" smtClean="0"/>
              <a:t>6.composition</a:t>
            </a:r>
          </a:p>
          <a:p>
            <a:r>
              <a:rPr lang="en-IN" dirty="0" smtClean="0"/>
              <a:t>7.fusion</a:t>
            </a:r>
          </a:p>
          <a:p>
            <a:r>
              <a:rPr lang="en-IN" dirty="0" smtClean="0"/>
              <a:t>8.complement</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0" y="533400"/>
            <a:ext cx="9144000" cy="1371600"/>
          </a:xfrm>
        </p:spPr>
        <p:txBody>
          <a:bodyPr/>
          <a:lstStyle/>
          <a:p>
            <a:pPr eaLnBrk="1" hangingPunct="1">
              <a:lnSpc>
                <a:spcPct val="80000"/>
              </a:lnSpc>
              <a:buFont typeface="Wingdings" pitchFamily="2" charset="2"/>
              <a:buNone/>
            </a:pPr>
            <a:r>
              <a:rPr lang="en-US" altLang="zh-TW" sz="2800" dirty="0" smtClean="0"/>
              <a:t>  The </a:t>
            </a:r>
            <a:r>
              <a:rPr lang="en-US" altLang="zh-TW" sz="2800" dirty="0" smtClean="0">
                <a:solidFill>
                  <a:srgbClr val="0000CC"/>
                </a:solidFill>
              </a:rPr>
              <a:t>union</a:t>
            </a:r>
            <a:r>
              <a:rPr lang="en-US" altLang="zh-TW" sz="2800" dirty="0" smtClean="0"/>
              <a:t> of two simple graphs </a:t>
            </a:r>
          </a:p>
          <a:p>
            <a:pPr eaLnBrk="1" hangingPunct="1">
              <a:lnSpc>
                <a:spcPct val="80000"/>
              </a:lnSpc>
              <a:buFont typeface="Wingdings" pitchFamily="2" charset="2"/>
              <a:buNone/>
            </a:pPr>
            <a:r>
              <a:rPr lang="en-US" altLang="zh-TW" sz="2800" dirty="0" smtClean="0"/>
              <a:t>      </a:t>
            </a:r>
            <a:r>
              <a:rPr lang="en-US" altLang="zh-TW" sz="2800" i="1" dirty="0" smtClean="0">
                <a:latin typeface="Times New Roman" pitchFamily="18" charset="0"/>
                <a:cs typeface="Times New Roman" pitchFamily="18" charset="0"/>
              </a:rPr>
              <a:t>G</a:t>
            </a:r>
            <a:r>
              <a:rPr lang="en-US" altLang="zh-TW" sz="2400" baseline="-25000" dirty="0" smtClean="0">
                <a:latin typeface="Times New Roman" pitchFamily="18" charset="0"/>
                <a:cs typeface="Times New Roman" pitchFamily="18" charset="0"/>
              </a:rPr>
              <a:t>1</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V</a:t>
            </a:r>
            <a:r>
              <a:rPr lang="en-US" altLang="zh-TW" sz="2400" baseline="-25000" dirty="0" smtClean="0">
                <a:latin typeface="Times New Roman" pitchFamily="18" charset="0"/>
                <a:cs typeface="Times New Roman" pitchFamily="18" charset="0"/>
              </a:rPr>
              <a:t>1</a:t>
            </a:r>
            <a:r>
              <a:rPr lang="en-US" altLang="zh-TW" sz="2800" dirty="0" smtClean="0">
                <a:latin typeface="Times New Roman" pitchFamily="18" charset="0"/>
                <a:cs typeface="Times New Roman" pitchFamily="18" charset="0"/>
              </a:rPr>
              <a:t>, </a:t>
            </a:r>
            <a:r>
              <a:rPr lang="en-US" altLang="zh-TW" sz="2800" i="1" dirty="0" smtClean="0">
                <a:latin typeface="Times New Roman" pitchFamily="18" charset="0"/>
                <a:cs typeface="Times New Roman" pitchFamily="18" charset="0"/>
              </a:rPr>
              <a:t>E</a:t>
            </a:r>
            <a:r>
              <a:rPr lang="en-US" altLang="zh-TW" sz="2400" baseline="-25000" dirty="0" smtClean="0">
                <a:latin typeface="Times New Roman" pitchFamily="18" charset="0"/>
                <a:cs typeface="Times New Roman" pitchFamily="18" charset="0"/>
              </a:rPr>
              <a:t>1</a:t>
            </a:r>
            <a:r>
              <a:rPr lang="en-US" altLang="zh-TW" sz="2800" dirty="0" smtClean="0">
                <a:latin typeface="Times New Roman" pitchFamily="18" charset="0"/>
                <a:cs typeface="Times New Roman" pitchFamily="18" charset="0"/>
              </a:rPr>
              <a:t>) </a:t>
            </a:r>
            <a:r>
              <a:rPr lang="en-US" altLang="zh-TW" sz="2800" dirty="0" smtClean="0"/>
              <a:t>and </a:t>
            </a:r>
            <a:r>
              <a:rPr lang="en-US" altLang="zh-TW" sz="2800" i="1" dirty="0" smtClean="0">
                <a:latin typeface="Times New Roman" pitchFamily="18" charset="0"/>
                <a:cs typeface="Times New Roman" pitchFamily="18" charset="0"/>
              </a:rPr>
              <a:t>G</a:t>
            </a:r>
            <a:r>
              <a:rPr lang="en-US" altLang="zh-TW" sz="2400" baseline="-25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a:t>
            </a:r>
            <a:r>
              <a:rPr lang="en-US" altLang="zh-TW" sz="2800" i="1" dirty="0" smtClean="0">
                <a:latin typeface="Times New Roman" pitchFamily="18" charset="0"/>
                <a:cs typeface="Times New Roman" pitchFamily="18" charset="0"/>
              </a:rPr>
              <a:t>V</a:t>
            </a:r>
            <a:r>
              <a:rPr lang="en-US" altLang="zh-TW" sz="2400" baseline="-25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 </a:t>
            </a:r>
            <a:r>
              <a:rPr lang="en-US" altLang="zh-TW" sz="2800" i="1" dirty="0" smtClean="0">
                <a:latin typeface="Times New Roman" pitchFamily="18" charset="0"/>
                <a:cs typeface="Times New Roman" pitchFamily="18" charset="0"/>
              </a:rPr>
              <a:t>E</a:t>
            </a:r>
            <a:r>
              <a:rPr lang="en-US" altLang="zh-TW" sz="2400" baseline="-25000" dirty="0" smtClean="0">
                <a:latin typeface="Times New Roman" pitchFamily="18" charset="0"/>
                <a:cs typeface="Times New Roman" pitchFamily="18" charset="0"/>
              </a:rPr>
              <a:t>2</a:t>
            </a:r>
            <a:r>
              <a:rPr lang="en-US" altLang="zh-TW" sz="2800" dirty="0" smtClean="0">
                <a:latin typeface="Times New Roman" pitchFamily="18" charset="0"/>
                <a:cs typeface="Times New Roman" pitchFamily="18" charset="0"/>
              </a:rPr>
              <a:t>) </a:t>
            </a:r>
            <a:r>
              <a:rPr lang="en-US" altLang="zh-TW" sz="2800" dirty="0" smtClean="0"/>
              <a:t>is the simple graph</a:t>
            </a:r>
          </a:p>
          <a:p>
            <a:pPr eaLnBrk="1" hangingPunct="1">
              <a:lnSpc>
                <a:spcPct val="80000"/>
              </a:lnSpc>
              <a:buFont typeface="Wingdings" pitchFamily="2" charset="2"/>
              <a:buNone/>
            </a:pPr>
            <a:r>
              <a:rPr lang="en-US" altLang="zh-TW" sz="2800" dirty="0" smtClean="0"/>
              <a:t>      </a:t>
            </a:r>
            <a:r>
              <a:rPr lang="en-US" altLang="zh-TW" sz="2800" i="1" dirty="0" smtClean="0">
                <a:latin typeface="Times New Roman" pitchFamily="18" charset="0"/>
                <a:cs typeface="Times New Roman" pitchFamily="18" charset="0"/>
              </a:rPr>
              <a:t>G</a:t>
            </a:r>
            <a:r>
              <a:rPr lang="en-US" altLang="zh-TW" sz="2400" baseline="-25000" dirty="0" smtClean="0">
                <a:latin typeface="Times New Roman" pitchFamily="18" charset="0"/>
                <a:cs typeface="Times New Roman" pitchFamily="18" charset="0"/>
              </a:rPr>
              <a:t>1</a:t>
            </a:r>
            <a:r>
              <a:rPr lang="en-US" altLang="zh-TW" sz="2800" dirty="0" smtClean="0">
                <a:latin typeface="Times New Roman" pitchFamily="18" charset="0"/>
                <a:ea typeface="AR MinchoL JIS" pitchFamily="49" charset="-128"/>
                <a:cs typeface="Times New Roman" pitchFamily="18" charset="0"/>
              </a:rPr>
              <a:t>∪</a:t>
            </a:r>
            <a:r>
              <a:rPr lang="en-US" altLang="zh-TW" sz="2800" i="1" dirty="0" smtClean="0">
                <a:latin typeface="Times New Roman" pitchFamily="18" charset="0"/>
                <a:ea typeface="AR MinchoL JIS" pitchFamily="49" charset="-128"/>
                <a:cs typeface="Times New Roman" pitchFamily="18" charset="0"/>
              </a:rPr>
              <a:t>G</a:t>
            </a:r>
            <a:r>
              <a:rPr lang="en-US" altLang="zh-TW" sz="2400" baseline="-25000" dirty="0" smtClean="0">
                <a:latin typeface="Times New Roman" pitchFamily="18" charset="0"/>
                <a:ea typeface="AR MinchoL JIS" pitchFamily="49" charset="-128"/>
                <a:cs typeface="Times New Roman" pitchFamily="18" charset="0"/>
              </a:rPr>
              <a:t>2</a:t>
            </a:r>
            <a:r>
              <a:rPr lang="en-US" altLang="zh-TW" sz="2800" dirty="0" smtClean="0">
                <a:latin typeface="Times New Roman" pitchFamily="18" charset="0"/>
                <a:ea typeface="AR MinchoL JIS" pitchFamily="49" charset="-128"/>
              </a:rPr>
              <a:t>=(</a:t>
            </a:r>
            <a:r>
              <a:rPr lang="en-US" altLang="zh-TW" sz="2800" i="1" dirty="0" smtClean="0">
                <a:latin typeface="Times New Roman" pitchFamily="18" charset="0"/>
                <a:ea typeface="AR MinchoL JIS" pitchFamily="49" charset="-128"/>
              </a:rPr>
              <a:t>V</a:t>
            </a:r>
            <a:r>
              <a:rPr lang="en-US" altLang="zh-TW" sz="2400" baseline="-25000" dirty="0" smtClean="0">
                <a:latin typeface="Times New Roman" pitchFamily="18" charset="0"/>
                <a:cs typeface="Times New Roman" pitchFamily="18" charset="0"/>
              </a:rPr>
              <a:t>1</a:t>
            </a:r>
            <a:r>
              <a:rPr lang="en-US" altLang="zh-TW" sz="2800" dirty="0" smtClean="0">
                <a:latin typeface="Times New Roman" pitchFamily="18" charset="0"/>
                <a:ea typeface="AR MinchoL JIS" pitchFamily="49" charset="-128"/>
              </a:rPr>
              <a:t>∪</a:t>
            </a:r>
            <a:r>
              <a:rPr lang="en-US" altLang="zh-TW" sz="2800" i="1" dirty="0" smtClean="0">
                <a:latin typeface="Times New Roman" pitchFamily="18" charset="0"/>
                <a:ea typeface="AR MinchoL JIS" pitchFamily="49" charset="-128"/>
              </a:rPr>
              <a:t>V</a:t>
            </a:r>
            <a:r>
              <a:rPr lang="en-US" altLang="zh-TW" sz="2400" baseline="-25000" dirty="0" smtClean="0">
                <a:latin typeface="Times New Roman" pitchFamily="18" charset="0"/>
                <a:cs typeface="Times New Roman" pitchFamily="18" charset="0"/>
              </a:rPr>
              <a:t>2</a:t>
            </a:r>
            <a:r>
              <a:rPr lang="en-US" altLang="zh-TW" sz="2800" dirty="0" smtClean="0">
                <a:latin typeface="Times New Roman" pitchFamily="18" charset="0"/>
                <a:ea typeface="AR MinchoL JIS" pitchFamily="49" charset="-128"/>
              </a:rPr>
              <a:t>, </a:t>
            </a:r>
            <a:r>
              <a:rPr lang="en-US" altLang="zh-TW" sz="2800" i="1" dirty="0" smtClean="0">
                <a:latin typeface="Times New Roman" pitchFamily="18" charset="0"/>
                <a:ea typeface="AR MinchoL JIS" pitchFamily="49" charset="-128"/>
              </a:rPr>
              <a:t>E</a:t>
            </a:r>
            <a:r>
              <a:rPr lang="en-US" altLang="zh-TW" sz="2400" baseline="-25000" dirty="0" smtClean="0">
                <a:latin typeface="Times New Roman" pitchFamily="18" charset="0"/>
                <a:cs typeface="Times New Roman" pitchFamily="18" charset="0"/>
              </a:rPr>
              <a:t>1</a:t>
            </a:r>
            <a:r>
              <a:rPr lang="en-US" altLang="zh-TW" sz="2800" dirty="0" smtClean="0">
                <a:latin typeface="Times New Roman" pitchFamily="18" charset="0"/>
                <a:ea typeface="AR MinchoL JIS" pitchFamily="49" charset="-128"/>
              </a:rPr>
              <a:t>∪</a:t>
            </a:r>
            <a:r>
              <a:rPr lang="en-US" altLang="zh-TW" sz="2800" i="1" dirty="0" smtClean="0">
                <a:latin typeface="Times New Roman" pitchFamily="18" charset="0"/>
                <a:ea typeface="AR MinchoL JIS" pitchFamily="49" charset="-128"/>
              </a:rPr>
              <a:t>E</a:t>
            </a:r>
            <a:r>
              <a:rPr lang="en-US" altLang="zh-TW" sz="2400" baseline="-25000" dirty="0" smtClean="0">
                <a:latin typeface="Times New Roman" pitchFamily="18" charset="0"/>
                <a:cs typeface="Times New Roman" pitchFamily="18" charset="0"/>
              </a:rPr>
              <a:t>2</a:t>
            </a:r>
            <a:r>
              <a:rPr lang="en-US" altLang="zh-TW" sz="2800" dirty="0" smtClean="0">
                <a:latin typeface="Times New Roman" pitchFamily="18" charset="0"/>
                <a:ea typeface="AR MinchoL JIS" pitchFamily="49" charset="-128"/>
              </a:rPr>
              <a:t>)</a:t>
            </a:r>
            <a:endParaRPr lang="en-US" altLang="zh-TW" sz="2800" dirty="0" smtClean="0">
              <a:latin typeface="Times New Roman" pitchFamily="18" charset="0"/>
              <a:cs typeface="Times New Roman" pitchFamily="18" charset="0"/>
            </a:endParaRPr>
          </a:p>
        </p:txBody>
      </p:sp>
      <p:sp>
        <p:nvSpPr>
          <p:cNvPr id="37890" name="投影片編號版面配置區 4"/>
          <p:cNvSpPr>
            <a:spLocks noGrp="1"/>
          </p:cNvSpPr>
          <p:nvPr>
            <p:ph type="sldNum" sz="quarter" idx="11"/>
          </p:nvPr>
        </p:nvSpPr>
        <p:spPr>
          <a:noFill/>
        </p:spPr>
        <p:txBody>
          <a:bodyPr/>
          <a:lstStyle/>
          <a:p>
            <a:fld id="{8F7B7101-81FC-496A-87CA-82C25A18ADDD}" type="slidenum">
              <a:rPr lang="en-US" altLang="zh-TW" smtClean="0"/>
              <a:pPr/>
              <a:t>24</a:t>
            </a:fld>
            <a:endParaRPr lang="en-US" altLang="zh-TW" smtClean="0"/>
          </a:p>
        </p:txBody>
      </p:sp>
      <p:grpSp>
        <p:nvGrpSpPr>
          <p:cNvPr id="2" name="群組 112"/>
          <p:cNvGrpSpPr>
            <a:grpSpLocks/>
          </p:cNvGrpSpPr>
          <p:nvPr/>
        </p:nvGrpSpPr>
        <p:grpSpPr bwMode="auto">
          <a:xfrm>
            <a:off x="1066800" y="4510088"/>
            <a:ext cx="5683250" cy="2381250"/>
            <a:chOff x="1066800" y="4510088"/>
            <a:chExt cx="5683250" cy="2381249"/>
          </a:xfrm>
        </p:grpSpPr>
        <p:grpSp>
          <p:nvGrpSpPr>
            <p:cNvPr id="3" name="Group 40"/>
            <p:cNvGrpSpPr>
              <a:grpSpLocks/>
            </p:cNvGrpSpPr>
            <p:nvPr/>
          </p:nvGrpSpPr>
          <p:grpSpPr bwMode="auto">
            <a:xfrm>
              <a:off x="2971800" y="4510088"/>
              <a:ext cx="2584450" cy="2381249"/>
              <a:chOff x="3974" y="887"/>
              <a:chExt cx="1628" cy="1500"/>
            </a:xfrm>
          </p:grpSpPr>
          <p:cxnSp>
            <p:nvCxnSpPr>
              <p:cNvPr id="37941" name="AutoShape 46"/>
              <p:cNvCxnSpPr>
                <a:cxnSpLocks noChangeShapeType="1"/>
                <a:stCxn id="37935" idx="6"/>
                <a:endCxn id="37940" idx="2"/>
              </p:cNvCxnSpPr>
              <p:nvPr/>
            </p:nvCxnSpPr>
            <p:spPr bwMode="auto">
              <a:xfrm>
                <a:off x="4118" y="1310"/>
                <a:ext cx="624" cy="1"/>
              </a:xfrm>
              <a:prstGeom prst="straightConnector1">
                <a:avLst/>
              </a:prstGeom>
              <a:noFill/>
              <a:ln w="9525">
                <a:solidFill>
                  <a:schemeClr val="tx1"/>
                </a:solidFill>
                <a:round/>
                <a:headEnd/>
                <a:tailEnd/>
              </a:ln>
            </p:spPr>
          </p:cxnSp>
          <p:cxnSp>
            <p:nvCxnSpPr>
              <p:cNvPr id="37942" name="AutoShape 47"/>
              <p:cNvCxnSpPr>
                <a:cxnSpLocks noChangeShapeType="1"/>
                <a:stCxn id="37940" idx="6"/>
                <a:endCxn id="37938" idx="2"/>
              </p:cNvCxnSpPr>
              <p:nvPr/>
            </p:nvCxnSpPr>
            <p:spPr bwMode="auto">
              <a:xfrm>
                <a:off x="4838" y="1310"/>
                <a:ext cx="624" cy="1"/>
              </a:xfrm>
              <a:prstGeom prst="straightConnector1">
                <a:avLst/>
              </a:prstGeom>
              <a:noFill/>
              <a:ln w="9525">
                <a:solidFill>
                  <a:schemeClr val="tx1"/>
                </a:solidFill>
                <a:round/>
                <a:headEnd/>
                <a:tailEnd/>
              </a:ln>
            </p:spPr>
          </p:cxnSp>
          <p:cxnSp>
            <p:nvCxnSpPr>
              <p:cNvPr id="37943" name="AutoShape 48"/>
              <p:cNvCxnSpPr>
                <a:cxnSpLocks noChangeShapeType="1"/>
                <a:stCxn id="37940" idx="3"/>
                <a:endCxn id="37936" idx="3"/>
              </p:cNvCxnSpPr>
              <p:nvPr/>
            </p:nvCxnSpPr>
            <p:spPr bwMode="auto">
              <a:xfrm rot="5400000">
                <a:off x="4036" y="1344"/>
                <a:ext cx="720" cy="720"/>
              </a:xfrm>
              <a:prstGeom prst="straightConnector1">
                <a:avLst/>
              </a:prstGeom>
              <a:noFill/>
              <a:ln w="9525">
                <a:solidFill>
                  <a:schemeClr val="tx1"/>
                </a:solidFill>
                <a:round/>
                <a:headEnd/>
                <a:tailEnd/>
              </a:ln>
            </p:spPr>
          </p:cxnSp>
          <p:cxnSp>
            <p:nvCxnSpPr>
              <p:cNvPr id="37944" name="AutoShape 49"/>
              <p:cNvCxnSpPr>
                <a:cxnSpLocks noChangeShapeType="1"/>
                <a:endCxn id="37939" idx="1"/>
              </p:cNvCxnSpPr>
              <p:nvPr/>
            </p:nvCxnSpPr>
            <p:spPr bwMode="auto">
              <a:xfrm rot="16200000" flipH="1">
                <a:off x="4790" y="1310"/>
                <a:ext cx="686" cy="686"/>
              </a:xfrm>
              <a:prstGeom prst="straightConnector1">
                <a:avLst/>
              </a:prstGeom>
              <a:noFill/>
              <a:ln w="9525">
                <a:solidFill>
                  <a:schemeClr val="tx1"/>
                </a:solidFill>
                <a:round/>
                <a:headEnd/>
                <a:tailEnd/>
              </a:ln>
            </p:spPr>
          </p:cxnSp>
          <p:cxnSp>
            <p:nvCxnSpPr>
              <p:cNvPr id="37945" name="AutoShape 50"/>
              <p:cNvCxnSpPr>
                <a:cxnSpLocks noChangeShapeType="1"/>
                <a:stCxn id="37938" idx="4"/>
                <a:endCxn id="37939" idx="0"/>
              </p:cNvCxnSpPr>
              <p:nvPr/>
            </p:nvCxnSpPr>
            <p:spPr bwMode="auto">
              <a:xfrm rot="5400000">
                <a:off x="5198" y="1670"/>
                <a:ext cx="624" cy="1"/>
              </a:xfrm>
              <a:prstGeom prst="straightConnector1">
                <a:avLst/>
              </a:prstGeom>
              <a:noFill/>
              <a:ln w="9525">
                <a:solidFill>
                  <a:schemeClr val="tx1"/>
                </a:solidFill>
                <a:round/>
                <a:headEnd/>
                <a:tailEnd/>
              </a:ln>
            </p:spPr>
          </p:cxnSp>
          <p:cxnSp>
            <p:nvCxnSpPr>
              <p:cNvPr id="37946" name="AutoShape 52"/>
              <p:cNvCxnSpPr>
                <a:cxnSpLocks noChangeShapeType="1"/>
                <a:stCxn id="37935" idx="0"/>
                <a:endCxn id="37936" idx="0"/>
              </p:cNvCxnSpPr>
              <p:nvPr/>
            </p:nvCxnSpPr>
            <p:spPr bwMode="auto">
              <a:xfrm rot="16200000" flipH="1">
                <a:off x="3710" y="1622"/>
                <a:ext cx="720" cy="1"/>
              </a:xfrm>
              <a:prstGeom prst="straightConnector1">
                <a:avLst/>
              </a:prstGeom>
              <a:noFill/>
              <a:ln w="9525">
                <a:solidFill>
                  <a:schemeClr val="tx1"/>
                </a:solidFill>
                <a:round/>
                <a:headEnd/>
                <a:tailEnd/>
              </a:ln>
            </p:spPr>
          </p:cxnSp>
          <p:cxnSp>
            <p:nvCxnSpPr>
              <p:cNvPr id="37947" name="AutoShape 53"/>
              <p:cNvCxnSpPr>
                <a:cxnSpLocks noChangeShapeType="1"/>
                <a:stCxn id="37940" idx="0"/>
                <a:endCxn id="37937" idx="0"/>
              </p:cNvCxnSpPr>
              <p:nvPr/>
            </p:nvCxnSpPr>
            <p:spPr bwMode="auto">
              <a:xfrm rot="16200000" flipH="1">
                <a:off x="4430" y="1622"/>
                <a:ext cx="720" cy="1"/>
              </a:xfrm>
              <a:prstGeom prst="straightConnector1">
                <a:avLst/>
              </a:prstGeom>
              <a:noFill/>
              <a:ln w="9525">
                <a:solidFill>
                  <a:schemeClr val="tx1"/>
                </a:solidFill>
                <a:round/>
                <a:headEnd/>
                <a:tailEnd/>
              </a:ln>
            </p:spPr>
          </p:cxnSp>
          <p:cxnSp>
            <p:nvCxnSpPr>
              <p:cNvPr id="37948" name="AutoShape 54"/>
              <p:cNvCxnSpPr>
                <a:cxnSpLocks noChangeShapeType="1"/>
                <a:endCxn id="37937" idx="2"/>
              </p:cNvCxnSpPr>
              <p:nvPr/>
            </p:nvCxnSpPr>
            <p:spPr bwMode="auto">
              <a:xfrm>
                <a:off x="4070" y="2030"/>
                <a:ext cx="672" cy="0"/>
              </a:xfrm>
              <a:prstGeom prst="straightConnector1">
                <a:avLst/>
              </a:prstGeom>
              <a:noFill/>
              <a:ln w="9525">
                <a:solidFill>
                  <a:schemeClr val="tx1"/>
                </a:solidFill>
                <a:round/>
                <a:headEnd/>
                <a:tailEnd/>
              </a:ln>
            </p:spPr>
          </p:cxnSp>
          <p:cxnSp>
            <p:nvCxnSpPr>
              <p:cNvPr id="37949" name="AutoShape 55"/>
              <p:cNvCxnSpPr>
                <a:cxnSpLocks noChangeShapeType="1"/>
                <a:stCxn id="37938" idx="3"/>
              </p:cNvCxnSpPr>
              <p:nvPr/>
            </p:nvCxnSpPr>
            <p:spPr bwMode="auto">
              <a:xfrm rot="5400000">
                <a:off x="4779" y="1355"/>
                <a:ext cx="708" cy="686"/>
              </a:xfrm>
              <a:prstGeom prst="straightConnector1">
                <a:avLst/>
              </a:prstGeom>
              <a:noFill/>
              <a:ln w="9525">
                <a:solidFill>
                  <a:schemeClr val="tx1"/>
                </a:solidFill>
                <a:round/>
                <a:headEnd/>
                <a:tailEnd/>
              </a:ln>
            </p:spPr>
          </p:cxnSp>
          <p:sp>
            <p:nvSpPr>
              <p:cNvPr id="37950" name="Text Box 56"/>
              <p:cNvSpPr txBox="1">
                <a:spLocks noChangeArrowheads="1"/>
              </p:cNvSpPr>
              <p:nvPr/>
            </p:nvSpPr>
            <p:spPr bwMode="auto">
              <a:xfrm>
                <a:off x="3974" y="935"/>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37951" name="Text Box 57"/>
              <p:cNvSpPr txBox="1">
                <a:spLocks noChangeArrowheads="1"/>
              </p:cNvSpPr>
              <p:nvPr/>
            </p:nvSpPr>
            <p:spPr bwMode="auto">
              <a:xfrm>
                <a:off x="4694" y="887"/>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37952" name="Text Box 58"/>
              <p:cNvSpPr txBox="1">
                <a:spLocks noChangeArrowheads="1"/>
              </p:cNvSpPr>
              <p:nvPr/>
            </p:nvSpPr>
            <p:spPr bwMode="auto">
              <a:xfrm>
                <a:off x="5414" y="887"/>
                <a:ext cx="188"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37953" name="Text Box 59"/>
              <p:cNvSpPr txBox="1">
                <a:spLocks noChangeArrowheads="1"/>
              </p:cNvSpPr>
              <p:nvPr/>
            </p:nvSpPr>
            <p:spPr bwMode="auto">
              <a:xfrm>
                <a:off x="4022" y="2087"/>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37954" name="Text Box 60"/>
              <p:cNvSpPr txBox="1">
                <a:spLocks noChangeArrowheads="1"/>
              </p:cNvSpPr>
              <p:nvPr/>
            </p:nvSpPr>
            <p:spPr bwMode="auto">
              <a:xfrm>
                <a:off x="4694" y="2087"/>
                <a:ext cx="188"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37955" name="Text Box 61"/>
              <p:cNvSpPr txBox="1">
                <a:spLocks noChangeArrowheads="1"/>
              </p:cNvSpPr>
              <p:nvPr/>
            </p:nvSpPr>
            <p:spPr bwMode="auto">
              <a:xfrm>
                <a:off x="5414" y="2135"/>
                <a:ext cx="161"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f</a:t>
                </a:r>
              </a:p>
            </p:txBody>
          </p:sp>
        </p:grpSp>
        <p:sp>
          <p:nvSpPr>
            <p:cNvPr id="37933" name="Text Box 64"/>
            <p:cNvSpPr txBox="1">
              <a:spLocks noChangeArrowheads="1"/>
            </p:cNvSpPr>
            <p:nvPr/>
          </p:nvSpPr>
          <p:spPr bwMode="auto">
            <a:xfrm>
              <a:off x="5562600" y="5486400"/>
              <a:ext cx="1187450" cy="457200"/>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G</a:t>
              </a:r>
              <a:r>
                <a:rPr lang="en-US" altLang="zh-TW" sz="2400" baseline="-25000">
                  <a:latin typeface="Times New Roman" pitchFamily="18" charset="0"/>
                  <a:cs typeface="Times New Roman" pitchFamily="18" charset="0"/>
                </a:rPr>
                <a:t>1</a:t>
              </a:r>
              <a:r>
                <a:rPr lang="en-US" altLang="zh-TW" sz="2400" b="1">
                  <a:latin typeface="Times New Roman" pitchFamily="18" charset="0"/>
                  <a:ea typeface="AR MinchoL JIS" pitchFamily="49" charset="-128"/>
                  <a:cs typeface="Times New Roman" pitchFamily="18" charset="0"/>
                </a:rPr>
                <a:t>∪</a:t>
              </a:r>
              <a:r>
                <a:rPr lang="en-US" altLang="zh-TW" sz="2400" i="1">
                  <a:latin typeface="Times New Roman" pitchFamily="18" charset="0"/>
                  <a:ea typeface="AR MinchoL JIS" pitchFamily="49" charset="-128"/>
                  <a:cs typeface="Times New Roman" pitchFamily="18" charset="0"/>
                </a:rPr>
                <a:t>G</a:t>
              </a:r>
              <a:r>
                <a:rPr lang="en-US" altLang="zh-TW" sz="2400" baseline="-25000">
                  <a:latin typeface="Times New Roman" pitchFamily="18" charset="0"/>
                  <a:cs typeface="Times New Roman" pitchFamily="18" charset="0"/>
                </a:rPr>
                <a:t>2</a:t>
              </a:r>
            </a:p>
          </p:txBody>
        </p:sp>
        <p:sp>
          <p:nvSpPr>
            <p:cNvPr id="37934" name="Line 65"/>
            <p:cNvSpPr>
              <a:spLocks noChangeShapeType="1"/>
            </p:cNvSpPr>
            <p:nvPr/>
          </p:nvSpPr>
          <p:spPr bwMode="auto">
            <a:xfrm>
              <a:off x="1066800" y="5715000"/>
              <a:ext cx="685800" cy="0"/>
            </a:xfrm>
            <a:prstGeom prst="line">
              <a:avLst/>
            </a:prstGeom>
            <a:noFill/>
            <a:ln w="114300" cmpd="dbl">
              <a:solidFill>
                <a:schemeClr val="tx1"/>
              </a:solidFill>
              <a:round/>
              <a:headEnd/>
              <a:tailEnd type="triangle" w="med" len="med"/>
            </a:ln>
          </p:spPr>
          <p:txBody>
            <a:bodyPr/>
            <a:lstStyle/>
            <a:p>
              <a:endParaRPr lang="en-US"/>
            </a:p>
          </p:txBody>
        </p:sp>
        <p:sp>
          <p:nvSpPr>
            <p:cNvPr id="37935" name="Oval 4"/>
            <p:cNvSpPr>
              <a:spLocks noChangeArrowheads="1"/>
            </p:cNvSpPr>
            <p:nvPr/>
          </p:nvSpPr>
          <p:spPr bwMode="auto">
            <a:xfrm>
              <a:off x="3048000" y="5105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36" name="Oval 4"/>
            <p:cNvSpPr>
              <a:spLocks noChangeArrowheads="1"/>
            </p:cNvSpPr>
            <p:nvPr/>
          </p:nvSpPr>
          <p:spPr bwMode="auto">
            <a:xfrm>
              <a:off x="3048000" y="6248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37" name="Oval 4"/>
            <p:cNvSpPr>
              <a:spLocks noChangeArrowheads="1"/>
            </p:cNvSpPr>
            <p:nvPr/>
          </p:nvSpPr>
          <p:spPr bwMode="auto">
            <a:xfrm>
              <a:off x="4191000" y="6248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38" name="Oval 4"/>
            <p:cNvSpPr>
              <a:spLocks noChangeArrowheads="1"/>
            </p:cNvSpPr>
            <p:nvPr/>
          </p:nvSpPr>
          <p:spPr bwMode="auto">
            <a:xfrm>
              <a:off x="5334000" y="5105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39" name="Oval 4"/>
            <p:cNvSpPr>
              <a:spLocks noChangeArrowheads="1"/>
            </p:cNvSpPr>
            <p:nvPr/>
          </p:nvSpPr>
          <p:spPr bwMode="auto">
            <a:xfrm>
              <a:off x="5334000" y="6248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40" name="Oval 4"/>
            <p:cNvSpPr>
              <a:spLocks noChangeArrowheads="1"/>
            </p:cNvSpPr>
            <p:nvPr/>
          </p:nvSpPr>
          <p:spPr bwMode="auto">
            <a:xfrm>
              <a:off x="4191000" y="5105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grpSp>
        <p:nvGrpSpPr>
          <p:cNvPr id="4" name="群組 113"/>
          <p:cNvGrpSpPr>
            <a:grpSpLocks/>
          </p:cNvGrpSpPr>
          <p:nvPr/>
        </p:nvGrpSpPr>
        <p:grpSpPr bwMode="auto">
          <a:xfrm>
            <a:off x="0" y="1828800"/>
            <a:ext cx="8054975" cy="2762250"/>
            <a:chOff x="0" y="1828800"/>
            <a:chExt cx="8054975" cy="2762251"/>
          </a:xfrm>
        </p:grpSpPr>
        <p:sp>
          <p:nvSpPr>
            <p:cNvPr id="37894" name="Rectangle 4"/>
            <p:cNvSpPr>
              <a:spLocks noChangeArrowheads="1"/>
            </p:cNvSpPr>
            <p:nvPr/>
          </p:nvSpPr>
          <p:spPr bwMode="auto">
            <a:xfrm>
              <a:off x="0" y="1828800"/>
              <a:ext cx="2895600" cy="533400"/>
            </a:xfrm>
            <a:prstGeom prst="rect">
              <a:avLst/>
            </a:prstGeom>
            <a:noFill/>
            <a:ln w="9525">
              <a:noFill/>
              <a:miter lim="800000"/>
              <a:headEnd/>
              <a:tailEnd/>
            </a:ln>
          </p:spPr>
          <p:txBody>
            <a:bodyPr/>
            <a:lstStyle/>
            <a:p>
              <a:pPr marL="342900" indent="-342900">
                <a:spcBef>
                  <a:spcPct val="20000"/>
                </a:spcBef>
                <a:buClr>
                  <a:schemeClr val="bg2"/>
                </a:buClr>
                <a:buSzPct val="75000"/>
              </a:pPr>
              <a:r>
                <a:rPr lang="en-US" altLang="zh-TW" sz="2800" b="1" dirty="0">
                  <a:solidFill>
                    <a:srgbClr val="008000"/>
                  </a:solidFill>
                </a:rPr>
                <a:t> </a:t>
              </a:r>
              <a:r>
                <a:rPr lang="en-US" altLang="zh-TW" sz="2800" b="1" dirty="0" smtClean="0">
                  <a:solidFill>
                    <a:srgbClr val="008000"/>
                  </a:solidFill>
                </a:rPr>
                <a:t>Example:</a:t>
              </a:r>
              <a:endParaRPr lang="en-US" altLang="zh-TW" sz="2800" b="1" dirty="0">
                <a:solidFill>
                  <a:srgbClr val="008000"/>
                </a:solidFill>
              </a:endParaRPr>
            </a:p>
          </p:txBody>
        </p:sp>
        <p:grpSp>
          <p:nvGrpSpPr>
            <p:cNvPr id="5" name="Group 5"/>
            <p:cNvGrpSpPr>
              <a:grpSpLocks/>
            </p:cNvGrpSpPr>
            <p:nvPr/>
          </p:nvGrpSpPr>
          <p:grpSpPr bwMode="auto">
            <a:xfrm>
              <a:off x="5546725" y="2286000"/>
              <a:ext cx="2508250" cy="2305051"/>
              <a:chOff x="2006" y="935"/>
              <a:chExt cx="1580" cy="1452"/>
            </a:xfrm>
          </p:grpSpPr>
          <p:grpSp>
            <p:nvGrpSpPr>
              <p:cNvPr id="6" name="Group 6"/>
              <p:cNvGrpSpPr>
                <a:grpSpLocks/>
              </p:cNvGrpSpPr>
              <p:nvPr/>
            </p:nvGrpSpPr>
            <p:grpSpPr bwMode="auto">
              <a:xfrm>
                <a:off x="2112" y="1319"/>
                <a:ext cx="1344" cy="646"/>
                <a:chOff x="2112" y="1319"/>
                <a:chExt cx="1344" cy="646"/>
              </a:xfrm>
            </p:grpSpPr>
            <p:cxnSp>
              <p:nvCxnSpPr>
                <p:cNvPr id="37927" name="AutoShape 12"/>
                <p:cNvCxnSpPr>
                  <a:cxnSpLocks noChangeShapeType="1"/>
                  <a:endCxn id="37905" idx="2"/>
                </p:cNvCxnSpPr>
                <p:nvPr/>
              </p:nvCxnSpPr>
              <p:spPr bwMode="auto">
                <a:xfrm>
                  <a:off x="2112" y="1319"/>
                  <a:ext cx="624" cy="0"/>
                </a:xfrm>
                <a:prstGeom prst="straightConnector1">
                  <a:avLst/>
                </a:prstGeom>
                <a:noFill/>
                <a:ln w="9525">
                  <a:solidFill>
                    <a:schemeClr val="tx1"/>
                  </a:solidFill>
                  <a:round/>
                  <a:headEnd/>
                  <a:tailEnd/>
                </a:ln>
              </p:spPr>
            </p:cxnSp>
            <p:cxnSp>
              <p:nvCxnSpPr>
                <p:cNvPr id="37928" name="AutoShape 13"/>
                <p:cNvCxnSpPr>
                  <a:cxnSpLocks noChangeShapeType="1"/>
                  <a:endCxn id="37906" idx="2"/>
                </p:cNvCxnSpPr>
                <p:nvPr/>
              </p:nvCxnSpPr>
              <p:spPr bwMode="auto">
                <a:xfrm>
                  <a:off x="2832" y="1319"/>
                  <a:ext cx="576" cy="0"/>
                </a:xfrm>
                <a:prstGeom prst="straightConnector1">
                  <a:avLst/>
                </a:prstGeom>
                <a:noFill/>
                <a:ln w="9525">
                  <a:solidFill>
                    <a:schemeClr val="tx1"/>
                  </a:solidFill>
                  <a:round/>
                  <a:headEnd/>
                  <a:tailEnd/>
                </a:ln>
              </p:spPr>
            </p:cxnSp>
            <p:cxnSp>
              <p:nvCxnSpPr>
                <p:cNvPr id="37929" name="AutoShape 14"/>
                <p:cNvCxnSpPr>
                  <a:cxnSpLocks noChangeShapeType="1"/>
                  <a:stCxn id="37905" idx="3"/>
                </p:cNvCxnSpPr>
                <p:nvPr/>
              </p:nvCxnSpPr>
              <p:spPr bwMode="auto">
                <a:xfrm rot="5400000">
                  <a:off x="2149" y="1364"/>
                  <a:ext cx="612" cy="590"/>
                </a:xfrm>
                <a:prstGeom prst="straightConnector1">
                  <a:avLst/>
                </a:prstGeom>
                <a:noFill/>
                <a:ln w="9525">
                  <a:solidFill>
                    <a:schemeClr val="tx1"/>
                  </a:solidFill>
                  <a:round/>
                  <a:headEnd/>
                  <a:tailEnd/>
                </a:ln>
              </p:spPr>
            </p:cxnSp>
            <p:cxnSp>
              <p:nvCxnSpPr>
                <p:cNvPr id="37930" name="AutoShape 15"/>
                <p:cNvCxnSpPr>
                  <a:cxnSpLocks noChangeShapeType="1"/>
                  <a:endCxn id="37907" idx="1"/>
                </p:cNvCxnSpPr>
                <p:nvPr/>
              </p:nvCxnSpPr>
              <p:spPr bwMode="auto">
                <a:xfrm rot="16200000" flipH="1">
                  <a:off x="2784" y="1319"/>
                  <a:ext cx="638" cy="638"/>
                </a:xfrm>
                <a:prstGeom prst="straightConnector1">
                  <a:avLst/>
                </a:prstGeom>
                <a:noFill/>
                <a:ln w="9525">
                  <a:solidFill>
                    <a:schemeClr val="tx1"/>
                  </a:solidFill>
                  <a:round/>
                  <a:headEnd/>
                  <a:tailEnd/>
                </a:ln>
              </p:spPr>
            </p:cxnSp>
            <p:cxnSp>
              <p:nvCxnSpPr>
                <p:cNvPr id="37931" name="AutoShape 16"/>
                <p:cNvCxnSpPr>
                  <a:cxnSpLocks noChangeShapeType="1"/>
                  <a:endCxn id="37907" idx="0"/>
                </p:cNvCxnSpPr>
                <p:nvPr/>
              </p:nvCxnSpPr>
              <p:spPr bwMode="auto">
                <a:xfrm rot="5400000">
                  <a:off x="3144" y="1631"/>
                  <a:ext cx="624" cy="1"/>
                </a:xfrm>
                <a:prstGeom prst="straightConnector1">
                  <a:avLst/>
                </a:prstGeom>
                <a:noFill/>
                <a:ln w="9525">
                  <a:solidFill>
                    <a:schemeClr val="tx1"/>
                  </a:solidFill>
                  <a:round/>
                  <a:headEnd/>
                  <a:tailEnd/>
                </a:ln>
              </p:spPr>
            </p:cxnSp>
          </p:grpSp>
          <p:sp>
            <p:nvSpPr>
              <p:cNvPr id="37922" name="Text Box 17"/>
              <p:cNvSpPr txBox="1">
                <a:spLocks noChangeArrowheads="1"/>
              </p:cNvSpPr>
              <p:nvPr/>
            </p:nvSpPr>
            <p:spPr bwMode="auto">
              <a:xfrm>
                <a:off x="2006" y="935"/>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37923" name="Text Box 18"/>
              <p:cNvSpPr txBox="1">
                <a:spLocks noChangeArrowheads="1"/>
              </p:cNvSpPr>
              <p:nvPr/>
            </p:nvSpPr>
            <p:spPr bwMode="auto">
              <a:xfrm>
                <a:off x="2726" y="935"/>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37924" name="Text Box 19"/>
              <p:cNvSpPr txBox="1">
                <a:spLocks noChangeArrowheads="1"/>
              </p:cNvSpPr>
              <p:nvPr/>
            </p:nvSpPr>
            <p:spPr bwMode="auto">
              <a:xfrm>
                <a:off x="3398" y="935"/>
                <a:ext cx="188"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37925" name="Text Box 20"/>
              <p:cNvSpPr txBox="1">
                <a:spLocks noChangeArrowheads="1"/>
              </p:cNvSpPr>
              <p:nvPr/>
            </p:nvSpPr>
            <p:spPr bwMode="auto">
              <a:xfrm>
                <a:off x="2006" y="2087"/>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37926" name="Text Box 21"/>
              <p:cNvSpPr txBox="1">
                <a:spLocks noChangeArrowheads="1"/>
              </p:cNvSpPr>
              <p:nvPr/>
            </p:nvSpPr>
            <p:spPr bwMode="auto">
              <a:xfrm>
                <a:off x="3398" y="2135"/>
                <a:ext cx="161"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f</a:t>
                </a:r>
              </a:p>
            </p:txBody>
          </p:sp>
        </p:grpSp>
        <p:grpSp>
          <p:nvGrpSpPr>
            <p:cNvPr id="7" name="Group 22"/>
            <p:cNvGrpSpPr>
              <a:grpSpLocks/>
            </p:cNvGrpSpPr>
            <p:nvPr/>
          </p:nvGrpSpPr>
          <p:grpSpPr bwMode="auto">
            <a:xfrm>
              <a:off x="1295400" y="2286000"/>
              <a:ext cx="2584450" cy="2228851"/>
              <a:chOff x="134" y="935"/>
              <a:chExt cx="1628" cy="1404"/>
            </a:xfrm>
          </p:grpSpPr>
          <p:grpSp>
            <p:nvGrpSpPr>
              <p:cNvPr id="8" name="Group 23"/>
              <p:cNvGrpSpPr>
                <a:grpSpLocks/>
              </p:cNvGrpSpPr>
              <p:nvPr/>
            </p:nvGrpSpPr>
            <p:grpSpPr bwMode="auto">
              <a:xfrm>
                <a:off x="229" y="1319"/>
                <a:ext cx="1407" cy="672"/>
                <a:chOff x="229" y="1319"/>
                <a:chExt cx="1407" cy="672"/>
              </a:xfrm>
            </p:grpSpPr>
            <p:cxnSp>
              <p:nvCxnSpPr>
                <p:cNvPr id="37915" name="AutoShape 29"/>
                <p:cNvCxnSpPr>
                  <a:cxnSpLocks noChangeShapeType="1"/>
                  <a:endCxn id="37900" idx="6"/>
                </p:cNvCxnSpPr>
                <p:nvPr/>
              </p:nvCxnSpPr>
              <p:spPr bwMode="auto">
                <a:xfrm>
                  <a:off x="278" y="1319"/>
                  <a:ext cx="768" cy="0"/>
                </a:xfrm>
                <a:prstGeom prst="straightConnector1">
                  <a:avLst/>
                </a:prstGeom>
                <a:noFill/>
                <a:ln w="9525">
                  <a:solidFill>
                    <a:schemeClr val="tx1"/>
                  </a:solidFill>
                  <a:round/>
                  <a:headEnd/>
                  <a:tailEnd/>
                </a:ln>
              </p:spPr>
            </p:cxnSp>
            <p:cxnSp>
              <p:nvCxnSpPr>
                <p:cNvPr id="37916" name="AutoShape 30"/>
                <p:cNvCxnSpPr>
                  <a:cxnSpLocks noChangeShapeType="1"/>
                  <a:endCxn id="37902" idx="0"/>
                </p:cNvCxnSpPr>
                <p:nvPr/>
              </p:nvCxnSpPr>
              <p:spPr bwMode="auto">
                <a:xfrm rot="5400000">
                  <a:off x="-58" y="1655"/>
                  <a:ext cx="576" cy="1"/>
                </a:xfrm>
                <a:prstGeom prst="straightConnector1">
                  <a:avLst/>
                </a:prstGeom>
                <a:noFill/>
                <a:ln w="9525">
                  <a:solidFill>
                    <a:schemeClr val="tx1"/>
                  </a:solidFill>
                  <a:round/>
                  <a:headEnd/>
                  <a:tailEnd/>
                </a:ln>
              </p:spPr>
            </p:cxnSp>
            <p:cxnSp>
              <p:nvCxnSpPr>
                <p:cNvPr id="37917" name="AutoShape 31"/>
                <p:cNvCxnSpPr>
                  <a:cxnSpLocks noChangeShapeType="1"/>
                  <a:endCxn id="37903" idx="2"/>
                </p:cNvCxnSpPr>
                <p:nvPr/>
              </p:nvCxnSpPr>
              <p:spPr bwMode="auto">
                <a:xfrm>
                  <a:off x="278" y="1991"/>
                  <a:ext cx="672" cy="0"/>
                </a:xfrm>
                <a:prstGeom prst="straightConnector1">
                  <a:avLst/>
                </a:prstGeom>
                <a:noFill/>
                <a:ln w="9525">
                  <a:solidFill>
                    <a:schemeClr val="tx1"/>
                  </a:solidFill>
                  <a:round/>
                  <a:headEnd/>
                  <a:tailEnd/>
                </a:ln>
              </p:spPr>
            </p:cxnSp>
            <p:cxnSp>
              <p:nvCxnSpPr>
                <p:cNvPr id="37918" name="AutoShape 32"/>
                <p:cNvCxnSpPr>
                  <a:cxnSpLocks noChangeShapeType="1"/>
                  <a:endCxn id="37903" idx="0"/>
                </p:cNvCxnSpPr>
                <p:nvPr/>
              </p:nvCxnSpPr>
              <p:spPr bwMode="auto">
                <a:xfrm rot="5400000">
                  <a:off x="710" y="1655"/>
                  <a:ext cx="576" cy="1"/>
                </a:xfrm>
                <a:prstGeom prst="straightConnector1">
                  <a:avLst/>
                </a:prstGeom>
                <a:noFill/>
                <a:ln w="9525">
                  <a:solidFill>
                    <a:schemeClr val="tx1"/>
                  </a:solidFill>
                  <a:round/>
                  <a:headEnd/>
                  <a:tailEnd/>
                </a:ln>
              </p:spPr>
            </p:cxnSp>
            <p:cxnSp>
              <p:nvCxnSpPr>
                <p:cNvPr id="37919" name="AutoShape 33"/>
                <p:cNvCxnSpPr>
                  <a:cxnSpLocks noChangeShapeType="1"/>
                  <a:endCxn id="37901" idx="2"/>
                </p:cNvCxnSpPr>
                <p:nvPr/>
              </p:nvCxnSpPr>
              <p:spPr bwMode="auto">
                <a:xfrm>
                  <a:off x="1046" y="1319"/>
                  <a:ext cx="576" cy="0"/>
                </a:xfrm>
                <a:prstGeom prst="straightConnector1">
                  <a:avLst/>
                </a:prstGeom>
                <a:noFill/>
                <a:ln w="9525">
                  <a:solidFill>
                    <a:schemeClr val="tx1"/>
                  </a:solidFill>
                  <a:round/>
                  <a:headEnd/>
                  <a:tailEnd/>
                </a:ln>
              </p:spPr>
            </p:cxnSp>
            <p:cxnSp>
              <p:nvCxnSpPr>
                <p:cNvPr id="37920" name="AutoShape 34"/>
                <p:cNvCxnSpPr>
                  <a:cxnSpLocks noChangeShapeType="1"/>
                  <a:stCxn id="37901" idx="3"/>
                </p:cNvCxnSpPr>
                <p:nvPr/>
              </p:nvCxnSpPr>
              <p:spPr bwMode="auto">
                <a:xfrm rot="5400000">
                  <a:off x="1010" y="1341"/>
                  <a:ext cx="614" cy="638"/>
                </a:xfrm>
                <a:prstGeom prst="straightConnector1">
                  <a:avLst/>
                </a:prstGeom>
                <a:noFill/>
                <a:ln w="9525">
                  <a:solidFill>
                    <a:schemeClr val="tx1"/>
                  </a:solidFill>
                  <a:round/>
                  <a:headEnd/>
                  <a:tailEnd/>
                </a:ln>
              </p:spPr>
            </p:cxnSp>
          </p:grpSp>
          <p:sp>
            <p:nvSpPr>
              <p:cNvPr id="37910" name="Text Box 35"/>
              <p:cNvSpPr txBox="1">
                <a:spLocks noChangeArrowheads="1"/>
              </p:cNvSpPr>
              <p:nvPr/>
            </p:nvSpPr>
            <p:spPr bwMode="auto">
              <a:xfrm>
                <a:off x="134" y="935"/>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37911" name="Text Box 36"/>
              <p:cNvSpPr txBox="1">
                <a:spLocks noChangeArrowheads="1"/>
              </p:cNvSpPr>
              <p:nvPr/>
            </p:nvSpPr>
            <p:spPr bwMode="auto">
              <a:xfrm>
                <a:off x="902" y="935"/>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37912" name="Text Box 37"/>
              <p:cNvSpPr txBox="1">
                <a:spLocks noChangeArrowheads="1"/>
              </p:cNvSpPr>
              <p:nvPr/>
            </p:nvSpPr>
            <p:spPr bwMode="auto">
              <a:xfrm>
                <a:off x="1574" y="935"/>
                <a:ext cx="188"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37913" name="Text Box 38"/>
              <p:cNvSpPr txBox="1">
                <a:spLocks noChangeArrowheads="1"/>
              </p:cNvSpPr>
              <p:nvPr/>
            </p:nvSpPr>
            <p:spPr bwMode="auto">
              <a:xfrm>
                <a:off x="182" y="2087"/>
                <a:ext cx="197"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37914" name="Text Box 39"/>
              <p:cNvSpPr txBox="1">
                <a:spLocks noChangeArrowheads="1"/>
              </p:cNvSpPr>
              <p:nvPr/>
            </p:nvSpPr>
            <p:spPr bwMode="auto">
              <a:xfrm>
                <a:off x="902" y="2087"/>
                <a:ext cx="188" cy="252"/>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grpSp>
        <p:sp>
          <p:nvSpPr>
            <p:cNvPr id="37897" name="Text Box 62"/>
            <p:cNvSpPr txBox="1">
              <a:spLocks noChangeArrowheads="1"/>
            </p:cNvSpPr>
            <p:nvPr/>
          </p:nvSpPr>
          <p:spPr bwMode="auto">
            <a:xfrm>
              <a:off x="669925" y="2935288"/>
              <a:ext cx="510076"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G</a:t>
              </a:r>
              <a:r>
                <a:rPr lang="en-US" altLang="zh-TW" sz="2400" baseline="-25000">
                  <a:latin typeface="Times New Roman" pitchFamily="18" charset="0"/>
                  <a:cs typeface="Times New Roman" pitchFamily="18" charset="0"/>
                </a:rPr>
                <a:t>1</a:t>
              </a:r>
            </a:p>
          </p:txBody>
        </p:sp>
        <p:sp>
          <p:nvSpPr>
            <p:cNvPr id="37898" name="Text Box 63"/>
            <p:cNvSpPr txBox="1">
              <a:spLocks noChangeArrowheads="1"/>
            </p:cNvSpPr>
            <p:nvPr/>
          </p:nvSpPr>
          <p:spPr bwMode="auto">
            <a:xfrm>
              <a:off x="4800600" y="3051175"/>
              <a:ext cx="510076" cy="461665"/>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G</a:t>
              </a:r>
              <a:r>
                <a:rPr lang="en-US" altLang="zh-TW" sz="2400" baseline="-25000">
                  <a:latin typeface="Times New Roman" pitchFamily="18" charset="0"/>
                  <a:cs typeface="Times New Roman" pitchFamily="18" charset="0"/>
                </a:rPr>
                <a:t>2</a:t>
              </a:r>
            </a:p>
          </p:txBody>
        </p:sp>
        <p:sp>
          <p:nvSpPr>
            <p:cNvPr id="37899" name="Oval 4"/>
            <p:cNvSpPr>
              <a:spLocks noChangeArrowheads="1"/>
            </p:cNvSpPr>
            <p:nvPr/>
          </p:nvSpPr>
          <p:spPr bwMode="auto">
            <a:xfrm>
              <a:off x="13716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00" name="Oval 4"/>
            <p:cNvSpPr>
              <a:spLocks noChangeArrowheads="1"/>
            </p:cNvSpPr>
            <p:nvPr/>
          </p:nvSpPr>
          <p:spPr bwMode="auto">
            <a:xfrm>
              <a:off x="25908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01" name="Oval 4"/>
            <p:cNvSpPr>
              <a:spLocks noChangeArrowheads="1"/>
            </p:cNvSpPr>
            <p:nvPr/>
          </p:nvSpPr>
          <p:spPr bwMode="auto">
            <a:xfrm>
              <a:off x="36576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02" name="Oval 4"/>
            <p:cNvSpPr>
              <a:spLocks noChangeArrowheads="1"/>
            </p:cNvSpPr>
            <p:nvPr/>
          </p:nvSpPr>
          <p:spPr bwMode="auto">
            <a:xfrm>
              <a:off x="13716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03" name="Oval 4"/>
            <p:cNvSpPr>
              <a:spLocks noChangeArrowheads="1"/>
            </p:cNvSpPr>
            <p:nvPr/>
          </p:nvSpPr>
          <p:spPr bwMode="auto">
            <a:xfrm>
              <a:off x="25908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04" name="Oval 4"/>
            <p:cNvSpPr>
              <a:spLocks noChangeArrowheads="1"/>
            </p:cNvSpPr>
            <p:nvPr/>
          </p:nvSpPr>
          <p:spPr bwMode="auto">
            <a:xfrm>
              <a:off x="55626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05" name="Oval 4"/>
            <p:cNvSpPr>
              <a:spLocks noChangeArrowheads="1"/>
            </p:cNvSpPr>
            <p:nvPr/>
          </p:nvSpPr>
          <p:spPr bwMode="auto">
            <a:xfrm>
              <a:off x="67056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06" name="Oval 4"/>
            <p:cNvSpPr>
              <a:spLocks noChangeArrowheads="1"/>
            </p:cNvSpPr>
            <p:nvPr/>
          </p:nvSpPr>
          <p:spPr bwMode="auto">
            <a:xfrm>
              <a:off x="7772400" y="28194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07" name="Oval 4"/>
            <p:cNvSpPr>
              <a:spLocks noChangeArrowheads="1"/>
            </p:cNvSpPr>
            <p:nvPr/>
          </p:nvSpPr>
          <p:spPr bwMode="auto">
            <a:xfrm>
              <a:off x="77724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sp>
          <p:nvSpPr>
            <p:cNvPr id="37908" name="Oval 4"/>
            <p:cNvSpPr>
              <a:spLocks noChangeArrowheads="1"/>
            </p:cNvSpPr>
            <p:nvPr/>
          </p:nvSpPr>
          <p:spPr bwMode="auto">
            <a:xfrm>
              <a:off x="5638800" y="3886200"/>
              <a:ext cx="152400" cy="152463"/>
            </a:xfrm>
            <a:prstGeom prst="ellipse">
              <a:avLst/>
            </a:prstGeom>
            <a:solidFill>
              <a:schemeClr val="tx1"/>
            </a:solidFill>
            <a:ln w="9525">
              <a:solidFill>
                <a:schemeClr val="tx1"/>
              </a:solidFill>
              <a:round/>
              <a:headEnd/>
              <a:tailEnd/>
            </a:ln>
          </p:spPr>
          <p:txBody>
            <a:bodyPr wrap="none" anchor="ctr"/>
            <a:lstStyle/>
            <a:p>
              <a:endParaRPr lang="zh-TW" altLang="en-US">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810000"/>
          </a:xfrm>
        </p:spPr>
        <p:txBody>
          <a:bodyPr/>
          <a:lstStyle/>
          <a:p>
            <a:r>
              <a:rPr lang="en-US" u="sng" dirty="0" smtClean="0">
                <a:solidFill>
                  <a:schemeClr val="bg2"/>
                </a:solidFill>
              </a:rPr>
              <a:t>Intersection</a:t>
            </a:r>
            <a:br>
              <a:rPr lang="en-US" u="sng" dirty="0" smtClean="0">
                <a:solidFill>
                  <a:schemeClr val="bg2"/>
                </a:solidFill>
              </a:rPr>
            </a:br>
            <a:r>
              <a:rPr lang="en-US" sz="2800" dirty="0" smtClean="0">
                <a:solidFill>
                  <a:schemeClr val="bg2"/>
                </a:solidFill>
              </a:rPr>
              <a:t>the intersection </a:t>
            </a:r>
            <a:r>
              <a:rPr lang="en-US" sz="1800" dirty="0" smtClean="0">
                <a:solidFill>
                  <a:schemeClr val="bg2"/>
                </a:solidFill>
              </a:rPr>
              <a:t>               </a:t>
            </a:r>
            <a:r>
              <a:rPr lang="en-US" sz="2800" dirty="0" smtClean="0">
                <a:solidFill>
                  <a:schemeClr val="bg2"/>
                </a:solidFill>
              </a:rPr>
              <a:t>is a graph G</a:t>
            </a:r>
            <a:r>
              <a:rPr lang="en-US" sz="2000" dirty="0" smtClean="0">
                <a:solidFill>
                  <a:schemeClr val="bg2"/>
                </a:solidFill>
              </a:rPr>
              <a:t>4</a:t>
            </a:r>
            <a:r>
              <a:rPr lang="en-US" sz="2800" dirty="0" smtClean="0">
                <a:solidFill>
                  <a:schemeClr val="bg2"/>
                </a:solidFill>
              </a:rPr>
              <a:t> consisting only of those vertices and edges that are in both G</a:t>
            </a:r>
            <a:r>
              <a:rPr lang="en-US" sz="2000" dirty="0" smtClean="0">
                <a:solidFill>
                  <a:schemeClr val="bg2"/>
                </a:solidFill>
              </a:rPr>
              <a:t>1 </a:t>
            </a:r>
            <a:r>
              <a:rPr lang="en-US" sz="2800" dirty="0" smtClean="0">
                <a:solidFill>
                  <a:schemeClr val="bg2"/>
                </a:solidFill>
              </a:rPr>
              <a:t>and G</a:t>
            </a:r>
            <a:r>
              <a:rPr lang="en-US" sz="2000" dirty="0" smtClean="0">
                <a:solidFill>
                  <a:schemeClr val="bg2"/>
                </a:solidFill>
              </a:rPr>
              <a:t>2</a:t>
            </a:r>
            <a:r>
              <a:rPr lang="en-US" sz="2800" dirty="0" smtClean="0">
                <a:solidFill>
                  <a:schemeClr val="bg2"/>
                </a:solidFill>
              </a:rPr>
              <a:t>.</a:t>
            </a:r>
            <a:br>
              <a:rPr lang="en-US" sz="2800" dirty="0" smtClean="0">
                <a:solidFill>
                  <a:schemeClr val="bg2"/>
                </a:solidFill>
              </a:rPr>
            </a:br>
            <a:r>
              <a:rPr lang="en-US" sz="2800" dirty="0" smtClean="0">
                <a:solidFill>
                  <a:schemeClr val="bg2"/>
                </a:solidFill>
              </a:rPr>
              <a:t>                        G=</a:t>
            </a:r>
            <a:br>
              <a:rPr lang="en-US" sz="2800" dirty="0" smtClean="0">
                <a:solidFill>
                  <a:schemeClr val="bg2"/>
                </a:solidFill>
              </a:rPr>
            </a:br>
            <a:r>
              <a:rPr lang="en-US" sz="2800" dirty="0" smtClean="0">
                <a:solidFill>
                  <a:schemeClr val="bg2"/>
                </a:solidFill>
              </a:rPr>
              <a:t>                                                               </a:t>
            </a:r>
            <a:br>
              <a:rPr lang="en-US" sz="2800" dirty="0" smtClean="0">
                <a:solidFill>
                  <a:schemeClr val="bg2"/>
                </a:solidFill>
              </a:rPr>
            </a:br>
            <a:r>
              <a:rPr lang="en-US" sz="2800" dirty="0" smtClean="0">
                <a:solidFill>
                  <a:schemeClr val="bg2"/>
                </a:solidFill>
              </a:rPr>
              <a:t>  </a:t>
            </a:r>
            <a:br>
              <a:rPr lang="en-US" sz="2800" dirty="0" smtClean="0">
                <a:solidFill>
                  <a:schemeClr val="bg2"/>
                </a:solidFill>
              </a:rPr>
            </a:br>
            <a:endParaRPr lang="en-US" sz="2800" dirty="0">
              <a:solidFill>
                <a:schemeClr val="bg2"/>
              </a:solidFill>
            </a:endParaRPr>
          </a:p>
        </p:txBody>
      </p:sp>
      <p:pic>
        <p:nvPicPr>
          <p:cNvPr id="64514" name="Picture 2" descr="F:\d3.jpg"/>
          <p:cNvPicPr>
            <a:picLocks noGrp="1" noChangeAspect="1" noChangeArrowheads="1"/>
          </p:cNvPicPr>
          <p:nvPr>
            <p:ph idx="1"/>
          </p:nvPr>
        </p:nvPicPr>
        <p:blipFill>
          <a:blip r:embed="rId2"/>
          <a:srcRect/>
          <a:stretch>
            <a:fillRect/>
          </a:stretch>
        </p:blipFill>
        <p:spPr bwMode="auto">
          <a:xfrm>
            <a:off x="685800" y="4191000"/>
            <a:ext cx="4452778" cy="2233131"/>
          </a:xfrm>
          <a:prstGeom prst="rect">
            <a:avLst/>
          </a:prstGeom>
          <a:noFill/>
        </p:spPr>
      </p:pic>
      <p:sp>
        <p:nvSpPr>
          <p:cNvPr id="4" name="Slide Number Placeholder 3"/>
          <p:cNvSpPr>
            <a:spLocks noGrp="1"/>
          </p:cNvSpPr>
          <p:nvPr>
            <p:ph type="sldNum" sz="quarter" idx="11"/>
          </p:nvPr>
        </p:nvSpPr>
        <p:spPr/>
        <p:txBody>
          <a:bodyPr/>
          <a:lstStyle/>
          <a:p>
            <a:pPr>
              <a:defRPr/>
            </a:pPr>
            <a:r>
              <a:rPr lang="en-US" altLang="zh-TW" smtClean="0"/>
              <a:t>Ch9-</a:t>
            </a:r>
            <a:fld id="{8BA28F85-B263-42A3-B9C4-E38B72813763}" type="slidenum">
              <a:rPr lang="en-US" altLang="zh-TW" smtClean="0"/>
              <a:pPr>
                <a:defRPr/>
              </a:pPr>
              <a:t>25</a:t>
            </a:fld>
            <a:endParaRPr lang="en-US" altLang="zh-TW"/>
          </a:p>
        </p:txBody>
      </p:sp>
      <p:pic>
        <p:nvPicPr>
          <p:cNvPr id="64515" name="Picture 3"/>
          <p:cNvPicPr>
            <a:picLocks noChangeAspect="1" noChangeArrowheads="1"/>
          </p:cNvPicPr>
          <p:nvPr/>
        </p:nvPicPr>
        <p:blipFill>
          <a:blip r:embed="rId3"/>
          <a:srcRect/>
          <a:stretch>
            <a:fillRect/>
          </a:stretch>
        </p:blipFill>
        <p:spPr bwMode="auto">
          <a:xfrm>
            <a:off x="5715000" y="4191000"/>
            <a:ext cx="2794000" cy="23622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4"/>
          <a:srcRect/>
          <a:stretch>
            <a:fillRect/>
          </a:stretch>
        </p:blipFill>
        <p:spPr bwMode="auto">
          <a:xfrm>
            <a:off x="3048000" y="1295400"/>
            <a:ext cx="792479" cy="304800"/>
          </a:xfrm>
          <a:prstGeom prst="rect">
            <a:avLst/>
          </a:prstGeom>
          <a:ln>
            <a:headEnd/>
            <a:tailEnd/>
          </a:ln>
        </p:spPr>
        <p:style>
          <a:lnRef idx="2">
            <a:schemeClr val="accent3"/>
          </a:lnRef>
          <a:fillRef idx="1">
            <a:schemeClr val="lt1"/>
          </a:fillRef>
          <a:effectRef idx="0">
            <a:schemeClr val="accent3"/>
          </a:effectRef>
          <a:fontRef idx="minor">
            <a:schemeClr val="dk1"/>
          </a:fontRef>
        </p:style>
      </p:pic>
      <p:pic>
        <p:nvPicPr>
          <p:cNvPr id="64518" name="Picture 6"/>
          <p:cNvPicPr>
            <a:picLocks noChangeAspect="1" noChangeArrowheads="1"/>
          </p:cNvPicPr>
          <p:nvPr/>
        </p:nvPicPr>
        <p:blipFill>
          <a:blip r:embed="rId5"/>
          <a:srcRect/>
          <a:stretch>
            <a:fillRect/>
          </a:stretch>
        </p:blipFill>
        <p:spPr bwMode="auto">
          <a:xfrm>
            <a:off x="381000" y="3276600"/>
            <a:ext cx="8153400" cy="552450"/>
          </a:xfrm>
          <a:prstGeom prst="rect">
            <a:avLst/>
          </a:prstGeom>
          <a:noFill/>
          <a:ln w="9525">
            <a:noFill/>
            <a:miter lim="800000"/>
            <a:headEnd/>
            <a:tailEnd/>
          </a:ln>
          <a:effectLst/>
        </p:spPr>
      </p:pic>
      <p:pic>
        <p:nvPicPr>
          <p:cNvPr id="14" name="Picture 5"/>
          <p:cNvPicPr>
            <a:picLocks noChangeAspect="1" noChangeArrowheads="1"/>
          </p:cNvPicPr>
          <p:nvPr/>
        </p:nvPicPr>
        <p:blipFill>
          <a:blip r:embed="rId4"/>
          <a:srcRect/>
          <a:stretch>
            <a:fillRect/>
          </a:stretch>
        </p:blipFill>
        <p:spPr bwMode="auto">
          <a:xfrm>
            <a:off x="3352800" y="2514600"/>
            <a:ext cx="944879" cy="423081"/>
          </a:xfrm>
          <a:prstGeom prst="rect">
            <a:avLst/>
          </a:prstGeom>
          <a:ln>
            <a:headEnd/>
            <a:tailEnd/>
          </a:ln>
        </p:spPr>
        <p:style>
          <a:lnRef idx="2">
            <a:schemeClr val="accent3"/>
          </a:lnRef>
          <a:fillRef idx="1">
            <a:schemeClr val="lt1"/>
          </a:fillRef>
          <a:effectRef idx="0">
            <a:schemeClr val="accent3"/>
          </a:effectRef>
          <a:fontRef idx="minor">
            <a:schemeClr val="dk1"/>
          </a:fontRef>
        </p:style>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2133600"/>
          </a:xfrm>
        </p:spPr>
        <p:txBody>
          <a:bodyPr/>
          <a:lstStyle/>
          <a:p>
            <a:r>
              <a:rPr lang="en-US" sz="3600" u="sng" dirty="0" smtClean="0">
                <a:solidFill>
                  <a:schemeClr val="bg2"/>
                </a:solidFill>
              </a:rPr>
              <a:t>Ring sum</a:t>
            </a:r>
            <a:br>
              <a:rPr lang="en-US" sz="3600" u="sng" dirty="0" smtClean="0">
                <a:solidFill>
                  <a:schemeClr val="bg2"/>
                </a:solidFill>
              </a:rPr>
            </a:br>
            <a:r>
              <a:rPr lang="en-US" sz="3600" dirty="0" smtClean="0">
                <a:solidFill>
                  <a:schemeClr val="bg2"/>
                </a:solidFill>
              </a:rPr>
              <a:t>the two graph G</a:t>
            </a:r>
            <a:r>
              <a:rPr lang="en-US" sz="2800" dirty="0" smtClean="0">
                <a:solidFill>
                  <a:schemeClr val="bg2"/>
                </a:solidFill>
              </a:rPr>
              <a:t>1</a:t>
            </a:r>
            <a:r>
              <a:rPr lang="en-US" sz="3600" dirty="0" smtClean="0">
                <a:solidFill>
                  <a:schemeClr val="bg2"/>
                </a:solidFill>
              </a:rPr>
              <a:t> and G</a:t>
            </a:r>
            <a:r>
              <a:rPr lang="en-US" sz="2800" dirty="0" smtClean="0">
                <a:solidFill>
                  <a:schemeClr val="bg2"/>
                </a:solidFill>
              </a:rPr>
              <a:t>2</a:t>
            </a:r>
            <a:r>
              <a:rPr lang="en-US" sz="3600" dirty="0" smtClean="0">
                <a:solidFill>
                  <a:schemeClr val="bg2"/>
                </a:solidFill>
              </a:rPr>
              <a:t>           is a graph consisting of vertex set          and of edge that are either in G</a:t>
            </a:r>
            <a:r>
              <a:rPr lang="en-US" sz="2800" dirty="0" smtClean="0">
                <a:solidFill>
                  <a:schemeClr val="bg2"/>
                </a:solidFill>
              </a:rPr>
              <a:t>1</a:t>
            </a:r>
            <a:r>
              <a:rPr lang="en-US" sz="3600" dirty="0" smtClean="0">
                <a:solidFill>
                  <a:schemeClr val="bg2"/>
                </a:solidFill>
              </a:rPr>
              <a:t> or G</a:t>
            </a:r>
            <a:r>
              <a:rPr lang="en-US" sz="2800" dirty="0" smtClean="0">
                <a:solidFill>
                  <a:schemeClr val="bg2"/>
                </a:solidFill>
              </a:rPr>
              <a:t>2</a:t>
            </a:r>
            <a:r>
              <a:rPr lang="en-US" sz="3600" dirty="0" smtClean="0">
                <a:solidFill>
                  <a:schemeClr val="bg2"/>
                </a:solidFill>
              </a:rPr>
              <a:t> but not in both. </a:t>
            </a:r>
            <a:r>
              <a:rPr lang="en-US" sz="3600" u="sng" dirty="0" smtClean="0">
                <a:solidFill>
                  <a:schemeClr val="bg2"/>
                </a:solidFill>
              </a:rPr>
              <a:t/>
            </a:r>
            <a:br>
              <a:rPr lang="en-US" sz="3600" u="sng" dirty="0" smtClean="0">
                <a:solidFill>
                  <a:schemeClr val="bg2"/>
                </a:solidFill>
              </a:rPr>
            </a:br>
            <a:r>
              <a:rPr lang="en-US" sz="3600" u="sng" dirty="0" smtClean="0">
                <a:solidFill>
                  <a:schemeClr val="bg2"/>
                </a:solidFill>
              </a:rPr>
              <a:t/>
            </a:r>
            <a:br>
              <a:rPr lang="en-US" sz="3600" u="sng" dirty="0" smtClean="0">
                <a:solidFill>
                  <a:schemeClr val="bg2"/>
                </a:solidFill>
              </a:rPr>
            </a:br>
            <a:r>
              <a:rPr lang="en-US" sz="3600" u="sng" dirty="0" smtClean="0">
                <a:solidFill>
                  <a:schemeClr val="bg2"/>
                </a:solidFill>
              </a:rPr>
              <a:t/>
            </a:r>
            <a:br>
              <a:rPr lang="en-US" sz="3600" u="sng" dirty="0" smtClean="0">
                <a:solidFill>
                  <a:schemeClr val="bg2"/>
                </a:solidFill>
              </a:rPr>
            </a:br>
            <a:r>
              <a:rPr lang="en-US" sz="3600" u="sng" dirty="0" smtClean="0">
                <a:solidFill>
                  <a:schemeClr val="bg2"/>
                </a:solidFill>
              </a:rPr>
              <a:t/>
            </a:r>
            <a:br>
              <a:rPr lang="en-US" sz="3600" u="sng" dirty="0" smtClean="0">
                <a:solidFill>
                  <a:schemeClr val="bg2"/>
                </a:solidFill>
              </a:rPr>
            </a:br>
            <a:endParaRPr lang="en-US" sz="3600" u="sng" dirty="0">
              <a:solidFill>
                <a:schemeClr val="bg2"/>
              </a:solidFill>
            </a:endParaRPr>
          </a:p>
        </p:txBody>
      </p:sp>
      <p:pic>
        <p:nvPicPr>
          <p:cNvPr id="65538" name="Picture 2"/>
          <p:cNvPicPr>
            <a:picLocks noGrp="1" noChangeAspect="1" noChangeArrowheads="1"/>
          </p:cNvPicPr>
          <p:nvPr>
            <p:ph idx="1"/>
          </p:nvPr>
        </p:nvPicPr>
        <p:blipFill>
          <a:blip r:embed="rId2"/>
          <a:stretch>
            <a:fillRect/>
          </a:stretch>
        </p:blipFill>
        <p:spPr bwMode="auto">
          <a:xfrm>
            <a:off x="5562600" y="3657600"/>
            <a:ext cx="2743200" cy="2514600"/>
          </a:xfrm>
          <a:prstGeom prst="rect">
            <a:avLst/>
          </a:prstGeom>
          <a:noFill/>
          <a:ln w="9525">
            <a:noFill/>
            <a:miter lim="800000"/>
            <a:headEnd/>
            <a:tailEnd/>
          </a:ln>
          <a:effectLst/>
        </p:spPr>
      </p:pic>
      <p:sp>
        <p:nvSpPr>
          <p:cNvPr id="4" name="Slide Number Placeholder 3"/>
          <p:cNvSpPr>
            <a:spLocks noGrp="1"/>
          </p:cNvSpPr>
          <p:nvPr>
            <p:ph type="sldNum" sz="quarter" idx="11"/>
          </p:nvPr>
        </p:nvSpPr>
        <p:spPr/>
        <p:txBody>
          <a:bodyPr/>
          <a:lstStyle/>
          <a:p>
            <a:pPr>
              <a:defRPr/>
            </a:pPr>
            <a:r>
              <a:rPr lang="en-US" altLang="zh-TW" dirty="0" smtClean="0"/>
              <a:t>Ch9-</a:t>
            </a:r>
            <a:fld id="{8BA28F85-B263-42A3-B9C4-E38B72813763}" type="slidenum">
              <a:rPr lang="en-US" altLang="zh-TW" smtClean="0"/>
              <a:pPr>
                <a:defRPr/>
              </a:pPr>
              <a:t>26</a:t>
            </a:fld>
            <a:endParaRPr lang="en-US" altLang="zh-TW" dirty="0"/>
          </a:p>
        </p:txBody>
      </p:sp>
      <p:pic>
        <p:nvPicPr>
          <p:cNvPr id="65539" name="Picture 3" descr="F:\d3.jpg"/>
          <p:cNvPicPr>
            <a:picLocks noChangeAspect="1" noChangeArrowheads="1"/>
          </p:cNvPicPr>
          <p:nvPr/>
        </p:nvPicPr>
        <p:blipFill>
          <a:blip r:embed="rId3"/>
          <a:srcRect/>
          <a:stretch>
            <a:fillRect/>
          </a:stretch>
        </p:blipFill>
        <p:spPr bwMode="auto">
          <a:xfrm>
            <a:off x="533400" y="3733800"/>
            <a:ext cx="4572000" cy="2514600"/>
          </a:xfrm>
          <a:prstGeom prst="rect">
            <a:avLst/>
          </a:prstGeom>
          <a:noFill/>
        </p:spPr>
      </p:pic>
      <p:pic>
        <p:nvPicPr>
          <p:cNvPr id="65540" name="Picture 4"/>
          <p:cNvPicPr>
            <a:picLocks noChangeAspect="1" noChangeArrowheads="1"/>
          </p:cNvPicPr>
          <p:nvPr/>
        </p:nvPicPr>
        <p:blipFill>
          <a:blip r:embed="rId4"/>
          <a:srcRect/>
          <a:stretch>
            <a:fillRect/>
          </a:stretch>
        </p:blipFill>
        <p:spPr bwMode="auto">
          <a:xfrm>
            <a:off x="5715000" y="1143000"/>
            <a:ext cx="1066800" cy="451637"/>
          </a:xfrm>
          <a:prstGeom prst="rect">
            <a:avLst/>
          </a:prstGeom>
          <a:noFill/>
          <a:ln w="9525">
            <a:noFill/>
            <a:miter lim="800000"/>
            <a:headEnd/>
            <a:tailEnd/>
          </a:ln>
          <a:effectLst/>
        </p:spPr>
      </p:pic>
      <p:pic>
        <p:nvPicPr>
          <p:cNvPr id="65541" name="Picture 5"/>
          <p:cNvPicPr>
            <a:picLocks noChangeAspect="1" noChangeArrowheads="1"/>
          </p:cNvPicPr>
          <p:nvPr/>
        </p:nvPicPr>
        <p:blipFill>
          <a:blip r:embed="rId5"/>
          <a:srcRect/>
          <a:stretch>
            <a:fillRect/>
          </a:stretch>
        </p:blipFill>
        <p:spPr bwMode="auto">
          <a:xfrm>
            <a:off x="6553200" y="1676400"/>
            <a:ext cx="1066800" cy="4277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590800"/>
          </a:xfrm>
        </p:spPr>
        <p:txBody>
          <a:bodyPr/>
          <a:lstStyle/>
          <a:p>
            <a:r>
              <a:rPr lang="en-US" dirty="0" smtClean="0">
                <a:solidFill>
                  <a:schemeClr val="bg2"/>
                </a:solidFill>
              </a:rPr>
              <a:t>Fusion</a:t>
            </a:r>
            <a:br>
              <a:rPr lang="en-US" dirty="0" smtClean="0">
                <a:solidFill>
                  <a:schemeClr val="bg2"/>
                </a:solidFill>
              </a:rPr>
            </a:br>
            <a:r>
              <a:rPr lang="en-US" sz="2800" dirty="0" smtClean="0">
                <a:solidFill>
                  <a:schemeClr val="bg2"/>
                </a:solidFill>
              </a:rPr>
              <a:t>A pair of vertices </a:t>
            </a:r>
            <a:r>
              <a:rPr lang="en-US" sz="2800" dirty="0" err="1" smtClean="0">
                <a:solidFill>
                  <a:schemeClr val="bg2"/>
                </a:solidFill>
              </a:rPr>
              <a:t>a,b</a:t>
            </a:r>
            <a:r>
              <a:rPr lang="en-US" sz="2800" dirty="0" smtClean="0">
                <a:solidFill>
                  <a:schemeClr val="bg2"/>
                </a:solidFill>
              </a:rPr>
              <a:t> in a graph are said to be fused (merged or identified) if two vertices are replaced by a new vertex such that every edge that was incident or either a or b or on both is incident on new vertex.</a:t>
            </a:r>
            <a:br>
              <a:rPr lang="en-US" sz="2800" dirty="0" smtClean="0">
                <a:solidFill>
                  <a:schemeClr val="bg2"/>
                </a:solidFill>
              </a:rPr>
            </a:br>
            <a:endParaRPr lang="en-US" sz="2800" dirty="0">
              <a:solidFill>
                <a:schemeClr val="bg2"/>
              </a:solidFill>
            </a:endParaRPr>
          </a:p>
        </p:txBody>
      </p:sp>
      <p:pic>
        <p:nvPicPr>
          <p:cNvPr id="66562" name="Picture 2"/>
          <p:cNvPicPr>
            <a:picLocks noGrp="1" noChangeAspect="1" noChangeArrowheads="1"/>
          </p:cNvPicPr>
          <p:nvPr>
            <p:ph idx="1"/>
          </p:nvPr>
        </p:nvPicPr>
        <p:blipFill>
          <a:blip r:embed="rId2"/>
          <a:srcRect/>
          <a:stretch>
            <a:fillRect/>
          </a:stretch>
        </p:blipFill>
        <p:spPr bwMode="auto">
          <a:xfrm>
            <a:off x="990600" y="3276600"/>
            <a:ext cx="6705600" cy="2971800"/>
          </a:xfrm>
          <a:prstGeom prst="rect">
            <a:avLst/>
          </a:prstGeom>
          <a:noFill/>
          <a:ln w="9525">
            <a:noFill/>
            <a:miter lim="800000"/>
            <a:headEnd/>
            <a:tailEnd/>
          </a:ln>
          <a:effectLst/>
        </p:spPr>
      </p:pic>
      <p:sp>
        <p:nvSpPr>
          <p:cNvPr id="4" name="Slide Number Placeholder 3"/>
          <p:cNvSpPr>
            <a:spLocks noGrp="1"/>
          </p:cNvSpPr>
          <p:nvPr>
            <p:ph type="sldNum" sz="quarter" idx="11"/>
          </p:nvPr>
        </p:nvSpPr>
        <p:spPr/>
        <p:txBody>
          <a:bodyPr/>
          <a:lstStyle/>
          <a:p>
            <a:pPr>
              <a:defRPr/>
            </a:pPr>
            <a:r>
              <a:rPr lang="en-US" altLang="zh-TW" smtClean="0"/>
              <a:t>Ch9-</a:t>
            </a:r>
            <a:fld id="{8BA28F85-B263-42A3-B9C4-E38B72813763}" type="slidenum">
              <a:rPr lang="en-US" altLang="zh-TW" smtClean="0"/>
              <a:pPr>
                <a:defRPr/>
              </a:pPr>
              <a:t>27</a:t>
            </a:fld>
            <a:endParaRPr lang="en-US" altLang="zh-TW"/>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2743200"/>
          </a:xfrm>
        </p:spPr>
        <p:txBody>
          <a:bodyPr/>
          <a:lstStyle/>
          <a:p>
            <a:r>
              <a:rPr lang="en-US" sz="4000" dirty="0" smtClean="0">
                <a:solidFill>
                  <a:schemeClr val="bg2"/>
                </a:solidFill>
              </a:rPr>
              <a:t>Deletion</a:t>
            </a:r>
            <a:r>
              <a:rPr lang="en-US" sz="3200" dirty="0" smtClean="0">
                <a:solidFill>
                  <a:schemeClr val="bg2"/>
                </a:solidFill>
              </a:rPr>
              <a:t/>
            </a:r>
            <a:br>
              <a:rPr lang="en-US" sz="3200" dirty="0" smtClean="0">
                <a:solidFill>
                  <a:schemeClr val="bg2"/>
                </a:solidFill>
              </a:rPr>
            </a:br>
            <a:r>
              <a:rPr lang="en-US" sz="3200" dirty="0" smtClean="0"/>
              <a:t>in this graph there are if we delete the any vertex so all the edges is deleted to relate them. and if we delete the any edges so it is not affect the any vertex only those edges will be deleted.</a:t>
            </a:r>
            <a:r>
              <a:rPr lang="en-US" dirty="0" smtClean="0">
                <a:solidFill>
                  <a:schemeClr val="bg2"/>
                </a:solidFill>
              </a:rPr>
              <a:t/>
            </a:r>
            <a:br>
              <a:rPr lang="en-US" dirty="0" smtClean="0">
                <a:solidFill>
                  <a:schemeClr val="bg2"/>
                </a:solidFill>
              </a:rPr>
            </a:br>
            <a:endParaRPr lang="en-US" dirty="0">
              <a:solidFill>
                <a:schemeClr val="bg2"/>
              </a:solidFill>
            </a:endParaRPr>
          </a:p>
        </p:txBody>
      </p:sp>
      <p:pic>
        <p:nvPicPr>
          <p:cNvPr id="67586" name="Picture 2"/>
          <p:cNvPicPr>
            <a:picLocks noGrp="1" noChangeAspect="1" noChangeArrowheads="1"/>
          </p:cNvPicPr>
          <p:nvPr>
            <p:ph idx="1"/>
          </p:nvPr>
        </p:nvPicPr>
        <p:blipFill>
          <a:blip r:embed="rId2" cstate="print"/>
          <a:stretch>
            <a:fillRect/>
          </a:stretch>
        </p:blipFill>
        <p:spPr bwMode="auto">
          <a:xfrm>
            <a:off x="457200" y="3810000"/>
            <a:ext cx="8229600" cy="2870606"/>
          </a:xfrm>
          <a:prstGeom prst="rect">
            <a:avLst/>
          </a:prstGeom>
          <a:noFill/>
          <a:ln w="9525">
            <a:noFill/>
            <a:miter lim="800000"/>
            <a:headEnd/>
            <a:tailEnd/>
          </a:ln>
          <a:effectLst/>
        </p:spPr>
      </p:pic>
      <p:sp>
        <p:nvSpPr>
          <p:cNvPr id="4" name="Slide Number Placeholder 3"/>
          <p:cNvSpPr>
            <a:spLocks noGrp="1"/>
          </p:cNvSpPr>
          <p:nvPr>
            <p:ph type="sldNum" sz="quarter" idx="11"/>
          </p:nvPr>
        </p:nvSpPr>
        <p:spPr/>
        <p:txBody>
          <a:bodyPr/>
          <a:lstStyle/>
          <a:p>
            <a:pPr>
              <a:defRPr/>
            </a:pPr>
            <a:r>
              <a:rPr lang="en-US" altLang="zh-TW" smtClean="0"/>
              <a:t>Ch9-</a:t>
            </a:r>
            <a:fld id="{8BA28F85-B263-42A3-B9C4-E38B72813763}" type="slidenum">
              <a:rPr lang="en-US" altLang="zh-TW" smtClean="0"/>
              <a:pPr>
                <a:defRPr/>
              </a:pPr>
              <a:t>28</a:t>
            </a:fld>
            <a:endParaRPr lang="en-US"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457200"/>
            <a:ext cx="8229600" cy="762000"/>
          </a:xfrm>
        </p:spPr>
        <p:txBody>
          <a:bodyPr/>
          <a:lstStyle/>
          <a:p>
            <a:pPr eaLnBrk="1" hangingPunct="1"/>
            <a:r>
              <a:rPr lang="en-US" altLang="zh-TW" dirty="0" smtClean="0"/>
              <a:t> Graph Coloring</a:t>
            </a:r>
          </a:p>
        </p:txBody>
      </p:sp>
      <p:sp>
        <p:nvSpPr>
          <p:cNvPr id="73731" name="Rectangle 3"/>
          <p:cNvSpPr>
            <a:spLocks noGrp="1" noChangeArrowheads="1"/>
          </p:cNvSpPr>
          <p:nvPr>
            <p:ph idx="1"/>
          </p:nvPr>
        </p:nvSpPr>
        <p:spPr>
          <a:xfrm>
            <a:off x="304800" y="1219200"/>
            <a:ext cx="8534400" cy="1752600"/>
          </a:xfrm>
        </p:spPr>
        <p:txBody>
          <a:bodyPr/>
          <a:lstStyle/>
          <a:p>
            <a:pPr eaLnBrk="1" hangingPunct="1">
              <a:lnSpc>
                <a:spcPct val="90000"/>
              </a:lnSpc>
              <a:buFont typeface="Wingdings" pitchFamily="2" charset="2"/>
              <a:buNone/>
            </a:pPr>
            <a:endParaRPr lang="en-US" altLang="zh-TW" sz="2800" b="1" dirty="0" smtClean="0">
              <a:solidFill>
                <a:srgbClr val="008000"/>
              </a:solidFill>
            </a:endParaRPr>
          </a:p>
          <a:p>
            <a:pPr eaLnBrk="1" hangingPunct="1">
              <a:lnSpc>
                <a:spcPct val="90000"/>
              </a:lnSpc>
              <a:buFont typeface="Wingdings" pitchFamily="2" charset="2"/>
              <a:buNone/>
            </a:pPr>
            <a:r>
              <a:rPr lang="en-US" altLang="zh-TW" sz="2800" dirty="0" smtClean="0"/>
              <a:t>   A </a:t>
            </a:r>
            <a:r>
              <a:rPr lang="en-US" altLang="zh-TW" sz="2800" i="1" dirty="0" smtClean="0">
                <a:solidFill>
                  <a:srgbClr val="0000CC"/>
                </a:solidFill>
              </a:rPr>
              <a:t>coloring</a:t>
            </a:r>
            <a:r>
              <a:rPr lang="en-US" altLang="zh-TW" sz="2800" dirty="0" smtClean="0"/>
              <a:t> of a simple graph is the assignment of a color to each vertex of the graph so that no two adjacent vertices are assigned the same color.</a:t>
            </a:r>
            <a:r>
              <a:rPr lang="en-US" altLang="zh-TW" sz="2800" i="1" dirty="0" smtClean="0">
                <a:solidFill>
                  <a:schemeClr val="accent2"/>
                </a:solidFill>
              </a:rPr>
              <a:t> </a:t>
            </a:r>
          </a:p>
        </p:txBody>
      </p:sp>
      <p:sp>
        <p:nvSpPr>
          <p:cNvPr id="79876" name="投影片編號版面配置區 4"/>
          <p:cNvSpPr>
            <a:spLocks noGrp="1"/>
          </p:cNvSpPr>
          <p:nvPr>
            <p:ph type="sldNum" sz="quarter" idx="11"/>
          </p:nvPr>
        </p:nvSpPr>
        <p:spPr>
          <a:noFill/>
        </p:spPr>
        <p:txBody>
          <a:bodyPr/>
          <a:lstStyle/>
          <a:p>
            <a:fld id="{5647A41D-4859-41AF-84CA-DF88A1A1F4CC}" type="slidenum">
              <a:rPr lang="en-US" altLang="zh-TW" smtClean="0"/>
              <a:pPr/>
              <a:t>29</a:t>
            </a:fld>
            <a:endParaRPr lang="en-US" altLang="zh-TW" smtClean="0"/>
          </a:p>
        </p:txBody>
      </p:sp>
      <p:sp>
        <p:nvSpPr>
          <p:cNvPr id="32" name="矩形 31"/>
          <p:cNvSpPr/>
          <p:nvPr/>
        </p:nvSpPr>
        <p:spPr>
          <a:xfrm>
            <a:off x="381000" y="3048000"/>
            <a:ext cx="1782763" cy="479425"/>
          </a:xfrm>
          <a:prstGeom prst="rect">
            <a:avLst/>
          </a:prstGeom>
        </p:spPr>
        <p:txBody>
          <a:bodyPr wrap="none">
            <a:spAutoFit/>
          </a:bodyPr>
          <a:lstStyle/>
          <a:p>
            <a:pPr marL="342900" indent="-342900">
              <a:lnSpc>
                <a:spcPct val="90000"/>
              </a:lnSpc>
              <a:spcBef>
                <a:spcPct val="20000"/>
              </a:spcBef>
              <a:buClr>
                <a:srgbClr val="00007D"/>
              </a:buClr>
              <a:buSzPct val="75000"/>
              <a:defRPr/>
            </a:pPr>
            <a:r>
              <a:rPr lang="en-US" altLang="zh-TW" sz="2800" b="1" kern="0" dirty="0">
                <a:solidFill>
                  <a:srgbClr val="008000"/>
                </a:solidFill>
                <a:latin typeface="Arial"/>
                <a:ea typeface="新細明體"/>
              </a:rPr>
              <a:t>Example:</a:t>
            </a:r>
          </a:p>
        </p:txBody>
      </p:sp>
      <p:sp>
        <p:nvSpPr>
          <p:cNvPr id="67" name="矩形 66"/>
          <p:cNvSpPr>
            <a:spLocks noChangeArrowheads="1"/>
          </p:cNvSpPr>
          <p:nvPr/>
        </p:nvSpPr>
        <p:spPr bwMode="auto">
          <a:xfrm>
            <a:off x="1516063" y="3657600"/>
            <a:ext cx="312737" cy="400050"/>
          </a:xfrm>
          <a:prstGeom prst="rect">
            <a:avLst/>
          </a:prstGeom>
          <a:noFill/>
          <a:ln w="9525">
            <a:noFill/>
            <a:miter lim="800000"/>
            <a:headEnd/>
            <a:tailEnd/>
          </a:ln>
        </p:spPr>
        <p:txBody>
          <a:bodyPr>
            <a:spAutoFit/>
          </a:bodyPr>
          <a:lstStyle/>
          <a:p>
            <a:r>
              <a:rPr lang="en-US" altLang="zh-TW" sz="2000">
                <a:solidFill>
                  <a:srgbClr val="000000"/>
                </a:solidFill>
                <a:latin typeface="Times New Roman" pitchFamily="18" charset="0"/>
                <a:cs typeface="Times New Roman" pitchFamily="18" charset="0"/>
              </a:rPr>
              <a:t>2</a:t>
            </a:r>
            <a:endParaRPr lang="zh-TW" altLang="en-US" sz="2000"/>
          </a:p>
        </p:txBody>
      </p:sp>
      <p:sp>
        <p:nvSpPr>
          <p:cNvPr id="68" name="矩形 67"/>
          <p:cNvSpPr>
            <a:spLocks noChangeArrowheads="1"/>
          </p:cNvSpPr>
          <p:nvPr/>
        </p:nvSpPr>
        <p:spPr bwMode="auto">
          <a:xfrm>
            <a:off x="685800" y="4495800"/>
            <a:ext cx="312738"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1</a:t>
            </a:r>
            <a:endParaRPr lang="zh-TW" altLang="en-US" sz="2000"/>
          </a:p>
        </p:txBody>
      </p:sp>
      <p:sp>
        <p:nvSpPr>
          <p:cNvPr id="69" name="矩形 68"/>
          <p:cNvSpPr>
            <a:spLocks noChangeArrowheads="1"/>
          </p:cNvSpPr>
          <p:nvPr/>
        </p:nvSpPr>
        <p:spPr bwMode="auto">
          <a:xfrm>
            <a:off x="2735263" y="3657600"/>
            <a:ext cx="312737"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1</a:t>
            </a:r>
            <a:endParaRPr lang="zh-TW" altLang="en-US" sz="2000"/>
          </a:p>
        </p:txBody>
      </p:sp>
      <p:sp>
        <p:nvSpPr>
          <p:cNvPr id="70" name="矩形 69"/>
          <p:cNvSpPr>
            <a:spLocks noChangeArrowheads="1"/>
          </p:cNvSpPr>
          <p:nvPr/>
        </p:nvSpPr>
        <p:spPr bwMode="auto">
          <a:xfrm>
            <a:off x="2133600" y="4343400"/>
            <a:ext cx="312738"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5</a:t>
            </a:r>
            <a:endParaRPr lang="zh-TW" altLang="en-US" sz="2000"/>
          </a:p>
        </p:txBody>
      </p:sp>
      <p:sp>
        <p:nvSpPr>
          <p:cNvPr id="71" name="矩形 70"/>
          <p:cNvSpPr>
            <a:spLocks noChangeArrowheads="1"/>
          </p:cNvSpPr>
          <p:nvPr/>
        </p:nvSpPr>
        <p:spPr bwMode="auto">
          <a:xfrm>
            <a:off x="3505200" y="4572000"/>
            <a:ext cx="312738"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2</a:t>
            </a:r>
            <a:endParaRPr lang="zh-TW" altLang="en-US" sz="2000"/>
          </a:p>
        </p:txBody>
      </p:sp>
      <p:grpSp>
        <p:nvGrpSpPr>
          <p:cNvPr id="2" name="群組 83"/>
          <p:cNvGrpSpPr>
            <a:grpSpLocks/>
          </p:cNvGrpSpPr>
          <p:nvPr/>
        </p:nvGrpSpPr>
        <p:grpSpPr bwMode="auto">
          <a:xfrm>
            <a:off x="990600" y="4038600"/>
            <a:ext cx="2555875" cy="1524000"/>
            <a:chOff x="1065212" y="4138612"/>
            <a:chExt cx="2555875" cy="1524000"/>
          </a:xfrm>
        </p:grpSpPr>
        <p:sp>
          <p:nvSpPr>
            <p:cNvPr id="79914" name="Line 25"/>
            <p:cNvSpPr>
              <a:spLocks noChangeShapeType="1"/>
            </p:cNvSpPr>
            <p:nvPr/>
          </p:nvSpPr>
          <p:spPr bwMode="auto">
            <a:xfrm flipV="1">
              <a:off x="1752600" y="4191000"/>
              <a:ext cx="1217612" cy="0"/>
            </a:xfrm>
            <a:prstGeom prst="line">
              <a:avLst/>
            </a:prstGeom>
            <a:noFill/>
            <a:ln w="25400">
              <a:solidFill>
                <a:schemeClr val="tx1"/>
              </a:solidFill>
              <a:round/>
              <a:headEnd/>
              <a:tailEnd/>
            </a:ln>
          </p:spPr>
          <p:txBody>
            <a:bodyPr/>
            <a:lstStyle/>
            <a:p>
              <a:endParaRPr lang="en-US"/>
            </a:p>
          </p:txBody>
        </p:sp>
        <p:sp>
          <p:nvSpPr>
            <p:cNvPr id="79915" name="Line 25"/>
            <p:cNvSpPr>
              <a:spLocks noChangeShapeType="1"/>
            </p:cNvSpPr>
            <p:nvPr/>
          </p:nvSpPr>
          <p:spPr bwMode="auto">
            <a:xfrm flipV="1">
              <a:off x="1827212" y="4214812"/>
              <a:ext cx="1143000" cy="1371600"/>
            </a:xfrm>
            <a:prstGeom prst="line">
              <a:avLst/>
            </a:prstGeom>
            <a:noFill/>
            <a:ln w="25400">
              <a:solidFill>
                <a:schemeClr val="tx1"/>
              </a:solidFill>
              <a:round/>
              <a:headEnd/>
              <a:tailEnd/>
            </a:ln>
          </p:spPr>
          <p:txBody>
            <a:bodyPr/>
            <a:lstStyle/>
            <a:p>
              <a:endParaRPr lang="en-US"/>
            </a:p>
          </p:txBody>
        </p:sp>
        <p:sp>
          <p:nvSpPr>
            <p:cNvPr id="79916" name="Line 23"/>
            <p:cNvSpPr>
              <a:spLocks noChangeShapeType="1"/>
            </p:cNvSpPr>
            <p:nvPr/>
          </p:nvSpPr>
          <p:spPr bwMode="auto">
            <a:xfrm rot="-120000" flipH="1" flipV="1">
              <a:off x="2981325" y="4222750"/>
              <a:ext cx="587375" cy="688975"/>
            </a:xfrm>
            <a:prstGeom prst="line">
              <a:avLst/>
            </a:prstGeom>
            <a:noFill/>
            <a:ln w="25400">
              <a:solidFill>
                <a:schemeClr val="tx1"/>
              </a:solidFill>
              <a:round/>
              <a:headEnd/>
              <a:tailEnd/>
            </a:ln>
          </p:spPr>
          <p:txBody>
            <a:bodyPr/>
            <a:lstStyle/>
            <a:p>
              <a:endParaRPr lang="en-US"/>
            </a:p>
          </p:txBody>
        </p:sp>
        <p:sp>
          <p:nvSpPr>
            <p:cNvPr id="79917" name="Line 34"/>
            <p:cNvSpPr>
              <a:spLocks noChangeShapeType="1"/>
            </p:cNvSpPr>
            <p:nvPr/>
          </p:nvSpPr>
          <p:spPr bwMode="auto">
            <a:xfrm>
              <a:off x="2963862" y="4214812"/>
              <a:ext cx="36513" cy="1447800"/>
            </a:xfrm>
            <a:prstGeom prst="line">
              <a:avLst/>
            </a:prstGeom>
            <a:noFill/>
            <a:ln w="25400">
              <a:solidFill>
                <a:schemeClr val="tx1"/>
              </a:solidFill>
              <a:round/>
              <a:headEnd/>
              <a:tailEnd/>
            </a:ln>
          </p:spPr>
          <p:txBody>
            <a:bodyPr/>
            <a:lstStyle/>
            <a:p>
              <a:endParaRPr lang="en-US"/>
            </a:p>
          </p:txBody>
        </p:sp>
        <p:sp>
          <p:nvSpPr>
            <p:cNvPr id="79918" name="Line 25"/>
            <p:cNvSpPr>
              <a:spLocks noChangeShapeType="1"/>
            </p:cNvSpPr>
            <p:nvPr/>
          </p:nvSpPr>
          <p:spPr bwMode="auto">
            <a:xfrm flipV="1">
              <a:off x="1827212" y="5613400"/>
              <a:ext cx="1219200" cy="0"/>
            </a:xfrm>
            <a:prstGeom prst="line">
              <a:avLst/>
            </a:prstGeom>
            <a:noFill/>
            <a:ln w="25400">
              <a:solidFill>
                <a:schemeClr val="tx1"/>
              </a:solidFill>
              <a:round/>
              <a:headEnd/>
              <a:tailEnd/>
            </a:ln>
          </p:spPr>
          <p:txBody>
            <a:bodyPr/>
            <a:lstStyle/>
            <a:p>
              <a:endParaRPr lang="en-US"/>
            </a:p>
          </p:txBody>
        </p:sp>
        <p:sp>
          <p:nvSpPr>
            <p:cNvPr id="79919" name="Line 25"/>
            <p:cNvSpPr>
              <a:spLocks noChangeShapeType="1"/>
            </p:cNvSpPr>
            <p:nvPr/>
          </p:nvSpPr>
          <p:spPr bwMode="auto">
            <a:xfrm rot="120000" flipH="1">
              <a:off x="3048000" y="4892675"/>
              <a:ext cx="509587" cy="684212"/>
            </a:xfrm>
            <a:prstGeom prst="line">
              <a:avLst/>
            </a:prstGeom>
            <a:noFill/>
            <a:ln w="25400">
              <a:solidFill>
                <a:schemeClr val="tx1"/>
              </a:solidFill>
              <a:round/>
              <a:headEnd/>
              <a:tailEnd/>
            </a:ln>
          </p:spPr>
          <p:txBody>
            <a:bodyPr/>
            <a:lstStyle/>
            <a:p>
              <a:endParaRPr lang="en-US"/>
            </a:p>
          </p:txBody>
        </p:sp>
        <p:sp>
          <p:nvSpPr>
            <p:cNvPr id="79920" name="Line 34"/>
            <p:cNvSpPr>
              <a:spLocks noChangeShapeType="1"/>
            </p:cNvSpPr>
            <p:nvPr/>
          </p:nvSpPr>
          <p:spPr bwMode="auto">
            <a:xfrm>
              <a:off x="1787525" y="4214812"/>
              <a:ext cx="36512" cy="1447800"/>
            </a:xfrm>
            <a:prstGeom prst="line">
              <a:avLst/>
            </a:prstGeom>
            <a:noFill/>
            <a:ln w="25400">
              <a:solidFill>
                <a:schemeClr val="tx1"/>
              </a:solidFill>
              <a:round/>
              <a:headEnd/>
              <a:tailEnd/>
            </a:ln>
          </p:spPr>
          <p:txBody>
            <a:bodyPr/>
            <a:lstStyle/>
            <a:p>
              <a:endParaRPr lang="en-US"/>
            </a:p>
          </p:txBody>
        </p:sp>
        <p:sp>
          <p:nvSpPr>
            <p:cNvPr id="79921" name="Line 25"/>
            <p:cNvSpPr>
              <a:spLocks noChangeShapeType="1"/>
            </p:cNvSpPr>
            <p:nvPr/>
          </p:nvSpPr>
          <p:spPr bwMode="auto">
            <a:xfrm rot="120000" flipH="1">
              <a:off x="1154112" y="4203700"/>
              <a:ext cx="584200" cy="708025"/>
            </a:xfrm>
            <a:prstGeom prst="line">
              <a:avLst/>
            </a:prstGeom>
            <a:noFill/>
            <a:ln w="25400">
              <a:solidFill>
                <a:schemeClr val="tx1"/>
              </a:solidFill>
              <a:round/>
              <a:headEnd/>
              <a:tailEnd/>
            </a:ln>
          </p:spPr>
          <p:txBody>
            <a:bodyPr/>
            <a:lstStyle/>
            <a:p>
              <a:endParaRPr lang="en-US"/>
            </a:p>
          </p:txBody>
        </p:sp>
        <p:sp>
          <p:nvSpPr>
            <p:cNvPr id="79922" name="Line 25"/>
            <p:cNvSpPr>
              <a:spLocks noChangeShapeType="1"/>
            </p:cNvSpPr>
            <p:nvPr/>
          </p:nvSpPr>
          <p:spPr bwMode="auto">
            <a:xfrm rot="120000">
              <a:off x="1752600" y="4237037"/>
              <a:ext cx="1319212" cy="1403350"/>
            </a:xfrm>
            <a:prstGeom prst="line">
              <a:avLst/>
            </a:prstGeom>
            <a:noFill/>
            <a:ln w="25400">
              <a:solidFill>
                <a:schemeClr val="tx1"/>
              </a:solidFill>
              <a:round/>
              <a:headEnd/>
              <a:tailEnd/>
            </a:ln>
          </p:spPr>
          <p:txBody>
            <a:bodyPr/>
            <a:lstStyle/>
            <a:p>
              <a:endParaRPr lang="en-US"/>
            </a:p>
          </p:txBody>
        </p:sp>
        <p:sp>
          <p:nvSpPr>
            <p:cNvPr id="79923" name="Line 25"/>
            <p:cNvSpPr>
              <a:spLocks noChangeShapeType="1"/>
            </p:cNvSpPr>
            <p:nvPr/>
          </p:nvSpPr>
          <p:spPr bwMode="auto">
            <a:xfrm rot="120000">
              <a:off x="1130300" y="4913312"/>
              <a:ext cx="708025" cy="660400"/>
            </a:xfrm>
            <a:prstGeom prst="line">
              <a:avLst/>
            </a:prstGeom>
            <a:noFill/>
            <a:ln w="25400">
              <a:solidFill>
                <a:schemeClr val="tx1"/>
              </a:solidFill>
              <a:round/>
              <a:headEnd/>
              <a:tailEnd/>
            </a:ln>
          </p:spPr>
          <p:txBody>
            <a:bodyPr/>
            <a:lstStyle/>
            <a:p>
              <a:endParaRPr lang="en-US"/>
            </a:p>
          </p:txBody>
        </p:sp>
        <p:sp>
          <p:nvSpPr>
            <p:cNvPr id="79924" name="AutoShape 11"/>
            <p:cNvSpPr>
              <a:spLocks noChangeArrowheads="1"/>
            </p:cNvSpPr>
            <p:nvPr/>
          </p:nvSpPr>
          <p:spPr bwMode="auto">
            <a:xfrm>
              <a:off x="1708150"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25" name="AutoShape 11"/>
            <p:cNvSpPr>
              <a:spLocks noChangeArrowheads="1"/>
            </p:cNvSpPr>
            <p:nvPr/>
          </p:nvSpPr>
          <p:spPr bwMode="auto">
            <a:xfrm>
              <a:off x="1065212" y="4824412"/>
              <a:ext cx="119063"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26" name="AutoShape 11"/>
            <p:cNvSpPr>
              <a:spLocks noChangeArrowheads="1"/>
            </p:cNvSpPr>
            <p:nvPr/>
          </p:nvSpPr>
          <p:spPr bwMode="auto">
            <a:xfrm>
              <a:off x="2317750"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27" name="AutoShape 11"/>
            <p:cNvSpPr>
              <a:spLocks noChangeArrowheads="1"/>
            </p:cNvSpPr>
            <p:nvPr/>
          </p:nvSpPr>
          <p:spPr bwMode="auto">
            <a:xfrm>
              <a:off x="3502025"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28" name="AutoShape 11"/>
            <p:cNvSpPr>
              <a:spLocks noChangeArrowheads="1"/>
            </p:cNvSpPr>
            <p:nvPr/>
          </p:nvSpPr>
          <p:spPr bwMode="auto">
            <a:xfrm>
              <a:off x="2886075"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29" name="AutoShape 11"/>
            <p:cNvSpPr>
              <a:spLocks noChangeArrowheads="1"/>
            </p:cNvSpPr>
            <p:nvPr/>
          </p:nvSpPr>
          <p:spPr bwMode="auto">
            <a:xfrm>
              <a:off x="1751012" y="5543550"/>
              <a:ext cx="119063"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30" name="AutoShape 11"/>
            <p:cNvSpPr>
              <a:spLocks noChangeArrowheads="1"/>
            </p:cNvSpPr>
            <p:nvPr/>
          </p:nvSpPr>
          <p:spPr bwMode="auto">
            <a:xfrm>
              <a:off x="2927350" y="5543550"/>
              <a:ext cx="119062"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grpSp>
      <p:sp>
        <p:nvSpPr>
          <p:cNvPr id="79" name="矩形 78"/>
          <p:cNvSpPr>
            <a:spLocks noChangeArrowheads="1"/>
          </p:cNvSpPr>
          <p:nvPr/>
        </p:nvSpPr>
        <p:spPr bwMode="auto">
          <a:xfrm>
            <a:off x="1447800" y="5486400"/>
            <a:ext cx="312738"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4</a:t>
            </a:r>
            <a:endParaRPr lang="zh-TW" altLang="en-US" sz="2000"/>
          </a:p>
        </p:txBody>
      </p:sp>
      <p:sp>
        <p:nvSpPr>
          <p:cNvPr id="80" name="矩形 79"/>
          <p:cNvSpPr>
            <a:spLocks noChangeArrowheads="1"/>
          </p:cNvSpPr>
          <p:nvPr/>
        </p:nvSpPr>
        <p:spPr bwMode="auto">
          <a:xfrm>
            <a:off x="2819400" y="5486400"/>
            <a:ext cx="312738"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3</a:t>
            </a:r>
            <a:endParaRPr lang="zh-TW" altLang="en-US" sz="2000"/>
          </a:p>
        </p:txBody>
      </p:sp>
      <p:sp>
        <p:nvSpPr>
          <p:cNvPr id="81" name="文字方塊 80"/>
          <p:cNvSpPr txBox="1">
            <a:spLocks noChangeArrowheads="1"/>
          </p:cNvSpPr>
          <p:nvPr/>
        </p:nvSpPr>
        <p:spPr bwMode="auto">
          <a:xfrm>
            <a:off x="1677988" y="5995988"/>
            <a:ext cx="1371600" cy="369887"/>
          </a:xfrm>
          <a:prstGeom prst="rect">
            <a:avLst/>
          </a:prstGeom>
          <a:noFill/>
          <a:ln w="9525">
            <a:noFill/>
            <a:miter lim="800000"/>
            <a:headEnd/>
            <a:tailEnd/>
          </a:ln>
        </p:spPr>
        <p:txBody>
          <a:bodyPr>
            <a:spAutoFit/>
          </a:bodyPr>
          <a:lstStyle/>
          <a:p>
            <a:r>
              <a:rPr lang="en-US" altLang="zh-TW"/>
              <a:t>5-coloring</a:t>
            </a:r>
            <a:endParaRPr lang="zh-TW" altLang="en-US"/>
          </a:p>
        </p:txBody>
      </p:sp>
      <p:sp>
        <p:nvSpPr>
          <p:cNvPr id="85" name="矩形 84"/>
          <p:cNvSpPr>
            <a:spLocks noChangeArrowheads="1"/>
          </p:cNvSpPr>
          <p:nvPr/>
        </p:nvSpPr>
        <p:spPr bwMode="auto">
          <a:xfrm>
            <a:off x="5402263" y="3657600"/>
            <a:ext cx="312737" cy="400050"/>
          </a:xfrm>
          <a:prstGeom prst="rect">
            <a:avLst/>
          </a:prstGeom>
          <a:noFill/>
          <a:ln w="9525">
            <a:noFill/>
            <a:miter lim="800000"/>
            <a:headEnd/>
            <a:tailEnd/>
          </a:ln>
        </p:spPr>
        <p:txBody>
          <a:bodyPr>
            <a:spAutoFit/>
          </a:bodyPr>
          <a:lstStyle/>
          <a:p>
            <a:r>
              <a:rPr lang="en-US" altLang="zh-TW" sz="2000">
                <a:solidFill>
                  <a:srgbClr val="000000"/>
                </a:solidFill>
                <a:latin typeface="Times New Roman" pitchFamily="18" charset="0"/>
                <a:cs typeface="Times New Roman" pitchFamily="18" charset="0"/>
              </a:rPr>
              <a:t>2</a:t>
            </a:r>
            <a:endParaRPr lang="zh-TW" altLang="en-US" sz="2000"/>
          </a:p>
        </p:txBody>
      </p:sp>
      <p:sp>
        <p:nvSpPr>
          <p:cNvPr id="86" name="矩形 85"/>
          <p:cNvSpPr>
            <a:spLocks noChangeArrowheads="1"/>
          </p:cNvSpPr>
          <p:nvPr/>
        </p:nvSpPr>
        <p:spPr bwMode="auto">
          <a:xfrm>
            <a:off x="4572000" y="4495800"/>
            <a:ext cx="312738"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1</a:t>
            </a:r>
            <a:endParaRPr lang="zh-TW" altLang="en-US" sz="2000"/>
          </a:p>
        </p:txBody>
      </p:sp>
      <p:sp>
        <p:nvSpPr>
          <p:cNvPr id="87" name="矩形 86"/>
          <p:cNvSpPr>
            <a:spLocks noChangeArrowheads="1"/>
          </p:cNvSpPr>
          <p:nvPr/>
        </p:nvSpPr>
        <p:spPr bwMode="auto">
          <a:xfrm>
            <a:off x="6621463" y="3657600"/>
            <a:ext cx="312737"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3</a:t>
            </a:r>
            <a:endParaRPr lang="zh-TW" altLang="en-US" sz="2000"/>
          </a:p>
        </p:txBody>
      </p:sp>
      <p:sp>
        <p:nvSpPr>
          <p:cNvPr id="88" name="矩形 87"/>
          <p:cNvSpPr>
            <a:spLocks noChangeArrowheads="1"/>
          </p:cNvSpPr>
          <p:nvPr/>
        </p:nvSpPr>
        <p:spPr bwMode="auto">
          <a:xfrm>
            <a:off x="6019800" y="4343400"/>
            <a:ext cx="312738"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1</a:t>
            </a:r>
            <a:endParaRPr lang="zh-TW" altLang="en-US" sz="2000"/>
          </a:p>
        </p:txBody>
      </p:sp>
      <p:sp>
        <p:nvSpPr>
          <p:cNvPr id="89" name="矩形 88"/>
          <p:cNvSpPr>
            <a:spLocks noChangeArrowheads="1"/>
          </p:cNvSpPr>
          <p:nvPr/>
        </p:nvSpPr>
        <p:spPr bwMode="auto">
          <a:xfrm>
            <a:off x="7391400" y="4572000"/>
            <a:ext cx="312738"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1</a:t>
            </a:r>
            <a:endParaRPr lang="zh-TW" altLang="en-US" sz="2000"/>
          </a:p>
        </p:txBody>
      </p:sp>
      <p:grpSp>
        <p:nvGrpSpPr>
          <p:cNvPr id="3" name="群組 89"/>
          <p:cNvGrpSpPr>
            <a:grpSpLocks/>
          </p:cNvGrpSpPr>
          <p:nvPr/>
        </p:nvGrpSpPr>
        <p:grpSpPr bwMode="auto">
          <a:xfrm>
            <a:off x="4876800" y="4038600"/>
            <a:ext cx="2555875" cy="1524000"/>
            <a:chOff x="1065212" y="4138612"/>
            <a:chExt cx="2555875" cy="1524000"/>
          </a:xfrm>
        </p:grpSpPr>
        <p:sp>
          <p:nvSpPr>
            <p:cNvPr id="79897" name="Line 25"/>
            <p:cNvSpPr>
              <a:spLocks noChangeShapeType="1"/>
            </p:cNvSpPr>
            <p:nvPr/>
          </p:nvSpPr>
          <p:spPr bwMode="auto">
            <a:xfrm flipV="1">
              <a:off x="1752600" y="4191000"/>
              <a:ext cx="1217612" cy="0"/>
            </a:xfrm>
            <a:prstGeom prst="line">
              <a:avLst/>
            </a:prstGeom>
            <a:noFill/>
            <a:ln w="25400">
              <a:solidFill>
                <a:schemeClr val="tx1"/>
              </a:solidFill>
              <a:round/>
              <a:headEnd/>
              <a:tailEnd/>
            </a:ln>
          </p:spPr>
          <p:txBody>
            <a:bodyPr/>
            <a:lstStyle/>
            <a:p>
              <a:endParaRPr lang="en-US"/>
            </a:p>
          </p:txBody>
        </p:sp>
        <p:sp>
          <p:nvSpPr>
            <p:cNvPr id="79898" name="Line 25"/>
            <p:cNvSpPr>
              <a:spLocks noChangeShapeType="1"/>
            </p:cNvSpPr>
            <p:nvPr/>
          </p:nvSpPr>
          <p:spPr bwMode="auto">
            <a:xfrm flipV="1">
              <a:off x="1827212" y="4214812"/>
              <a:ext cx="1143000" cy="1371600"/>
            </a:xfrm>
            <a:prstGeom prst="line">
              <a:avLst/>
            </a:prstGeom>
            <a:noFill/>
            <a:ln w="25400">
              <a:solidFill>
                <a:schemeClr val="tx1"/>
              </a:solidFill>
              <a:round/>
              <a:headEnd/>
              <a:tailEnd/>
            </a:ln>
          </p:spPr>
          <p:txBody>
            <a:bodyPr/>
            <a:lstStyle/>
            <a:p>
              <a:endParaRPr lang="en-US"/>
            </a:p>
          </p:txBody>
        </p:sp>
        <p:sp>
          <p:nvSpPr>
            <p:cNvPr id="79899" name="Line 23"/>
            <p:cNvSpPr>
              <a:spLocks noChangeShapeType="1"/>
            </p:cNvSpPr>
            <p:nvPr/>
          </p:nvSpPr>
          <p:spPr bwMode="auto">
            <a:xfrm rot="-120000" flipH="1" flipV="1">
              <a:off x="2981325" y="4222750"/>
              <a:ext cx="587375" cy="688975"/>
            </a:xfrm>
            <a:prstGeom prst="line">
              <a:avLst/>
            </a:prstGeom>
            <a:noFill/>
            <a:ln w="25400">
              <a:solidFill>
                <a:schemeClr val="tx1"/>
              </a:solidFill>
              <a:round/>
              <a:headEnd/>
              <a:tailEnd/>
            </a:ln>
          </p:spPr>
          <p:txBody>
            <a:bodyPr/>
            <a:lstStyle/>
            <a:p>
              <a:endParaRPr lang="en-US"/>
            </a:p>
          </p:txBody>
        </p:sp>
        <p:sp>
          <p:nvSpPr>
            <p:cNvPr id="79900" name="Line 34"/>
            <p:cNvSpPr>
              <a:spLocks noChangeShapeType="1"/>
            </p:cNvSpPr>
            <p:nvPr/>
          </p:nvSpPr>
          <p:spPr bwMode="auto">
            <a:xfrm>
              <a:off x="2963862" y="4214812"/>
              <a:ext cx="36513" cy="1447800"/>
            </a:xfrm>
            <a:prstGeom prst="line">
              <a:avLst/>
            </a:prstGeom>
            <a:noFill/>
            <a:ln w="25400">
              <a:solidFill>
                <a:schemeClr val="tx1"/>
              </a:solidFill>
              <a:round/>
              <a:headEnd/>
              <a:tailEnd/>
            </a:ln>
          </p:spPr>
          <p:txBody>
            <a:bodyPr/>
            <a:lstStyle/>
            <a:p>
              <a:endParaRPr lang="en-US"/>
            </a:p>
          </p:txBody>
        </p:sp>
        <p:sp>
          <p:nvSpPr>
            <p:cNvPr id="79901" name="Line 25"/>
            <p:cNvSpPr>
              <a:spLocks noChangeShapeType="1"/>
            </p:cNvSpPr>
            <p:nvPr/>
          </p:nvSpPr>
          <p:spPr bwMode="auto">
            <a:xfrm flipV="1">
              <a:off x="1827212" y="5613400"/>
              <a:ext cx="1219200" cy="0"/>
            </a:xfrm>
            <a:prstGeom prst="line">
              <a:avLst/>
            </a:prstGeom>
            <a:noFill/>
            <a:ln w="25400">
              <a:solidFill>
                <a:schemeClr val="tx1"/>
              </a:solidFill>
              <a:round/>
              <a:headEnd/>
              <a:tailEnd/>
            </a:ln>
          </p:spPr>
          <p:txBody>
            <a:bodyPr/>
            <a:lstStyle/>
            <a:p>
              <a:endParaRPr lang="en-US"/>
            </a:p>
          </p:txBody>
        </p:sp>
        <p:sp>
          <p:nvSpPr>
            <p:cNvPr id="79902" name="Line 25"/>
            <p:cNvSpPr>
              <a:spLocks noChangeShapeType="1"/>
            </p:cNvSpPr>
            <p:nvPr/>
          </p:nvSpPr>
          <p:spPr bwMode="auto">
            <a:xfrm rot="120000" flipH="1">
              <a:off x="3048000" y="4892675"/>
              <a:ext cx="509587" cy="684212"/>
            </a:xfrm>
            <a:prstGeom prst="line">
              <a:avLst/>
            </a:prstGeom>
            <a:noFill/>
            <a:ln w="25400">
              <a:solidFill>
                <a:schemeClr val="tx1"/>
              </a:solidFill>
              <a:round/>
              <a:headEnd/>
              <a:tailEnd/>
            </a:ln>
          </p:spPr>
          <p:txBody>
            <a:bodyPr/>
            <a:lstStyle/>
            <a:p>
              <a:endParaRPr lang="en-US"/>
            </a:p>
          </p:txBody>
        </p:sp>
        <p:sp>
          <p:nvSpPr>
            <p:cNvPr id="79903" name="Line 34"/>
            <p:cNvSpPr>
              <a:spLocks noChangeShapeType="1"/>
            </p:cNvSpPr>
            <p:nvPr/>
          </p:nvSpPr>
          <p:spPr bwMode="auto">
            <a:xfrm>
              <a:off x="1787525" y="4214812"/>
              <a:ext cx="36512" cy="1447800"/>
            </a:xfrm>
            <a:prstGeom prst="line">
              <a:avLst/>
            </a:prstGeom>
            <a:noFill/>
            <a:ln w="25400">
              <a:solidFill>
                <a:schemeClr val="tx1"/>
              </a:solidFill>
              <a:round/>
              <a:headEnd/>
              <a:tailEnd/>
            </a:ln>
          </p:spPr>
          <p:txBody>
            <a:bodyPr/>
            <a:lstStyle/>
            <a:p>
              <a:endParaRPr lang="en-US"/>
            </a:p>
          </p:txBody>
        </p:sp>
        <p:sp>
          <p:nvSpPr>
            <p:cNvPr id="79904" name="Line 25"/>
            <p:cNvSpPr>
              <a:spLocks noChangeShapeType="1"/>
            </p:cNvSpPr>
            <p:nvPr/>
          </p:nvSpPr>
          <p:spPr bwMode="auto">
            <a:xfrm rot="120000" flipH="1">
              <a:off x="1154112" y="4203700"/>
              <a:ext cx="584200" cy="708025"/>
            </a:xfrm>
            <a:prstGeom prst="line">
              <a:avLst/>
            </a:prstGeom>
            <a:noFill/>
            <a:ln w="25400">
              <a:solidFill>
                <a:schemeClr val="tx1"/>
              </a:solidFill>
              <a:round/>
              <a:headEnd/>
              <a:tailEnd/>
            </a:ln>
          </p:spPr>
          <p:txBody>
            <a:bodyPr/>
            <a:lstStyle/>
            <a:p>
              <a:endParaRPr lang="en-US"/>
            </a:p>
          </p:txBody>
        </p:sp>
        <p:sp>
          <p:nvSpPr>
            <p:cNvPr id="79905" name="Line 25"/>
            <p:cNvSpPr>
              <a:spLocks noChangeShapeType="1"/>
            </p:cNvSpPr>
            <p:nvPr/>
          </p:nvSpPr>
          <p:spPr bwMode="auto">
            <a:xfrm rot="120000">
              <a:off x="1752600" y="4237037"/>
              <a:ext cx="1319212" cy="1403350"/>
            </a:xfrm>
            <a:prstGeom prst="line">
              <a:avLst/>
            </a:prstGeom>
            <a:noFill/>
            <a:ln w="25400">
              <a:solidFill>
                <a:schemeClr val="tx1"/>
              </a:solidFill>
              <a:round/>
              <a:headEnd/>
              <a:tailEnd/>
            </a:ln>
          </p:spPr>
          <p:txBody>
            <a:bodyPr/>
            <a:lstStyle/>
            <a:p>
              <a:endParaRPr lang="en-US"/>
            </a:p>
          </p:txBody>
        </p:sp>
        <p:sp>
          <p:nvSpPr>
            <p:cNvPr id="79906" name="Line 25"/>
            <p:cNvSpPr>
              <a:spLocks noChangeShapeType="1"/>
            </p:cNvSpPr>
            <p:nvPr/>
          </p:nvSpPr>
          <p:spPr bwMode="auto">
            <a:xfrm rot="120000">
              <a:off x="1130300" y="4913312"/>
              <a:ext cx="708025" cy="660400"/>
            </a:xfrm>
            <a:prstGeom prst="line">
              <a:avLst/>
            </a:prstGeom>
            <a:noFill/>
            <a:ln w="25400">
              <a:solidFill>
                <a:schemeClr val="tx1"/>
              </a:solidFill>
              <a:round/>
              <a:headEnd/>
              <a:tailEnd/>
            </a:ln>
          </p:spPr>
          <p:txBody>
            <a:bodyPr/>
            <a:lstStyle/>
            <a:p>
              <a:endParaRPr lang="en-US"/>
            </a:p>
          </p:txBody>
        </p:sp>
        <p:sp>
          <p:nvSpPr>
            <p:cNvPr id="79907" name="AutoShape 11"/>
            <p:cNvSpPr>
              <a:spLocks noChangeArrowheads="1"/>
            </p:cNvSpPr>
            <p:nvPr/>
          </p:nvSpPr>
          <p:spPr bwMode="auto">
            <a:xfrm>
              <a:off x="1708150"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08" name="AutoShape 11"/>
            <p:cNvSpPr>
              <a:spLocks noChangeArrowheads="1"/>
            </p:cNvSpPr>
            <p:nvPr/>
          </p:nvSpPr>
          <p:spPr bwMode="auto">
            <a:xfrm>
              <a:off x="1065212" y="4824412"/>
              <a:ext cx="119063"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09" name="AutoShape 11"/>
            <p:cNvSpPr>
              <a:spLocks noChangeArrowheads="1"/>
            </p:cNvSpPr>
            <p:nvPr/>
          </p:nvSpPr>
          <p:spPr bwMode="auto">
            <a:xfrm>
              <a:off x="2317750"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10" name="AutoShape 11"/>
            <p:cNvSpPr>
              <a:spLocks noChangeArrowheads="1"/>
            </p:cNvSpPr>
            <p:nvPr/>
          </p:nvSpPr>
          <p:spPr bwMode="auto">
            <a:xfrm>
              <a:off x="3502025" y="48244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11" name="AutoShape 11"/>
            <p:cNvSpPr>
              <a:spLocks noChangeArrowheads="1"/>
            </p:cNvSpPr>
            <p:nvPr/>
          </p:nvSpPr>
          <p:spPr bwMode="auto">
            <a:xfrm>
              <a:off x="2886075" y="4138612"/>
              <a:ext cx="119062" cy="119063"/>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12" name="AutoShape 11"/>
            <p:cNvSpPr>
              <a:spLocks noChangeArrowheads="1"/>
            </p:cNvSpPr>
            <p:nvPr/>
          </p:nvSpPr>
          <p:spPr bwMode="auto">
            <a:xfrm>
              <a:off x="1751012" y="5543550"/>
              <a:ext cx="119063"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9913" name="AutoShape 11"/>
            <p:cNvSpPr>
              <a:spLocks noChangeArrowheads="1"/>
            </p:cNvSpPr>
            <p:nvPr/>
          </p:nvSpPr>
          <p:spPr bwMode="auto">
            <a:xfrm>
              <a:off x="2927350" y="5543550"/>
              <a:ext cx="119062" cy="119062"/>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grpSp>
      <p:sp>
        <p:nvSpPr>
          <p:cNvPr id="108" name="矩形 107"/>
          <p:cNvSpPr>
            <a:spLocks noChangeArrowheads="1"/>
          </p:cNvSpPr>
          <p:nvPr/>
        </p:nvSpPr>
        <p:spPr bwMode="auto">
          <a:xfrm>
            <a:off x="5334000" y="5486400"/>
            <a:ext cx="312738"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3</a:t>
            </a:r>
            <a:endParaRPr lang="zh-TW" altLang="en-US" sz="2000"/>
          </a:p>
        </p:txBody>
      </p:sp>
      <p:sp>
        <p:nvSpPr>
          <p:cNvPr id="109" name="矩形 108"/>
          <p:cNvSpPr>
            <a:spLocks noChangeArrowheads="1"/>
          </p:cNvSpPr>
          <p:nvPr/>
        </p:nvSpPr>
        <p:spPr bwMode="auto">
          <a:xfrm>
            <a:off x="6705600" y="5486400"/>
            <a:ext cx="312738" cy="400050"/>
          </a:xfrm>
          <a:prstGeom prst="rect">
            <a:avLst/>
          </a:prstGeom>
          <a:noFill/>
          <a:ln w="9525">
            <a:noFill/>
            <a:miter lim="800000"/>
            <a:headEnd/>
            <a:tailEnd/>
          </a:ln>
        </p:spPr>
        <p:txBody>
          <a:bodyPr wrap="none">
            <a:spAutoFit/>
          </a:bodyPr>
          <a:lstStyle/>
          <a:p>
            <a:r>
              <a:rPr lang="en-US" altLang="zh-TW" sz="2000">
                <a:solidFill>
                  <a:srgbClr val="000000"/>
                </a:solidFill>
                <a:latin typeface="Times New Roman" pitchFamily="18" charset="0"/>
                <a:cs typeface="Times New Roman" pitchFamily="18" charset="0"/>
              </a:rPr>
              <a:t>2</a:t>
            </a:r>
            <a:endParaRPr lang="zh-TW" altLang="en-US" sz="2000"/>
          </a:p>
        </p:txBody>
      </p:sp>
      <p:sp>
        <p:nvSpPr>
          <p:cNvPr id="110" name="文字方塊 109"/>
          <p:cNvSpPr txBox="1">
            <a:spLocks noChangeArrowheads="1"/>
          </p:cNvSpPr>
          <p:nvPr/>
        </p:nvSpPr>
        <p:spPr bwMode="auto">
          <a:xfrm>
            <a:off x="5564188" y="5995988"/>
            <a:ext cx="1371600" cy="369887"/>
          </a:xfrm>
          <a:prstGeom prst="rect">
            <a:avLst/>
          </a:prstGeom>
          <a:noFill/>
          <a:ln w="9525">
            <a:noFill/>
            <a:miter lim="800000"/>
            <a:headEnd/>
            <a:tailEnd/>
          </a:ln>
        </p:spPr>
        <p:txBody>
          <a:bodyPr>
            <a:spAutoFit/>
          </a:bodyPr>
          <a:lstStyle/>
          <a:p>
            <a:r>
              <a:rPr lang="en-US" altLang="zh-TW"/>
              <a:t>3-coloring</a:t>
            </a:r>
            <a:endParaRPr lang="zh-TW" altLang="en-US"/>
          </a:p>
        </p:txBody>
      </p:sp>
      <p:sp>
        <p:nvSpPr>
          <p:cNvPr id="111" name="文字方塊 110"/>
          <p:cNvSpPr txBox="1">
            <a:spLocks noChangeArrowheads="1"/>
          </p:cNvSpPr>
          <p:nvPr/>
        </p:nvSpPr>
        <p:spPr bwMode="auto">
          <a:xfrm>
            <a:off x="4572000" y="6335713"/>
            <a:ext cx="3941763" cy="369887"/>
          </a:xfrm>
          <a:prstGeom prst="rect">
            <a:avLst/>
          </a:prstGeom>
          <a:noFill/>
          <a:ln w="9525">
            <a:noFill/>
            <a:miter lim="800000"/>
            <a:headEnd/>
            <a:tailEnd/>
          </a:ln>
        </p:spPr>
        <p:txBody>
          <a:bodyPr wrap="none">
            <a:spAutoFit/>
          </a:bodyPr>
          <a:lstStyle/>
          <a:p>
            <a:r>
              <a:rPr lang="en-US"/>
              <a:t>Less the number of colors, the better</a:t>
            </a: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 calcmode="lin" valueType="num">
                                      <p:cBhvr additive="base">
                                        <p:cTn id="7"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anim calcmode="lin" valueType="num">
                                      <p:cBhvr additive="base">
                                        <p:cTn id="25" dur="500" fill="hold"/>
                                        <p:tgtEl>
                                          <p:spTgt spid="68"/>
                                        </p:tgtEl>
                                        <p:attrNameLst>
                                          <p:attrName>ppt_x</p:attrName>
                                        </p:attrNameLst>
                                      </p:cBhvr>
                                      <p:tavLst>
                                        <p:tav tm="0">
                                          <p:val>
                                            <p:strVal val="#ppt_x"/>
                                          </p:val>
                                        </p:tav>
                                        <p:tav tm="100000">
                                          <p:val>
                                            <p:strVal val="#ppt_x"/>
                                          </p:val>
                                        </p:tav>
                                      </p:tavLst>
                                    </p:anim>
                                    <p:anim calcmode="lin" valueType="num">
                                      <p:cBhvr additive="base">
                                        <p:cTn id="2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additive="base">
                                        <p:cTn id="37" dur="500" fill="hold"/>
                                        <p:tgtEl>
                                          <p:spTgt spid="69"/>
                                        </p:tgtEl>
                                        <p:attrNameLst>
                                          <p:attrName>ppt_x</p:attrName>
                                        </p:attrNameLst>
                                      </p:cBhvr>
                                      <p:tavLst>
                                        <p:tav tm="0">
                                          <p:val>
                                            <p:strVal val="#ppt_x"/>
                                          </p:val>
                                        </p:tav>
                                        <p:tav tm="100000">
                                          <p:val>
                                            <p:strVal val="#ppt_x"/>
                                          </p:val>
                                        </p:tav>
                                      </p:tavLst>
                                    </p:anim>
                                    <p:anim calcmode="lin" valueType="num">
                                      <p:cBhvr additive="base">
                                        <p:cTn id="3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additive="base">
                                        <p:cTn id="43" dur="500" fill="hold"/>
                                        <p:tgtEl>
                                          <p:spTgt spid="71"/>
                                        </p:tgtEl>
                                        <p:attrNameLst>
                                          <p:attrName>ppt_x</p:attrName>
                                        </p:attrNameLst>
                                      </p:cBhvr>
                                      <p:tavLst>
                                        <p:tav tm="0">
                                          <p:val>
                                            <p:strVal val="#ppt_x"/>
                                          </p:val>
                                        </p:tav>
                                        <p:tav tm="100000">
                                          <p:val>
                                            <p:strVal val="#ppt_x"/>
                                          </p:val>
                                        </p:tav>
                                      </p:tavLst>
                                    </p:anim>
                                    <p:anim calcmode="lin" valueType="num">
                                      <p:cBhvr additive="base">
                                        <p:cTn id="4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anim calcmode="lin" valueType="num">
                                      <p:cBhvr additive="base">
                                        <p:cTn id="49" dur="500" fill="hold"/>
                                        <p:tgtEl>
                                          <p:spTgt spid="80"/>
                                        </p:tgtEl>
                                        <p:attrNameLst>
                                          <p:attrName>ppt_x</p:attrName>
                                        </p:attrNameLst>
                                      </p:cBhvr>
                                      <p:tavLst>
                                        <p:tav tm="0">
                                          <p:val>
                                            <p:strVal val="#ppt_x"/>
                                          </p:val>
                                        </p:tav>
                                        <p:tav tm="100000">
                                          <p:val>
                                            <p:strVal val="#ppt_x"/>
                                          </p:val>
                                        </p:tav>
                                      </p:tavLst>
                                    </p:anim>
                                    <p:anim calcmode="lin" valueType="num">
                                      <p:cBhvr additive="base">
                                        <p:cTn id="5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anim calcmode="lin" valueType="num">
                                      <p:cBhvr additive="base">
                                        <p:cTn id="55" dur="500" fill="hold"/>
                                        <p:tgtEl>
                                          <p:spTgt spid="79"/>
                                        </p:tgtEl>
                                        <p:attrNameLst>
                                          <p:attrName>ppt_x</p:attrName>
                                        </p:attrNameLst>
                                      </p:cBhvr>
                                      <p:tavLst>
                                        <p:tav tm="0">
                                          <p:val>
                                            <p:strVal val="#ppt_x"/>
                                          </p:val>
                                        </p:tav>
                                        <p:tav tm="100000">
                                          <p:val>
                                            <p:strVal val="#ppt_x"/>
                                          </p:val>
                                        </p:tav>
                                      </p:tavLst>
                                    </p:anim>
                                    <p:anim calcmode="lin" valueType="num">
                                      <p:cBhvr additive="base">
                                        <p:cTn id="56"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fill="hold"/>
                                        <p:tgtEl>
                                          <p:spTgt spid="70"/>
                                        </p:tgtEl>
                                        <p:attrNameLst>
                                          <p:attrName>ppt_x</p:attrName>
                                        </p:attrNameLst>
                                      </p:cBhvr>
                                      <p:tavLst>
                                        <p:tav tm="0">
                                          <p:val>
                                            <p:strVal val="#ppt_x"/>
                                          </p:val>
                                        </p:tav>
                                        <p:tav tm="100000">
                                          <p:val>
                                            <p:strVal val="#ppt_x"/>
                                          </p:val>
                                        </p:tav>
                                      </p:tavLst>
                                    </p:anim>
                                    <p:anim calcmode="lin" valueType="num">
                                      <p:cBhvr additive="base">
                                        <p:cTn id="6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 calcmode="lin" valueType="num">
                                      <p:cBhvr additive="base">
                                        <p:cTn id="67" dur="500" fill="hold"/>
                                        <p:tgtEl>
                                          <p:spTgt spid="81"/>
                                        </p:tgtEl>
                                        <p:attrNameLst>
                                          <p:attrName>ppt_x</p:attrName>
                                        </p:attrNameLst>
                                      </p:cBhvr>
                                      <p:tavLst>
                                        <p:tav tm="0">
                                          <p:val>
                                            <p:strVal val="#ppt_x"/>
                                          </p:val>
                                        </p:tav>
                                        <p:tav tm="100000">
                                          <p:val>
                                            <p:strVal val="#ppt_x"/>
                                          </p:val>
                                        </p:tav>
                                      </p:tavLst>
                                    </p:anim>
                                    <p:anim calcmode="lin" valueType="num">
                                      <p:cBhvr additive="base">
                                        <p:cTn id="6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6"/>
                                        </p:tgtEl>
                                        <p:attrNameLst>
                                          <p:attrName>style.visibility</p:attrName>
                                        </p:attrNameLst>
                                      </p:cBhvr>
                                      <p:to>
                                        <p:strVal val="visible"/>
                                      </p:to>
                                    </p:set>
                                    <p:anim calcmode="lin" valueType="num">
                                      <p:cBhvr additive="base">
                                        <p:cTn id="79" dur="500" fill="hold"/>
                                        <p:tgtEl>
                                          <p:spTgt spid="86"/>
                                        </p:tgtEl>
                                        <p:attrNameLst>
                                          <p:attrName>ppt_x</p:attrName>
                                        </p:attrNameLst>
                                      </p:cBhvr>
                                      <p:tavLst>
                                        <p:tav tm="0">
                                          <p:val>
                                            <p:strVal val="#ppt_x"/>
                                          </p:val>
                                        </p:tav>
                                        <p:tav tm="100000">
                                          <p:val>
                                            <p:strVal val="#ppt_x"/>
                                          </p:val>
                                        </p:tav>
                                      </p:tavLst>
                                    </p:anim>
                                    <p:anim calcmode="lin" valueType="num">
                                      <p:cBhvr additive="base">
                                        <p:cTn id="8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additive="base">
                                        <p:cTn id="85" dur="500" fill="hold"/>
                                        <p:tgtEl>
                                          <p:spTgt spid="85"/>
                                        </p:tgtEl>
                                        <p:attrNameLst>
                                          <p:attrName>ppt_x</p:attrName>
                                        </p:attrNameLst>
                                      </p:cBhvr>
                                      <p:tavLst>
                                        <p:tav tm="0">
                                          <p:val>
                                            <p:strVal val="#ppt_x"/>
                                          </p:val>
                                        </p:tav>
                                        <p:tav tm="100000">
                                          <p:val>
                                            <p:strVal val="#ppt_x"/>
                                          </p:val>
                                        </p:tav>
                                      </p:tavLst>
                                    </p:anim>
                                    <p:anim calcmode="lin" valueType="num">
                                      <p:cBhvr additive="base">
                                        <p:cTn id="8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8"/>
                                        </p:tgtEl>
                                        <p:attrNameLst>
                                          <p:attrName>style.visibility</p:attrName>
                                        </p:attrNameLst>
                                      </p:cBhvr>
                                      <p:to>
                                        <p:strVal val="visible"/>
                                      </p:to>
                                    </p:set>
                                    <p:anim calcmode="lin" valueType="num">
                                      <p:cBhvr additive="base">
                                        <p:cTn id="91" dur="500" fill="hold"/>
                                        <p:tgtEl>
                                          <p:spTgt spid="108"/>
                                        </p:tgtEl>
                                        <p:attrNameLst>
                                          <p:attrName>ppt_x</p:attrName>
                                        </p:attrNameLst>
                                      </p:cBhvr>
                                      <p:tavLst>
                                        <p:tav tm="0">
                                          <p:val>
                                            <p:strVal val="#ppt_x"/>
                                          </p:val>
                                        </p:tav>
                                        <p:tav tm="100000">
                                          <p:val>
                                            <p:strVal val="#ppt_x"/>
                                          </p:val>
                                        </p:tav>
                                      </p:tavLst>
                                    </p:anim>
                                    <p:anim calcmode="lin" valueType="num">
                                      <p:cBhvr additive="base">
                                        <p:cTn id="92"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anim calcmode="lin" valueType="num">
                                      <p:cBhvr additive="base">
                                        <p:cTn id="97" dur="500" fill="hold"/>
                                        <p:tgtEl>
                                          <p:spTgt spid="88"/>
                                        </p:tgtEl>
                                        <p:attrNameLst>
                                          <p:attrName>ppt_x</p:attrName>
                                        </p:attrNameLst>
                                      </p:cBhvr>
                                      <p:tavLst>
                                        <p:tav tm="0">
                                          <p:val>
                                            <p:strVal val="#ppt_x"/>
                                          </p:val>
                                        </p:tav>
                                        <p:tav tm="100000">
                                          <p:val>
                                            <p:strVal val="#ppt_x"/>
                                          </p:val>
                                        </p:tav>
                                      </p:tavLst>
                                    </p:anim>
                                    <p:anim calcmode="lin" valueType="num">
                                      <p:cBhvr additive="base">
                                        <p:cTn id="9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87"/>
                                        </p:tgtEl>
                                        <p:attrNameLst>
                                          <p:attrName>style.visibility</p:attrName>
                                        </p:attrNameLst>
                                      </p:cBhvr>
                                      <p:to>
                                        <p:strVal val="visible"/>
                                      </p:to>
                                    </p:set>
                                    <p:anim calcmode="lin" valueType="num">
                                      <p:cBhvr additive="base">
                                        <p:cTn id="103" dur="500" fill="hold"/>
                                        <p:tgtEl>
                                          <p:spTgt spid="87"/>
                                        </p:tgtEl>
                                        <p:attrNameLst>
                                          <p:attrName>ppt_x</p:attrName>
                                        </p:attrNameLst>
                                      </p:cBhvr>
                                      <p:tavLst>
                                        <p:tav tm="0">
                                          <p:val>
                                            <p:strVal val="#ppt_x"/>
                                          </p:val>
                                        </p:tav>
                                        <p:tav tm="100000">
                                          <p:val>
                                            <p:strVal val="#ppt_x"/>
                                          </p:val>
                                        </p:tav>
                                      </p:tavLst>
                                    </p:anim>
                                    <p:anim calcmode="lin" valueType="num">
                                      <p:cBhvr additive="base">
                                        <p:cTn id="10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09"/>
                                        </p:tgtEl>
                                        <p:attrNameLst>
                                          <p:attrName>style.visibility</p:attrName>
                                        </p:attrNameLst>
                                      </p:cBhvr>
                                      <p:to>
                                        <p:strVal val="visible"/>
                                      </p:to>
                                    </p:set>
                                    <p:anim calcmode="lin" valueType="num">
                                      <p:cBhvr additive="base">
                                        <p:cTn id="109" dur="500" fill="hold"/>
                                        <p:tgtEl>
                                          <p:spTgt spid="109"/>
                                        </p:tgtEl>
                                        <p:attrNameLst>
                                          <p:attrName>ppt_x</p:attrName>
                                        </p:attrNameLst>
                                      </p:cBhvr>
                                      <p:tavLst>
                                        <p:tav tm="0">
                                          <p:val>
                                            <p:strVal val="#ppt_x"/>
                                          </p:val>
                                        </p:tav>
                                        <p:tav tm="100000">
                                          <p:val>
                                            <p:strVal val="#ppt_x"/>
                                          </p:val>
                                        </p:tav>
                                      </p:tavLst>
                                    </p:anim>
                                    <p:anim calcmode="lin" valueType="num">
                                      <p:cBhvr additive="base">
                                        <p:cTn id="110"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89"/>
                                        </p:tgtEl>
                                        <p:attrNameLst>
                                          <p:attrName>style.visibility</p:attrName>
                                        </p:attrNameLst>
                                      </p:cBhvr>
                                      <p:to>
                                        <p:strVal val="visible"/>
                                      </p:to>
                                    </p:set>
                                    <p:anim calcmode="lin" valueType="num">
                                      <p:cBhvr additive="base">
                                        <p:cTn id="115" dur="500" fill="hold"/>
                                        <p:tgtEl>
                                          <p:spTgt spid="89"/>
                                        </p:tgtEl>
                                        <p:attrNameLst>
                                          <p:attrName>ppt_x</p:attrName>
                                        </p:attrNameLst>
                                      </p:cBhvr>
                                      <p:tavLst>
                                        <p:tav tm="0">
                                          <p:val>
                                            <p:strVal val="#ppt_x"/>
                                          </p:val>
                                        </p:tav>
                                        <p:tav tm="100000">
                                          <p:val>
                                            <p:strVal val="#ppt_x"/>
                                          </p:val>
                                        </p:tav>
                                      </p:tavLst>
                                    </p:anim>
                                    <p:anim calcmode="lin" valueType="num">
                                      <p:cBhvr additive="base">
                                        <p:cTn id="116"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10"/>
                                        </p:tgtEl>
                                        <p:attrNameLst>
                                          <p:attrName>style.visibility</p:attrName>
                                        </p:attrNameLst>
                                      </p:cBhvr>
                                      <p:to>
                                        <p:strVal val="visible"/>
                                      </p:to>
                                    </p:set>
                                    <p:anim calcmode="lin" valueType="num">
                                      <p:cBhvr additive="base">
                                        <p:cTn id="121" dur="500" fill="hold"/>
                                        <p:tgtEl>
                                          <p:spTgt spid="110"/>
                                        </p:tgtEl>
                                        <p:attrNameLst>
                                          <p:attrName>ppt_x</p:attrName>
                                        </p:attrNameLst>
                                      </p:cBhvr>
                                      <p:tavLst>
                                        <p:tav tm="0">
                                          <p:val>
                                            <p:strVal val="#ppt_x"/>
                                          </p:val>
                                        </p:tav>
                                        <p:tav tm="100000">
                                          <p:val>
                                            <p:strVal val="#ppt_x"/>
                                          </p:val>
                                        </p:tav>
                                      </p:tavLst>
                                    </p:anim>
                                    <p:anim calcmode="lin" valueType="num">
                                      <p:cBhvr additive="base">
                                        <p:cTn id="122"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11"/>
                                        </p:tgtEl>
                                        <p:attrNameLst>
                                          <p:attrName>style.visibility</p:attrName>
                                        </p:attrNameLst>
                                      </p:cBhvr>
                                      <p:to>
                                        <p:strVal val="visible"/>
                                      </p:to>
                                    </p:set>
                                    <p:anim calcmode="lin" valueType="num">
                                      <p:cBhvr additive="base">
                                        <p:cTn id="127" dur="500" fill="hold"/>
                                        <p:tgtEl>
                                          <p:spTgt spid="111"/>
                                        </p:tgtEl>
                                        <p:attrNameLst>
                                          <p:attrName>ppt_x</p:attrName>
                                        </p:attrNameLst>
                                      </p:cBhvr>
                                      <p:tavLst>
                                        <p:tav tm="0">
                                          <p:val>
                                            <p:strVal val="#ppt_x"/>
                                          </p:val>
                                        </p:tav>
                                        <p:tav tm="100000">
                                          <p:val>
                                            <p:strVal val="#ppt_x"/>
                                          </p:val>
                                        </p:tav>
                                      </p:tavLst>
                                    </p:anim>
                                    <p:anim calcmode="lin" valueType="num">
                                      <p:cBhvr additive="base">
                                        <p:cTn id="128"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P spid="32" grpId="0"/>
      <p:bldP spid="67" grpId="0"/>
      <p:bldP spid="68" grpId="0"/>
      <p:bldP spid="69" grpId="0"/>
      <p:bldP spid="70" grpId="0"/>
      <p:bldP spid="71" grpId="0"/>
      <p:bldP spid="79" grpId="0"/>
      <p:bldP spid="80" grpId="0"/>
      <p:bldP spid="81" grpId="0"/>
      <p:bldP spid="85" grpId="0"/>
      <p:bldP spid="86" grpId="0"/>
      <p:bldP spid="87" grpId="0"/>
      <p:bldP spid="88" grpId="0"/>
      <p:bldP spid="89" grpId="0"/>
      <p:bldP spid="108" grpId="0"/>
      <p:bldP spid="109" grpId="0"/>
      <p:bldP spid="110" grpId="0"/>
      <p:bldP spid="1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457200"/>
            <a:ext cx="8229600" cy="762000"/>
          </a:xfrm>
        </p:spPr>
        <p:txBody>
          <a:bodyPr/>
          <a:lstStyle/>
          <a:p>
            <a:pPr eaLnBrk="1" hangingPunct="1"/>
            <a:r>
              <a:rPr lang="en-US" altLang="zh-TW" dirty="0" smtClean="0"/>
              <a:t> Introduction to Graphs</a:t>
            </a:r>
          </a:p>
        </p:txBody>
      </p:sp>
      <p:sp>
        <p:nvSpPr>
          <p:cNvPr id="3" name="Rectangle 3"/>
          <p:cNvSpPr>
            <a:spLocks noGrp="1" noChangeArrowheads="1"/>
          </p:cNvSpPr>
          <p:nvPr>
            <p:ph idx="1"/>
          </p:nvPr>
        </p:nvSpPr>
        <p:spPr>
          <a:xfrm>
            <a:off x="304800" y="1219200"/>
            <a:ext cx="8610600" cy="2209800"/>
          </a:xfrm>
        </p:spPr>
        <p:txBody>
          <a:bodyPr/>
          <a:lstStyle/>
          <a:p>
            <a:pPr eaLnBrk="1" hangingPunct="1">
              <a:buFont typeface="Wingdings" pitchFamily="2" charset="2"/>
              <a:buNone/>
            </a:pPr>
            <a:r>
              <a:rPr lang="en-US" altLang="zh-TW" sz="2800" dirty="0" smtClean="0"/>
              <a:t>  A </a:t>
            </a:r>
            <a:r>
              <a:rPr lang="en-US" altLang="zh-TW" sz="2800" dirty="0" smtClean="0">
                <a:solidFill>
                  <a:srgbClr val="0000CC"/>
                </a:solidFill>
              </a:rPr>
              <a:t>graph</a:t>
            </a:r>
            <a:r>
              <a:rPr lang="en-US" altLang="zh-TW" sz="2800" dirty="0" smtClean="0"/>
              <a:t> </a:t>
            </a:r>
            <a:r>
              <a:rPr lang="en-US" altLang="zh-TW" sz="2800" b="1" i="1" dirty="0" smtClean="0">
                <a:latin typeface="Times New Roman" pitchFamily="18" charset="0"/>
              </a:rPr>
              <a:t>G </a:t>
            </a:r>
            <a:r>
              <a:rPr lang="en-US" altLang="zh-TW" sz="2800" b="1" dirty="0" smtClean="0">
                <a:latin typeface="Times New Roman" pitchFamily="18" charset="0"/>
              </a:rPr>
              <a:t>= (</a:t>
            </a:r>
            <a:r>
              <a:rPr lang="en-US" altLang="zh-TW" sz="2800" b="1" i="1" dirty="0" smtClean="0">
                <a:latin typeface="Times New Roman" pitchFamily="18" charset="0"/>
              </a:rPr>
              <a:t>V</a:t>
            </a:r>
            <a:r>
              <a:rPr lang="en-US" altLang="zh-TW" sz="2800" b="1" dirty="0" smtClean="0">
                <a:latin typeface="Times New Roman" pitchFamily="18" charset="0"/>
              </a:rPr>
              <a:t>, </a:t>
            </a:r>
            <a:r>
              <a:rPr lang="en-US" altLang="zh-TW" sz="2800" b="1" i="1" dirty="0" smtClean="0">
                <a:latin typeface="Times New Roman" pitchFamily="18" charset="0"/>
              </a:rPr>
              <a:t>E</a:t>
            </a:r>
            <a:r>
              <a:rPr lang="en-US" altLang="zh-TW" sz="2800" b="1" dirty="0" smtClean="0">
                <a:latin typeface="Times New Roman" pitchFamily="18" charset="0"/>
              </a:rPr>
              <a:t>)</a:t>
            </a:r>
            <a:r>
              <a:rPr lang="en-US" altLang="zh-TW" sz="2800" dirty="0" smtClean="0"/>
              <a:t> consists of </a:t>
            </a:r>
            <a:r>
              <a:rPr lang="en-US" altLang="zh-TW" sz="2800" b="1" i="1" dirty="0" smtClean="0">
                <a:latin typeface="Times New Roman" pitchFamily="18" charset="0"/>
              </a:rPr>
              <a:t>V</a:t>
            </a:r>
            <a:r>
              <a:rPr lang="en-US" altLang="zh-TW" sz="2800" dirty="0" smtClean="0">
                <a:latin typeface="Times New Roman" pitchFamily="18" charset="0"/>
              </a:rPr>
              <a:t>, </a:t>
            </a:r>
            <a:r>
              <a:rPr lang="en-US" altLang="zh-TW" sz="2800" dirty="0" smtClean="0"/>
              <a:t>a nonempty set of </a:t>
            </a:r>
            <a:r>
              <a:rPr lang="en-US" altLang="zh-TW" sz="2800" dirty="0" smtClean="0">
                <a:solidFill>
                  <a:srgbClr val="0000CC"/>
                </a:solidFill>
              </a:rPr>
              <a:t>vertices </a:t>
            </a:r>
            <a:r>
              <a:rPr lang="en-US" altLang="zh-TW" sz="2800" dirty="0" smtClean="0">
                <a:solidFill>
                  <a:schemeClr val="tx2"/>
                </a:solidFill>
              </a:rPr>
              <a:t>(or </a:t>
            </a:r>
            <a:r>
              <a:rPr lang="en-US" altLang="zh-TW" sz="2800" dirty="0" smtClean="0">
                <a:solidFill>
                  <a:srgbClr val="3333CC"/>
                </a:solidFill>
              </a:rPr>
              <a:t>nodes</a:t>
            </a:r>
            <a:r>
              <a:rPr lang="en-US" altLang="zh-TW" sz="2800" dirty="0" smtClean="0">
                <a:solidFill>
                  <a:schemeClr val="tx2"/>
                </a:solidFill>
              </a:rPr>
              <a:t>)</a:t>
            </a:r>
            <a:r>
              <a:rPr lang="en-US" altLang="zh-TW" sz="2800" dirty="0" smtClean="0"/>
              <a:t>, and </a:t>
            </a:r>
            <a:r>
              <a:rPr lang="en-US" altLang="zh-TW" sz="2800" b="1" i="1" dirty="0" smtClean="0">
                <a:latin typeface="Times New Roman" pitchFamily="18" charset="0"/>
              </a:rPr>
              <a:t>E</a:t>
            </a:r>
            <a:r>
              <a:rPr lang="en-US" altLang="zh-TW" sz="2800" dirty="0" smtClean="0"/>
              <a:t>, a set of </a:t>
            </a:r>
            <a:r>
              <a:rPr lang="en-US" altLang="zh-TW" sz="2800" dirty="0" smtClean="0">
                <a:solidFill>
                  <a:srgbClr val="0000CC"/>
                </a:solidFill>
              </a:rPr>
              <a:t>edges</a:t>
            </a:r>
            <a:r>
              <a:rPr lang="en-US" altLang="zh-TW" sz="2800" dirty="0" smtClean="0"/>
              <a:t>. Each edge has either one or two vertices associated with it, called its </a:t>
            </a:r>
            <a:r>
              <a:rPr lang="en-US" altLang="zh-TW" sz="2800" dirty="0" smtClean="0">
                <a:solidFill>
                  <a:srgbClr val="0000CC"/>
                </a:solidFill>
              </a:rPr>
              <a:t>endpoints</a:t>
            </a:r>
            <a:r>
              <a:rPr lang="en-US" altLang="zh-TW" sz="2800" dirty="0" smtClean="0"/>
              <a:t>. An edge is said to </a:t>
            </a:r>
            <a:r>
              <a:rPr lang="en-US" altLang="zh-TW" sz="2800" dirty="0" smtClean="0">
                <a:solidFill>
                  <a:srgbClr val="0000CC"/>
                </a:solidFill>
              </a:rPr>
              <a:t>connect</a:t>
            </a:r>
            <a:r>
              <a:rPr lang="en-US" altLang="zh-TW" sz="2800" dirty="0" smtClean="0"/>
              <a:t> its endpoints.</a:t>
            </a:r>
          </a:p>
          <a:p>
            <a:pPr eaLnBrk="1" hangingPunct="1">
              <a:buFont typeface="Wingdings" pitchFamily="2" charset="2"/>
              <a:buNone/>
            </a:pPr>
            <a:r>
              <a:rPr lang="en-US" altLang="zh-TW" dirty="0" err="1" smtClean="0"/>
              <a:t>eg</a:t>
            </a:r>
            <a:r>
              <a:rPr lang="en-US" altLang="zh-TW" dirty="0" smtClean="0"/>
              <a:t>.</a:t>
            </a:r>
          </a:p>
          <a:p>
            <a:pPr eaLnBrk="1" hangingPunct="1">
              <a:buFont typeface="Wingdings" pitchFamily="2" charset="2"/>
              <a:buNone/>
            </a:pPr>
            <a:endParaRPr lang="en-US" altLang="zh-TW" dirty="0" smtClean="0"/>
          </a:p>
        </p:txBody>
      </p:sp>
      <p:sp>
        <p:nvSpPr>
          <p:cNvPr id="16386" name="投影片編號版面配置區 4"/>
          <p:cNvSpPr>
            <a:spLocks noGrp="1"/>
          </p:cNvSpPr>
          <p:nvPr>
            <p:ph type="sldNum" sz="quarter" idx="11"/>
          </p:nvPr>
        </p:nvSpPr>
        <p:spPr>
          <a:noFill/>
        </p:spPr>
        <p:txBody>
          <a:bodyPr/>
          <a:lstStyle/>
          <a:p>
            <a:fld id="{140781B5-5B79-445D-8C6C-EAE5B92D5CF7}" type="slidenum">
              <a:rPr lang="en-US" altLang="zh-TW" smtClean="0"/>
              <a:pPr/>
              <a:t>3</a:t>
            </a:fld>
            <a:endParaRPr lang="en-US" altLang="zh-TW" smtClean="0"/>
          </a:p>
        </p:txBody>
      </p:sp>
      <p:grpSp>
        <p:nvGrpSpPr>
          <p:cNvPr id="2" name="Group 44"/>
          <p:cNvGrpSpPr>
            <a:grpSpLocks/>
          </p:cNvGrpSpPr>
          <p:nvPr/>
        </p:nvGrpSpPr>
        <p:grpSpPr bwMode="auto">
          <a:xfrm>
            <a:off x="593725" y="3640138"/>
            <a:ext cx="8013700" cy="2943225"/>
            <a:chOff x="374" y="2293"/>
            <a:chExt cx="5048" cy="1854"/>
          </a:xfrm>
        </p:grpSpPr>
        <p:sp>
          <p:nvSpPr>
            <p:cNvPr id="16390" name="Oval 4"/>
            <p:cNvSpPr>
              <a:spLocks noChangeArrowheads="1"/>
            </p:cNvSpPr>
            <p:nvPr/>
          </p:nvSpPr>
          <p:spPr bwMode="auto">
            <a:xfrm>
              <a:off x="480" y="2976"/>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cxnSp>
          <p:nvCxnSpPr>
            <p:cNvPr id="16391" name="AutoShape 15"/>
            <p:cNvCxnSpPr>
              <a:cxnSpLocks noChangeShapeType="1"/>
              <a:stCxn id="16390" idx="5"/>
              <a:endCxn id="16409" idx="5"/>
            </p:cNvCxnSpPr>
            <p:nvPr/>
          </p:nvCxnSpPr>
          <p:spPr bwMode="auto">
            <a:xfrm>
              <a:off x="553" y="3049"/>
              <a:ext cx="480" cy="406"/>
            </a:xfrm>
            <a:prstGeom prst="straightConnector1">
              <a:avLst/>
            </a:prstGeom>
            <a:noFill/>
            <a:ln w="9525">
              <a:solidFill>
                <a:schemeClr val="tx1"/>
              </a:solidFill>
              <a:round/>
              <a:headEnd/>
              <a:tailEnd/>
            </a:ln>
          </p:spPr>
        </p:cxnSp>
        <p:cxnSp>
          <p:nvCxnSpPr>
            <p:cNvPr id="16392" name="AutoShape 16"/>
            <p:cNvCxnSpPr>
              <a:cxnSpLocks noChangeShapeType="1"/>
              <a:stCxn id="16409" idx="0"/>
            </p:cNvCxnSpPr>
            <p:nvPr/>
          </p:nvCxnSpPr>
          <p:spPr bwMode="auto">
            <a:xfrm flipH="1">
              <a:off x="603" y="3382"/>
              <a:ext cx="400" cy="335"/>
            </a:xfrm>
            <a:prstGeom prst="straightConnector1">
              <a:avLst/>
            </a:prstGeom>
            <a:noFill/>
            <a:ln w="9525">
              <a:solidFill>
                <a:schemeClr val="tx1"/>
              </a:solidFill>
              <a:round/>
              <a:headEnd/>
              <a:tailEnd/>
            </a:ln>
          </p:spPr>
        </p:cxnSp>
        <p:cxnSp>
          <p:nvCxnSpPr>
            <p:cNvPr id="16393" name="AutoShape 17"/>
            <p:cNvCxnSpPr>
              <a:cxnSpLocks noChangeShapeType="1"/>
              <a:stCxn id="16390" idx="4"/>
            </p:cNvCxnSpPr>
            <p:nvPr/>
          </p:nvCxnSpPr>
          <p:spPr bwMode="auto">
            <a:xfrm>
              <a:off x="523" y="3062"/>
              <a:ext cx="29" cy="634"/>
            </a:xfrm>
            <a:prstGeom prst="straightConnector1">
              <a:avLst/>
            </a:prstGeom>
            <a:noFill/>
            <a:ln w="9525">
              <a:solidFill>
                <a:schemeClr val="tx1"/>
              </a:solidFill>
              <a:round/>
              <a:headEnd/>
              <a:tailEnd/>
            </a:ln>
          </p:spPr>
        </p:cxnSp>
        <p:cxnSp>
          <p:nvCxnSpPr>
            <p:cNvPr id="16394" name="AutoShape 18"/>
            <p:cNvCxnSpPr>
              <a:cxnSpLocks noChangeShapeType="1"/>
              <a:stCxn id="16409" idx="6"/>
              <a:endCxn id="16410" idx="6"/>
            </p:cNvCxnSpPr>
            <p:nvPr/>
          </p:nvCxnSpPr>
          <p:spPr bwMode="auto">
            <a:xfrm>
              <a:off x="1046" y="3425"/>
              <a:ext cx="672" cy="0"/>
            </a:xfrm>
            <a:prstGeom prst="straightConnector1">
              <a:avLst/>
            </a:prstGeom>
            <a:noFill/>
            <a:ln w="9525">
              <a:solidFill>
                <a:schemeClr val="tx1"/>
              </a:solidFill>
              <a:round/>
              <a:headEnd/>
              <a:tailEnd/>
            </a:ln>
          </p:spPr>
        </p:cxnSp>
        <p:cxnSp>
          <p:nvCxnSpPr>
            <p:cNvPr id="16395" name="AutoShape 19"/>
            <p:cNvCxnSpPr>
              <a:cxnSpLocks noChangeShapeType="1"/>
            </p:cNvCxnSpPr>
            <p:nvPr/>
          </p:nvCxnSpPr>
          <p:spPr bwMode="auto">
            <a:xfrm flipV="1">
              <a:off x="1707" y="3099"/>
              <a:ext cx="282" cy="282"/>
            </a:xfrm>
            <a:prstGeom prst="straightConnector1">
              <a:avLst/>
            </a:prstGeom>
            <a:noFill/>
            <a:ln w="9525">
              <a:solidFill>
                <a:schemeClr val="tx1"/>
              </a:solidFill>
              <a:round/>
              <a:headEnd/>
              <a:tailEnd/>
            </a:ln>
          </p:spPr>
        </p:cxnSp>
        <p:cxnSp>
          <p:nvCxnSpPr>
            <p:cNvPr id="16396" name="AutoShape 20"/>
            <p:cNvCxnSpPr>
              <a:cxnSpLocks noChangeShapeType="1"/>
              <a:stCxn id="16408" idx="5"/>
            </p:cNvCxnSpPr>
            <p:nvPr/>
          </p:nvCxnSpPr>
          <p:spPr bwMode="auto">
            <a:xfrm>
              <a:off x="2041" y="3097"/>
              <a:ext cx="380" cy="284"/>
            </a:xfrm>
            <a:prstGeom prst="straightConnector1">
              <a:avLst/>
            </a:prstGeom>
            <a:noFill/>
            <a:ln w="9525">
              <a:solidFill>
                <a:schemeClr val="tx1"/>
              </a:solidFill>
              <a:round/>
              <a:headEnd/>
              <a:tailEnd/>
            </a:ln>
          </p:spPr>
        </p:cxnSp>
        <p:cxnSp>
          <p:nvCxnSpPr>
            <p:cNvPr id="16397" name="AutoShape 21"/>
            <p:cNvCxnSpPr>
              <a:cxnSpLocks noChangeShapeType="1"/>
              <a:stCxn id="16411" idx="3"/>
              <a:endCxn id="16412" idx="6"/>
            </p:cNvCxnSpPr>
            <p:nvPr/>
          </p:nvCxnSpPr>
          <p:spPr bwMode="auto">
            <a:xfrm flipH="1">
              <a:off x="2054" y="3433"/>
              <a:ext cx="359" cy="306"/>
            </a:xfrm>
            <a:prstGeom prst="straightConnector1">
              <a:avLst/>
            </a:prstGeom>
            <a:noFill/>
            <a:ln w="9525">
              <a:solidFill>
                <a:schemeClr val="tx1"/>
              </a:solidFill>
              <a:round/>
              <a:headEnd/>
              <a:tailEnd/>
            </a:ln>
          </p:spPr>
        </p:cxnSp>
        <p:cxnSp>
          <p:nvCxnSpPr>
            <p:cNvPr id="16398" name="AutoShape 22"/>
            <p:cNvCxnSpPr>
              <a:cxnSpLocks noChangeShapeType="1"/>
              <a:stCxn id="16410" idx="5"/>
            </p:cNvCxnSpPr>
            <p:nvPr/>
          </p:nvCxnSpPr>
          <p:spPr bwMode="auto">
            <a:xfrm>
              <a:off x="1705" y="3455"/>
              <a:ext cx="284" cy="262"/>
            </a:xfrm>
            <a:prstGeom prst="straightConnector1">
              <a:avLst/>
            </a:prstGeom>
            <a:noFill/>
            <a:ln w="9525">
              <a:solidFill>
                <a:schemeClr val="tx1"/>
              </a:solidFill>
              <a:round/>
              <a:headEnd/>
              <a:tailEnd/>
            </a:ln>
          </p:spPr>
        </p:cxnSp>
        <p:sp>
          <p:nvSpPr>
            <p:cNvPr id="16399" name="Text Box 23"/>
            <p:cNvSpPr txBox="1">
              <a:spLocks noChangeArrowheads="1"/>
            </p:cNvSpPr>
            <p:nvPr/>
          </p:nvSpPr>
          <p:spPr bwMode="auto">
            <a:xfrm>
              <a:off x="422" y="2665"/>
              <a:ext cx="300" cy="330"/>
            </a:xfrm>
            <a:prstGeom prst="rect">
              <a:avLst/>
            </a:prstGeom>
            <a:noFill/>
            <a:ln w="9525">
              <a:noFill/>
              <a:miter lim="800000"/>
              <a:headEnd/>
              <a:tailEnd/>
            </a:ln>
          </p:spPr>
          <p:txBody>
            <a:bodyPr wrap="none">
              <a:spAutoFit/>
            </a:bodyPr>
            <a:lstStyle/>
            <a:p>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1</a:t>
              </a:r>
            </a:p>
          </p:txBody>
        </p:sp>
        <p:sp>
          <p:nvSpPr>
            <p:cNvPr id="16400" name="Text Box 24"/>
            <p:cNvSpPr txBox="1">
              <a:spLocks noChangeArrowheads="1"/>
            </p:cNvSpPr>
            <p:nvPr/>
          </p:nvSpPr>
          <p:spPr bwMode="auto">
            <a:xfrm>
              <a:off x="374" y="3817"/>
              <a:ext cx="292" cy="330"/>
            </a:xfrm>
            <a:prstGeom prst="rect">
              <a:avLst/>
            </a:prstGeom>
            <a:noFill/>
            <a:ln w="9525">
              <a:noFill/>
              <a:miter lim="800000"/>
              <a:headEnd/>
              <a:tailEnd/>
            </a:ln>
          </p:spPr>
          <p:txBody>
            <a:bodyPr wrap="none">
              <a:spAutoFit/>
            </a:bodyPr>
            <a:lstStyle/>
            <a:p>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2</a:t>
              </a:r>
            </a:p>
          </p:txBody>
        </p:sp>
        <p:sp>
          <p:nvSpPr>
            <p:cNvPr id="16401" name="Text Box 26"/>
            <p:cNvSpPr txBox="1">
              <a:spLocks noChangeArrowheads="1"/>
            </p:cNvSpPr>
            <p:nvPr/>
          </p:nvSpPr>
          <p:spPr bwMode="auto">
            <a:xfrm>
              <a:off x="864" y="3074"/>
              <a:ext cx="292" cy="330"/>
            </a:xfrm>
            <a:prstGeom prst="rect">
              <a:avLst/>
            </a:prstGeom>
            <a:noFill/>
            <a:ln w="9525">
              <a:noFill/>
              <a:miter lim="800000"/>
              <a:headEnd/>
              <a:tailEnd/>
            </a:ln>
          </p:spPr>
          <p:txBody>
            <a:bodyPr wrap="none">
              <a:spAutoFit/>
            </a:bodyPr>
            <a:lstStyle/>
            <a:p>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3</a:t>
              </a:r>
            </a:p>
          </p:txBody>
        </p:sp>
        <p:sp>
          <p:nvSpPr>
            <p:cNvPr id="16402" name="Text Box 27"/>
            <p:cNvSpPr txBox="1">
              <a:spLocks noChangeArrowheads="1"/>
            </p:cNvSpPr>
            <p:nvPr/>
          </p:nvSpPr>
          <p:spPr bwMode="auto">
            <a:xfrm>
              <a:off x="1464" y="3074"/>
              <a:ext cx="292" cy="330"/>
            </a:xfrm>
            <a:prstGeom prst="rect">
              <a:avLst/>
            </a:prstGeom>
            <a:noFill/>
            <a:ln w="9525">
              <a:noFill/>
              <a:miter lim="800000"/>
              <a:headEnd/>
              <a:tailEnd/>
            </a:ln>
          </p:spPr>
          <p:txBody>
            <a:bodyPr wrap="none">
              <a:spAutoFit/>
            </a:bodyPr>
            <a:lstStyle/>
            <a:p>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4</a:t>
              </a:r>
            </a:p>
          </p:txBody>
        </p:sp>
        <p:sp>
          <p:nvSpPr>
            <p:cNvPr id="16403" name="Text Box 28"/>
            <p:cNvSpPr txBox="1">
              <a:spLocks noChangeArrowheads="1"/>
            </p:cNvSpPr>
            <p:nvPr/>
          </p:nvSpPr>
          <p:spPr bwMode="auto">
            <a:xfrm>
              <a:off x="1872" y="3794"/>
              <a:ext cx="292" cy="330"/>
            </a:xfrm>
            <a:prstGeom prst="rect">
              <a:avLst/>
            </a:prstGeom>
            <a:noFill/>
            <a:ln w="9525">
              <a:noFill/>
              <a:miter lim="800000"/>
              <a:headEnd/>
              <a:tailEnd/>
            </a:ln>
          </p:spPr>
          <p:txBody>
            <a:bodyPr wrap="none">
              <a:spAutoFit/>
            </a:bodyPr>
            <a:lstStyle/>
            <a:p>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7</a:t>
              </a:r>
            </a:p>
          </p:txBody>
        </p:sp>
        <p:sp>
          <p:nvSpPr>
            <p:cNvPr id="16404" name="Text Box 30"/>
            <p:cNvSpPr txBox="1">
              <a:spLocks noChangeArrowheads="1"/>
            </p:cNvSpPr>
            <p:nvPr/>
          </p:nvSpPr>
          <p:spPr bwMode="auto">
            <a:xfrm>
              <a:off x="2448" y="3216"/>
              <a:ext cx="292" cy="330"/>
            </a:xfrm>
            <a:prstGeom prst="rect">
              <a:avLst/>
            </a:prstGeom>
            <a:noFill/>
            <a:ln w="9525">
              <a:noFill/>
              <a:miter lim="800000"/>
              <a:headEnd/>
              <a:tailEnd/>
            </a:ln>
          </p:spPr>
          <p:txBody>
            <a:bodyPr wrap="none">
              <a:spAutoFit/>
            </a:bodyPr>
            <a:lstStyle/>
            <a:p>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6</a:t>
              </a:r>
            </a:p>
          </p:txBody>
        </p:sp>
        <p:sp>
          <p:nvSpPr>
            <p:cNvPr id="16405" name="Text Box 31"/>
            <p:cNvSpPr txBox="1">
              <a:spLocks noChangeArrowheads="1"/>
            </p:cNvSpPr>
            <p:nvPr/>
          </p:nvSpPr>
          <p:spPr bwMode="auto">
            <a:xfrm>
              <a:off x="3312" y="2400"/>
              <a:ext cx="116" cy="231"/>
            </a:xfrm>
            <a:prstGeom prst="rect">
              <a:avLst/>
            </a:prstGeom>
            <a:noFill/>
            <a:ln w="9525">
              <a:noFill/>
              <a:miter lim="800000"/>
              <a:headEnd/>
              <a:tailEnd/>
            </a:ln>
          </p:spPr>
          <p:txBody>
            <a:bodyPr wrap="none">
              <a:spAutoFit/>
            </a:bodyPr>
            <a:lstStyle/>
            <a:p>
              <a:endParaRPr lang="zh-TW" altLang="zh-TW"/>
            </a:p>
          </p:txBody>
        </p:sp>
        <p:sp>
          <p:nvSpPr>
            <p:cNvPr id="16406" name="Text Box 32"/>
            <p:cNvSpPr txBox="1">
              <a:spLocks noChangeArrowheads="1"/>
            </p:cNvSpPr>
            <p:nvPr/>
          </p:nvSpPr>
          <p:spPr bwMode="auto">
            <a:xfrm>
              <a:off x="2640" y="2293"/>
              <a:ext cx="2782" cy="1415"/>
            </a:xfrm>
            <a:prstGeom prst="rect">
              <a:avLst/>
            </a:prstGeom>
            <a:noFill/>
            <a:ln w="9525">
              <a:noFill/>
              <a:miter lim="800000"/>
              <a:headEnd/>
              <a:tailEnd/>
            </a:ln>
          </p:spPr>
          <p:txBody>
            <a:bodyPr wrap="none">
              <a:spAutoFit/>
            </a:bodyPr>
            <a:lstStyle/>
            <a:p>
              <a:r>
                <a:rPr lang="en-US" altLang="zh-TW" sz="2800" i="1">
                  <a:latin typeface="Times New Roman" pitchFamily="18" charset="0"/>
                  <a:cs typeface="Times New Roman" pitchFamily="18" charset="0"/>
                </a:rPr>
                <a:t>G</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a:latin typeface="Times New Roman" pitchFamily="18" charset="0"/>
                  <a:cs typeface="Times New Roman" pitchFamily="18" charset="0"/>
                </a:rPr>
                <a:t>, </a:t>
              </a:r>
              <a:r>
                <a:rPr lang="en-US" altLang="zh-TW" sz="2800" i="1">
                  <a:latin typeface="Times New Roman" pitchFamily="18" charset="0"/>
                  <a:cs typeface="Times New Roman" pitchFamily="18" charset="0"/>
                </a:rPr>
                <a:t>E</a:t>
              </a:r>
              <a:r>
                <a:rPr lang="en-US" altLang="zh-TW" sz="2800">
                  <a:latin typeface="Times New Roman" pitchFamily="18" charset="0"/>
                  <a:cs typeface="Times New Roman" pitchFamily="18" charset="0"/>
                </a:rPr>
                <a:t>)</a:t>
              </a:r>
              <a:r>
                <a:rPr lang="en-US" altLang="zh-TW" sz="2800"/>
                <a:t>, where </a:t>
              </a:r>
            </a:p>
            <a:p>
              <a:r>
                <a:rPr lang="en-US" altLang="zh-TW" sz="2800" i="1">
                  <a:latin typeface="Times New Roman" pitchFamily="18" charset="0"/>
                  <a:cs typeface="Times New Roman" pitchFamily="18" charset="0"/>
                </a:rPr>
                <a:t>V</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1</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2</a:t>
              </a:r>
              <a:r>
                <a:rPr lang="en-US" altLang="zh-TW" sz="2800">
                  <a:latin typeface="Times New Roman" pitchFamily="18" charset="0"/>
                  <a:cs typeface="Times New Roman" pitchFamily="18" charset="0"/>
                </a:rPr>
                <a:t>,…, </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7</a:t>
              </a:r>
              <a:r>
                <a:rPr lang="en-US" altLang="zh-TW" sz="2800">
                  <a:latin typeface="Times New Roman" pitchFamily="18" charset="0"/>
                  <a:cs typeface="Times New Roman" pitchFamily="18" charset="0"/>
                </a:rPr>
                <a:t>}</a:t>
              </a:r>
            </a:p>
            <a:p>
              <a:r>
                <a:rPr lang="en-US" altLang="zh-TW" sz="2800" i="1">
                  <a:latin typeface="Times New Roman" pitchFamily="18" charset="0"/>
                  <a:cs typeface="Times New Roman" pitchFamily="18" charset="0"/>
                </a:rPr>
                <a:t>E</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1</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2</a:t>
              </a:r>
              <a:r>
                <a:rPr lang="en-US" altLang="zh-TW" sz="2800">
                  <a:latin typeface="Times New Roman" pitchFamily="18" charset="0"/>
                  <a:cs typeface="Times New Roman" pitchFamily="18" charset="0"/>
                </a:rPr>
                <a:t>}, {</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1</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3</a:t>
              </a:r>
              <a:r>
                <a:rPr lang="en-US" altLang="zh-TW" sz="2800">
                  <a:latin typeface="Times New Roman" pitchFamily="18" charset="0"/>
                  <a:cs typeface="Times New Roman" pitchFamily="18" charset="0"/>
                </a:rPr>
                <a:t>}, {</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2</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3</a:t>
              </a:r>
              <a:r>
                <a:rPr lang="en-US" altLang="zh-TW" sz="2800">
                  <a:latin typeface="Times New Roman" pitchFamily="18" charset="0"/>
                  <a:cs typeface="Times New Roman" pitchFamily="18" charset="0"/>
                </a:rPr>
                <a:t>}</a:t>
              </a:r>
            </a:p>
            <a:p>
              <a:r>
                <a:rPr lang="en-US" altLang="zh-TW" sz="2800">
                  <a:latin typeface="Times New Roman" pitchFamily="18" charset="0"/>
                  <a:cs typeface="Times New Roman" pitchFamily="18" charset="0"/>
                </a:rPr>
                <a:t>       {</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3</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4</a:t>
              </a:r>
              <a:r>
                <a:rPr lang="en-US" altLang="zh-TW" sz="2800">
                  <a:latin typeface="Times New Roman" pitchFamily="18" charset="0"/>
                  <a:cs typeface="Times New Roman" pitchFamily="18" charset="0"/>
                </a:rPr>
                <a:t>}, {</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4</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5</a:t>
              </a:r>
              <a:r>
                <a:rPr lang="en-US" altLang="zh-TW" sz="2800">
                  <a:latin typeface="Times New Roman" pitchFamily="18" charset="0"/>
                  <a:cs typeface="Times New Roman" pitchFamily="18" charset="0"/>
                </a:rPr>
                <a:t>}, {</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4</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6</a:t>
              </a:r>
              <a:r>
                <a:rPr lang="en-US" altLang="zh-TW" sz="2800">
                  <a:latin typeface="Times New Roman" pitchFamily="18" charset="0"/>
                  <a:cs typeface="Times New Roman" pitchFamily="18" charset="0"/>
                </a:rPr>
                <a:t>}</a:t>
              </a:r>
            </a:p>
            <a:p>
              <a:r>
                <a:rPr lang="en-US" altLang="zh-TW" sz="2800">
                  <a:latin typeface="Times New Roman" pitchFamily="18" charset="0"/>
                  <a:cs typeface="Times New Roman" pitchFamily="18" charset="0"/>
                </a:rPr>
                <a:t>       {</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4</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7</a:t>
              </a:r>
              <a:r>
                <a:rPr lang="en-US" altLang="zh-TW" sz="2800">
                  <a:latin typeface="Times New Roman" pitchFamily="18" charset="0"/>
                  <a:cs typeface="Times New Roman" pitchFamily="18" charset="0"/>
                </a:rPr>
                <a:t>}, {</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5</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6</a:t>
              </a:r>
              <a:r>
                <a:rPr lang="en-US" altLang="zh-TW" sz="2800">
                  <a:latin typeface="Times New Roman" pitchFamily="18" charset="0"/>
                  <a:cs typeface="Times New Roman" pitchFamily="18" charset="0"/>
                </a:rPr>
                <a:t>}, {</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6</a:t>
              </a:r>
              <a:r>
                <a:rPr lang="en-US" altLang="zh-TW" sz="2800">
                  <a:latin typeface="Times New Roman" pitchFamily="18" charset="0"/>
                  <a:cs typeface="Times New Roman" pitchFamily="18" charset="0"/>
                </a:rPr>
                <a:t>,</a:t>
              </a:r>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7</a:t>
              </a:r>
              <a:r>
                <a:rPr lang="en-US" altLang="zh-TW" sz="2800">
                  <a:latin typeface="Times New Roman" pitchFamily="18" charset="0"/>
                  <a:cs typeface="Times New Roman" pitchFamily="18" charset="0"/>
                </a:rPr>
                <a:t>}}</a:t>
              </a:r>
            </a:p>
          </p:txBody>
        </p:sp>
        <p:cxnSp>
          <p:nvCxnSpPr>
            <p:cNvPr id="16407" name="AutoShape 35"/>
            <p:cNvCxnSpPr>
              <a:cxnSpLocks noChangeShapeType="1"/>
              <a:stCxn id="16410" idx="6"/>
              <a:endCxn id="16411" idx="2"/>
            </p:cNvCxnSpPr>
            <p:nvPr/>
          </p:nvCxnSpPr>
          <p:spPr bwMode="auto">
            <a:xfrm flipV="1">
              <a:off x="1718" y="3403"/>
              <a:ext cx="682" cy="22"/>
            </a:xfrm>
            <a:prstGeom prst="straightConnector1">
              <a:avLst/>
            </a:prstGeom>
            <a:noFill/>
            <a:ln w="9525">
              <a:solidFill>
                <a:schemeClr val="tx1"/>
              </a:solidFill>
              <a:round/>
              <a:headEnd/>
              <a:tailEnd/>
            </a:ln>
          </p:spPr>
        </p:cxnSp>
        <p:sp>
          <p:nvSpPr>
            <p:cNvPr id="16408" name="Oval 36"/>
            <p:cNvSpPr>
              <a:spLocks noChangeArrowheads="1"/>
            </p:cNvSpPr>
            <p:nvPr/>
          </p:nvSpPr>
          <p:spPr bwMode="auto">
            <a:xfrm>
              <a:off x="1968" y="3024"/>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6409" name="Oval 37"/>
            <p:cNvSpPr>
              <a:spLocks noChangeArrowheads="1"/>
            </p:cNvSpPr>
            <p:nvPr/>
          </p:nvSpPr>
          <p:spPr bwMode="auto">
            <a:xfrm>
              <a:off x="960" y="3382"/>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6410" name="Oval 38"/>
            <p:cNvSpPr>
              <a:spLocks noChangeArrowheads="1"/>
            </p:cNvSpPr>
            <p:nvPr/>
          </p:nvSpPr>
          <p:spPr bwMode="auto">
            <a:xfrm>
              <a:off x="1632" y="3382"/>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6411" name="Oval 39"/>
            <p:cNvSpPr>
              <a:spLocks noChangeArrowheads="1"/>
            </p:cNvSpPr>
            <p:nvPr/>
          </p:nvSpPr>
          <p:spPr bwMode="auto">
            <a:xfrm>
              <a:off x="2400" y="3360"/>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6412" name="Oval 42"/>
            <p:cNvSpPr>
              <a:spLocks noChangeArrowheads="1"/>
            </p:cNvSpPr>
            <p:nvPr/>
          </p:nvSpPr>
          <p:spPr bwMode="auto">
            <a:xfrm>
              <a:off x="1968" y="3696"/>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6413" name="Oval 43"/>
            <p:cNvSpPr>
              <a:spLocks noChangeArrowheads="1"/>
            </p:cNvSpPr>
            <p:nvPr/>
          </p:nvSpPr>
          <p:spPr bwMode="auto">
            <a:xfrm>
              <a:off x="528" y="3696"/>
              <a:ext cx="86" cy="86"/>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6414" name="Text Box 29"/>
            <p:cNvSpPr txBox="1">
              <a:spLocks noChangeArrowheads="1"/>
            </p:cNvSpPr>
            <p:nvPr/>
          </p:nvSpPr>
          <p:spPr bwMode="auto">
            <a:xfrm>
              <a:off x="1824" y="2688"/>
              <a:ext cx="292" cy="330"/>
            </a:xfrm>
            <a:prstGeom prst="rect">
              <a:avLst/>
            </a:prstGeom>
            <a:noFill/>
            <a:ln w="9525">
              <a:noFill/>
              <a:miter lim="800000"/>
              <a:headEnd/>
              <a:tailEnd/>
            </a:ln>
          </p:spPr>
          <p:txBody>
            <a:bodyPr wrap="none">
              <a:spAutoFit/>
            </a:bodyPr>
            <a:lstStyle/>
            <a:p>
              <a:r>
                <a:rPr lang="en-US" altLang="zh-TW" sz="2800" i="1">
                  <a:latin typeface="Times New Roman" pitchFamily="18" charset="0"/>
                  <a:cs typeface="Times New Roman" pitchFamily="18" charset="0"/>
                </a:rPr>
                <a:t>v</a:t>
              </a:r>
              <a:r>
                <a:rPr lang="en-US" altLang="zh-TW" sz="2800" baseline="-25000">
                  <a:latin typeface="Times New Roman" pitchFamily="18" charset="0"/>
                  <a:cs typeface="Times New Roman" pitchFamily="18" charset="0"/>
                </a:rPr>
                <a:t>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dirty="0" smtClean="0">
                <a:solidFill>
                  <a:schemeClr val="accent1">
                    <a:lumMod val="50000"/>
                  </a:schemeClr>
                </a:solidFill>
              </a:rPr>
              <a:t>Matrix in the graph</a:t>
            </a:r>
            <a:endParaRPr lang="en-US" dirty="0">
              <a:solidFill>
                <a:schemeClr val="accent1">
                  <a:lumMod val="50000"/>
                </a:schemeClr>
              </a:solidFill>
            </a:endParaRPr>
          </a:p>
        </p:txBody>
      </p:sp>
      <p:sp>
        <p:nvSpPr>
          <p:cNvPr id="3" name="Content Placeholder 2"/>
          <p:cNvSpPr>
            <a:spLocks noGrp="1"/>
          </p:cNvSpPr>
          <p:nvPr>
            <p:ph idx="1"/>
          </p:nvPr>
        </p:nvSpPr>
        <p:spPr>
          <a:xfrm>
            <a:off x="457200" y="1371600"/>
            <a:ext cx="8229600" cy="5257800"/>
          </a:xfrm>
        </p:spPr>
        <p:txBody>
          <a:bodyPr/>
          <a:lstStyle/>
          <a:p>
            <a:r>
              <a:rPr lang="en-US" dirty="0" smtClean="0"/>
              <a:t>Graph can be represented in the form of the matrix</a:t>
            </a:r>
          </a:p>
          <a:p>
            <a:r>
              <a:rPr lang="en-US" dirty="0" smtClean="0"/>
              <a:t>Different matrix that can be formed are:</a:t>
            </a:r>
          </a:p>
          <a:p>
            <a:r>
              <a:rPr lang="en-US" dirty="0" smtClean="0"/>
              <a:t>1.adjacency matrix</a:t>
            </a:r>
          </a:p>
          <a:p>
            <a:r>
              <a:rPr lang="en-US" dirty="0" smtClean="0"/>
              <a:t>2.incidence matrix</a:t>
            </a:r>
          </a:p>
          <a:p>
            <a:r>
              <a:rPr lang="en-US" dirty="0" smtClean="0"/>
              <a:t>3.cut set matrix</a:t>
            </a:r>
          </a:p>
          <a:p>
            <a:r>
              <a:rPr lang="en-US" dirty="0" smtClean="0"/>
              <a:t>4.circuit matrix</a:t>
            </a:r>
          </a:p>
          <a:p>
            <a:r>
              <a:rPr lang="en-US" dirty="0" smtClean="0"/>
              <a:t>5.path matrix</a:t>
            </a:r>
            <a:endParaRPr lang="en-US" dirty="0"/>
          </a:p>
        </p:txBody>
      </p:sp>
      <p:sp>
        <p:nvSpPr>
          <p:cNvPr id="4" name="Slide Number Placeholder 3"/>
          <p:cNvSpPr>
            <a:spLocks noGrp="1"/>
          </p:cNvSpPr>
          <p:nvPr>
            <p:ph type="sldNum" sz="quarter" idx="11"/>
          </p:nvPr>
        </p:nvSpPr>
        <p:spPr/>
        <p:txBody>
          <a:bodyPr/>
          <a:lstStyle/>
          <a:p>
            <a:pPr>
              <a:defRPr/>
            </a:pPr>
            <a:r>
              <a:rPr lang="en-US" altLang="zh-TW" smtClean="0"/>
              <a:t>Ch9-</a:t>
            </a:r>
            <a:fld id="{8BA28F85-B263-42A3-B9C4-E38B72813763}" type="slidenum">
              <a:rPr lang="en-US" altLang="zh-TW" smtClean="0"/>
              <a:pPr>
                <a:defRPr/>
              </a:pPr>
              <a:t>30</a:t>
            </a:fld>
            <a:endParaRPr lang="en-US" altLang="zh-TW"/>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quarter" idx="2"/>
          </p:nvPr>
        </p:nvSpPr>
        <p:spPr/>
        <p:txBody>
          <a:bodyPr/>
          <a:lstStyle/>
          <a:p>
            <a:endParaRPr lang="en-US"/>
          </a:p>
        </p:txBody>
      </p:sp>
      <p:sp>
        <p:nvSpPr>
          <p:cNvPr id="5" name="Content Placeholder 4"/>
          <p:cNvSpPr>
            <a:spLocks noGrp="1"/>
          </p:cNvSpPr>
          <p:nvPr>
            <p:ph sz="quarter" idx="3"/>
          </p:nvPr>
        </p:nvSpPr>
        <p:spPr/>
        <p:txBody>
          <a:bodyPr/>
          <a:lstStyle/>
          <a:p>
            <a:endParaRPr lang="en-US"/>
          </a:p>
        </p:txBody>
      </p:sp>
      <p:sp>
        <p:nvSpPr>
          <p:cNvPr id="6" name="Slide Number Placeholder 5"/>
          <p:cNvSpPr>
            <a:spLocks noGrp="1"/>
          </p:cNvSpPr>
          <p:nvPr>
            <p:ph type="sldNum" sz="quarter" idx="11"/>
          </p:nvPr>
        </p:nvSpPr>
        <p:spPr/>
        <p:txBody>
          <a:bodyPr/>
          <a:lstStyle/>
          <a:p>
            <a:pPr>
              <a:defRPr/>
            </a:pPr>
            <a:r>
              <a:rPr lang="en-US" altLang="zh-TW" smtClean="0"/>
              <a:t>Ch9-</a:t>
            </a:r>
            <a:fld id="{42444C3B-166C-4FEA-8AAB-31CAF246270D}" type="slidenum">
              <a:rPr lang="en-US" altLang="zh-TW" smtClean="0"/>
              <a:pPr>
                <a:defRPr/>
              </a:pPr>
              <a:t>31</a:t>
            </a:fld>
            <a:endParaRPr lang="en-US" altLang="zh-TW"/>
          </a:p>
        </p:txBody>
      </p:sp>
      <p:pic>
        <p:nvPicPr>
          <p:cNvPr id="69634" name="Picture 2" descr="C:\Users\DEL\Downloads\3.jpg"/>
          <p:cNvPicPr>
            <a:picLocks noChangeAspect="1" noChangeArrowheads="1"/>
          </p:cNvPicPr>
          <p:nvPr/>
        </p:nvPicPr>
        <p:blipFill>
          <a:blip r:embed="rId2"/>
          <a:srcRect/>
          <a:stretch>
            <a:fillRect/>
          </a:stretch>
        </p:blipFill>
        <p:spPr bwMode="auto">
          <a:xfrm>
            <a:off x="457200" y="342900"/>
            <a:ext cx="8458200" cy="61341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quarter" idx="2"/>
          </p:nvPr>
        </p:nvSpPr>
        <p:spPr/>
        <p:txBody>
          <a:bodyPr/>
          <a:lstStyle/>
          <a:p>
            <a:endParaRPr lang="en-US"/>
          </a:p>
        </p:txBody>
      </p:sp>
      <p:sp>
        <p:nvSpPr>
          <p:cNvPr id="5" name="Content Placeholder 4"/>
          <p:cNvSpPr>
            <a:spLocks noGrp="1"/>
          </p:cNvSpPr>
          <p:nvPr>
            <p:ph sz="quarter" idx="3"/>
          </p:nvPr>
        </p:nvSpPr>
        <p:spPr/>
        <p:txBody>
          <a:bodyPr/>
          <a:lstStyle/>
          <a:p>
            <a:endParaRPr lang="en-US"/>
          </a:p>
        </p:txBody>
      </p:sp>
      <p:sp>
        <p:nvSpPr>
          <p:cNvPr id="6" name="Slide Number Placeholder 5"/>
          <p:cNvSpPr>
            <a:spLocks noGrp="1"/>
          </p:cNvSpPr>
          <p:nvPr>
            <p:ph type="sldNum" sz="quarter" idx="11"/>
          </p:nvPr>
        </p:nvSpPr>
        <p:spPr/>
        <p:txBody>
          <a:bodyPr/>
          <a:lstStyle/>
          <a:p>
            <a:pPr>
              <a:defRPr/>
            </a:pPr>
            <a:r>
              <a:rPr lang="en-US" altLang="zh-TW" smtClean="0"/>
              <a:t>Ch9-</a:t>
            </a:r>
            <a:fld id="{42444C3B-166C-4FEA-8AAB-31CAF246270D}" type="slidenum">
              <a:rPr lang="en-US" altLang="zh-TW" smtClean="0"/>
              <a:pPr>
                <a:defRPr/>
              </a:pPr>
              <a:t>32</a:t>
            </a:fld>
            <a:endParaRPr lang="en-US" altLang="zh-TW"/>
          </a:p>
        </p:txBody>
      </p:sp>
      <p:pic>
        <p:nvPicPr>
          <p:cNvPr id="70658" name="Picture 2" descr="C:\Users\DEL\Downloads\2.jpg"/>
          <p:cNvPicPr>
            <a:picLocks noChangeAspect="1" noChangeArrowheads="1"/>
          </p:cNvPicPr>
          <p:nvPr/>
        </p:nvPicPr>
        <p:blipFill>
          <a:blip r:embed="rId2"/>
          <a:srcRect/>
          <a:stretch>
            <a:fillRect/>
          </a:stretch>
        </p:blipFill>
        <p:spPr bwMode="auto">
          <a:xfrm>
            <a:off x="381000" y="457200"/>
            <a:ext cx="8382000" cy="61722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quarter" idx="2"/>
          </p:nvPr>
        </p:nvSpPr>
        <p:spPr/>
        <p:txBody>
          <a:bodyPr/>
          <a:lstStyle/>
          <a:p>
            <a:endParaRPr lang="en-US"/>
          </a:p>
        </p:txBody>
      </p:sp>
      <p:sp>
        <p:nvSpPr>
          <p:cNvPr id="5" name="Content Placeholder 4"/>
          <p:cNvSpPr>
            <a:spLocks noGrp="1"/>
          </p:cNvSpPr>
          <p:nvPr>
            <p:ph sz="quarter" idx="3"/>
          </p:nvPr>
        </p:nvSpPr>
        <p:spPr/>
        <p:txBody>
          <a:bodyPr/>
          <a:lstStyle/>
          <a:p>
            <a:endParaRPr lang="en-US"/>
          </a:p>
        </p:txBody>
      </p:sp>
      <p:sp>
        <p:nvSpPr>
          <p:cNvPr id="6" name="Slide Number Placeholder 5"/>
          <p:cNvSpPr>
            <a:spLocks noGrp="1"/>
          </p:cNvSpPr>
          <p:nvPr>
            <p:ph type="sldNum" sz="quarter" idx="11"/>
          </p:nvPr>
        </p:nvSpPr>
        <p:spPr/>
        <p:txBody>
          <a:bodyPr/>
          <a:lstStyle/>
          <a:p>
            <a:pPr>
              <a:defRPr/>
            </a:pPr>
            <a:r>
              <a:rPr lang="en-US" altLang="zh-TW" smtClean="0"/>
              <a:t>Ch9-</a:t>
            </a:r>
            <a:fld id="{42444C3B-166C-4FEA-8AAB-31CAF246270D}" type="slidenum">
              <a:rPr lang="en-US" altLang="zh-TW" smtClean="0"/>
              <a:pPr>
                <a:defRPr/>
              </a:pPr>
              <a:t>33</a:t>
            </a:fld>
            <a:endParaRPr lang="en-US" altLang="zh-TW"/>
          </a:p>
        </p:txBody>
      </p:sp>
      <p:pic>
        <p:nvPicPr>
          <p:cNvPr id="7" name="Picture 6" descr="C:\Users\DEL\Downloads\4.jpg"/>
          <p:cNvPicPr>
            <a:picLocks noChangeAspect="1" noChangeArrowheads="1"/>
          </p:cNvPicPr>
          <p:nvPr/>
        </p:nvPicPr>
        <p:blipFill>
          <a:blip r:embed="rId2"/>
          <a:srcRect/>
          <a:stretch>
            <a:fillRect/>
          </a:stretch>
        </p:blipFill>
        <p:spPr bwMode="auto">
          <a:xfrm>
            <a:off x="457200" y="457200"/>
            <a:ext cx="8229600" cy="60198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r>
              <a:rPr lang="en-US" altLang="zh-TW" smtClean="0"/>
              <a:t>Ch9-</a:t>
            </a:r>
            <a:fld id="{4D76EEBC-E23A-4020-B164-AA8D096B1033}" type="slidenum">
              <a:rPr lang="en-US" altLang="zh-TW" smtClean="0"/>
              <a:pPr>
                <a:defRPr/>
              </a:pPr>
              <a:t>34</a:t>
            </a:fld>
            <a:endParaRPr lang="en-US" altLang="zh-TW"/>
          </a:p>
        </p:txBody>
      </p:sp>
      <p:pic>
        <p:nvPicPr>
          <p:cNvPr id="68610" name="Picture 2" descr="C:\Users\DEL\Downloads\5.jpg"/>
          <p:cNvPicPr>
            <a:picLocks noChangeAspect="1" noChangeArrowheads="1"/>
          </p:cNvPicPr>
          <p:nvPr/>
        </p:nvPicPr>
        <p:blipFill>
          <a:blip r:embed="rId2"/>
          <a:srcRect/>
          <a:stretch>
            <a:fillRect/>
          </a:stretch>
        </p:blipFill>
        <p:spPr bwMode="auto">
          <a:xfrm>
            <a:off x="609600" y="381000"/>
            <a:ext cx="8153400" cy="622935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r>
              <a:rPr lang="en-US" altLang="zh-TW" smtClean="0"/>
              <a:t>Ch9-</a:t>
            </a:r>
            <a:fld id="{4D76EEBC-E23A-4020-B164-AA8D096B1033}" type="slidenum">
              <a:rPr lang="en-US" altLang="zh-TW" smtClean="0"/>
              <a:pPr>
                <a:defRPr/>
              </a:pPr>
              <a:t>35</a:t>
            </a:fld>
            <a:endParaRPr lang="en-US" altLang="zh-TW"/>
          </a:p>
        </p:txBody>
      </p:sp>
      <p:pic>
        <p:nvPicPr>
          <p:cNvPr id="72706" name="Picture 2" descr="C:\Users\DEL\Downloads\6.jpg"/>
          <p:cNvPicPr>
            <a:picLocks noChangeAspect="1" noChangeArrowheads="1"/>
          </p:cNvPicPr>
          <p:nvPr/>
        </p:nvPicPr>
        <p:blipFill>
          <a:blip r:embed="rId2"/>
          <a:srcRect/>
          <a:stretch>
            <a:fillRect/>
          </a:stretch>
        </p:blipFill>
        <p:spPr bwMode="auto">
          <a:xfrm>
            <a:off x="457200" y="400050"/>
            <a:ext cx="8458200" cy="630555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457200"/>
            <a:ext cx="8229600" cy="762000"/>
          </a:xfrm>
        </p:spPr>
        <p:txBody>
          <a:bodyPr/>
          <a:lstStyle/>
          <a:p>
            <a:pPr eaLnBrk="1" hangingPunct="1"/>
            <a:r>
              <a:rPr lang="en-US" altLang="zh-TW" dirty="0" smtClean="0"/>
              <a:t> Shortest-Path Problems</a:t>
            </a:r>
          </a:p>
        </p:txBody>
      </p:sp>
      <p:sp>
        <p:nvSpPr>
          <p:cNvPr id="63491" name="Rectangle 3"/>
          <p:cNvSpPr>
            <a:spLocks noGrp="1" noChangeArrowheads="1"/>
          </p:cNvSpPr>
          <p:nvPr>
            <p:ph idx="1"/>
          </p:nvPr>
        </p:nvSpPr>
        <p:spPr>
          <a:xfrm>
            <a:off x="457200" y="1295400"/>
            <a:ext cx="8229600" cy="2743200"/>
          </a:xfrm>
        </p:spPr>
        <p:txBody>
          <a:bodyPr/>
          <a:lstStyle/>
          <a:p>
            <a:pPr eaLnBrk="1" hangingPunct="1">
              <a:buFont typeface="Wingdings" pitchFamily="2" charset="2"/>
              <a:buNone/>
            </a:pPr>
            <a:r>
              <a:rPr lang="en-US" altLang="zh-TW" sz="2800" b="1" smtClean="0">
                <a:solidFill>
                  <a:srgbClr val="008000"/>
                </a:solidFill>
              </a:rPr>
              <a:t>Def:</a:t>
            </a:r>
          </a:p>
          <a:p>
            <a:pPr eaLnBrk="1" hangingPunct="1">
              <a:buFont typeface="Wingdings" pitchFamily="2" charset="2"/>
              <a:buNone/>
            </a:pPr>
            <a:r>
              <a:rPr lang="en-US" altLang="zh-TW" sz="2800" smtClean="0"/>
              <a:t>   1. Graphs that have a number assigned  </a:t>
            </a:r>
            <a:br>
              <a:rPr lang="en-US" altLang="zh-TW" sz="2800" smtClean="0"/>
            </a:br>
            <a:r>
              <a:rPr lang="en-US" altLang="zh-TW" sz="2800" smtClean="0"/>
              <a:t>    to each edge are called </a:t>
            </a:r>
            <a:r>
              <a:rPr lang="en-US" altLang="zh-TW" sz="2800" i="1" smtClean="0">
                <a:solidFill>
                  <a:srgbClr val="0000CC"/>
                </a:solidFill>
              </a:rPr>
              <a:t>weighted graphs</a:t>
            </a:r>
            <a:r>
              <a:rPr lang="en-US" altLang="zh-TW" sz="2800" smtClean="0"/>
              <a:t>.</a:t>
            </a:r>
            <a:r>
              <a:rPr lang="en-US" altLang="zh-TW" sz="2800" i="1" smtClean="0">
                <a:solidFill>
                  <a:schemeClr val="accent2"/>
                </a:solidFill>
              </a:rPr>
              <a:t> </a:t>
            </a:r>
            <a:br>
              <a:rPr lang="en-US" altLang="zh-TW" sz="2800" i="1" smtClean="0">
                <a:solidFill>
                  <a:schemeClr val="accent2"/>
                </a:solidFill>
              </a:rPr>
            </a:br>
            <a:r>
              <a:rPr lang="en-US" altLang="zh-TW" sz="2800" smtClean="0">
                <a:solidFill>
                  <a:srgbClr val="000000"/>
                </a:solidFill>
              </a:rPr>
              <a:t>2. The </a:t>
            </a:r>
            <a:r>
              <a:rPr lang="en-US" altLang="zh-TW" sz="2800" smtClean="0">
                <a:solidFill>
                  <a:srgbClr val="0000CC"/>
                </a:solidFill>
              </a:rPr>
              <a:t>length</a:t>
            </a:r>
            <a:r>
              <a:rPr lang="en-US" altLang="zh-TW" sz="2800" smtClean="0">
                <a:solidFill>
                  <a:srgbClr val="000000"/>
                </a:solidFill>
              </a:rPr>
              <a:t> of a path in a weighted graph is </a:t>
            </a:r>
            <a:br>
              <a:rPr lang="en-US" altLang="zh-TW" sz="2800" smtClean="0">
                <a:solidFill>
                  <a:srgbClr val="000000"/>
                </a:solidFill>
              </a:rPr>
            </a:br>
            <a:r>
              <a:rPr lang="en-US" altLang="zh-TW" sz="2800" smtClean="0">
                <a:solidFill>
                  <a:srgbClr val="000000"/>
                </a:solidFill>
              </a:rPr>
              <a:t>    the sum of the weights of the edges of this </a:t>
            </a:r>
            <a:br>
              <a:rPr lang="en-US" altLang="zh-TW" sz="2800" smtClean="0">
                <a:solidFill>
                  <a:srgbClr val="000000"/>
                </a:solidFill>
              </a:rPr>
            </a:br>
            <a:r>
              <a:rPr lang="en-US" altLang="zh-TW" sz="2800" smtClean="0">
                <a:solidFill>
                  <a:srgbClr val="000000"/>
                </a:solidFill>
              </a:rPr>
              <a:t>    path.</a:t>
            </a:r>
            <a:endParaRPr lang="en-US" altLang="zh-TW" sz="2800" b="1" smtClean="0">
              <a:solidFill>
                <a:srgbClr val="FF0000"/>
              </a:solidFill>
            </a:endParaRPr>
          </a:p>
        </p:txBody>
      </p:sp>
      <p:sp>
        <p:nvSpPr>
          <p:cNvPr id="63492" name="投影片編號版面配置區 4"/>
          <p:cNvSpPr>
            <a:spLocks noGrp="1"/>
          </p:cNvSpPr>
          <p:nvPr>
            <p:ph type="sldNum" sz="quarter" idx="11"/>
          </p:nvPr>
        </p:nvSpPr>
        <p:spPr>
          <a:noFill/>
        </p:spPr>
        <p:txBody>
          <a:bodyPr/>
          <a:lstStyle/>
          <a:p>
            <a:fld id="{074B6DAC-AA79-46F9-8DE1-589EF63D0651}" type="slidenum">
              <a:rPr lang="en-US" altLang="zh-TW" smtClean="0"/>
              <a:pPr/>
              <a:t>36</a:t>
            </a:fld>
            <a:endParaRPr lang="en-US" altLang="zh-TW" smtClean="0"/>
          </a:p>
        </p:txBody>
      </p:sp>
      <p:sp>
        <p:nvSpPr>
          <p:cNvPr id="5" name="矩形 4"/>
          <p:cNvSpPr/>
          <p:nvPr/>
        </p:nvSpPr>
        <p:spPr>
          <a:xfrm>
            <a:off x="533400" y="4267200"/>
            <a:ext cx="8077200" cy="1901825"/>
          </a:xfrm>
          <a:prstGeom prst="rect">
            <a:avLst/>
          </a:prstGeom>
        </p:spPr>
        <p:txBody>
          <a:bodyPr>
            <a:spAutoFit/>
          </a:bodyPr>
          <a:lstStyle/>
          <a:p>
            <a:pPr marL="342900" indent="-342900">
              <a:spcBef>
                <a:spcPct val="20000"/>
              </a:spcBef>
              <a:buClr>
                <a:srgbClr val="00007D"/>
              </a:buClr>
              <a:buSzPct val="75000"/>
              <a:defRPr/>
            </a:pPr>
            <a:r>
              <a:rPr lang="en-US" altLang="zh-TW" sz="2800" b="1" kern="0" dirty="0">
                <a:solidFill>
                  <a:srgbClr val="FF0000"/>
                </a:solidFill>
                <a:latin typeface="Arial"/>
                <a:ea typeface="新細明體"/>
              </a:rPr>
              <a:t>Shortest path Problem:</a:t>
            </a:r>
          </a:p>
          <a:p>
            <a:pPr marL="342900" indent="-342900">
              <a:spcBef>
                <a:spcPct val="20000"/>
              </a:spcBef>
              <a:buClr>
                <a:srgbClr val="00007D"/>
              </a:buClr>
              <a:buSzPct val="75000"/>
              <a:defRPr/>
            </a:pPr>
            <a:r>
              <a:rPr lang="en-US" altLang="zh-TW" sz="2800" kern="0" dirty="0">
                <a:solidFill>
                  <a:srgbClr val="000000"/>
                </a:solidFill>
                <a:latin typeface="Arial"/>
                <a:ea typeface="新細明體"/>
              </a:rPr>
              <a:t>   Determining the path of least sum of the weights between two vertices in a weighted graph.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編號版面配置區 3"/>
          <p:cNvSpPr>
            <a:spLocks noGrp="1"/>
          </p:cNvSpPr>
          <p:nvPr>
            <p:ph type="sldNum" sz="quarter" idx="11"/>
          </p:nvPr>
        </p:nvSpPr>
        <p:spPr>
          <a:noFill/>
        </p:spPr>
        <p:txBody>
          <a:bodyPr/>
          <a:lstStyle/>
          <a:p>
            <a:fld id="{389BC2C6-BFDE-421A-9BFD-78603213DF96}" type="slidenum">
              <a:rPr lang="en-US" altLang="zh-TW" smtClean="0"/>
              <a:pPr/>
              <a:t>37</a:t>
            </a:fld>
            <a:endParaRPr lang="en-US" altLang="zh-TW" smtClean="0"/>
          </a:p>
        </p:txBody>
      </p:sp>
      <p:sp>
        <p:nvSpPr>
          <p:cNvPr id="64515" name="矩形 4"/>
          <p:cNvSpPr>
            <a:spLocks noChangeArrowheads="1"/>
          </p:cNvSpPr>
          <p:nvPr/>
        </p:nvSpPr>
        <p:spPr bwMode="auto">
          <a:xfrm>
            <a:off x="152400" y="609600"/>
            <a:ext cx="8755063" cy="954088"/>
          </a:xfrm>
          <a:prstGeom prst="rect">
            <a:avLst/>
          </a:prstGeom>
          <a:noFill/>
          <a:ln w="9525">
            <a:noFill/>
            <a:miter lim="800000"/>
            <a:headEnd/>
            <a:tailEnd/>
          </a:ln>
        </p:spPr>
        <p:txBody>
          <a:bodyPr>
            <a:spAutoFit/>
          </a:bodyPr>
          <a:lstStyle/>
          <a:p>
            <a:pPr marL="342900" indent="-342900">
              <a:spcBef>
                <a:spcPct val="20000"/>
              </a:spcBef>
              <a:buClr>
                <a:srgbClr val="00007D"/>
              </a:buClr>
              <a:buSzPct val="75000"/>
            </a:pPr>
            <a:r>
              <a:rPr lang="en-US" altLang="zh-TW" sz="2800" b="1">
                <a:solidFill>
                  <a:srgbClr val="008000"/>
                </a:solidFill>
              </a:rPr>
              <a:t>Example 1. </a:t>
            </a:r>
            <a:r>
              <a:rPr lang="en-US" altLang="zh-TW" sz="2800"/>
              <a:t>What is the length of a shortest path between </a:t>
            </a:r>
            <a:r>
              <a:rPr lang="en-US" altLang="zh-TW" sz="2800" i="1">
                <a:latin typeface="Times New Roman" pitchFamily="18" charset="0"/>
                <a:cs typeface="Times New Roman" pitchFamily="18" charset="0"/>
              </a:rPr>
              <a:t>a</a:t>
            </a:r>
            <a:r>
              <a:rPr lang="en-US" altLang="zh-TW" sz="2800"/>
              <a:t> and </a:t>
            </a:r>
            <a:r>
              <a:rPr lang="en-US" altLang="zh-TW" sz="2800" i="1">
                <a:latin typeface="Times New Roman" pitchFamily="18" charset="0"/>
                <a:cs typeface="Times New Roman" pitchFamily="18" charset="0"/>
              </a:rPr>
              <a:t>z</a:t>
            </a:r>
            <a:r>
              <a:rPr lang="en-US" altLang="zh-TW" sz="2800"/>
              <a:t> in the weighted graph </a:t>
            </a:r>
            <a:r>
              <a:rPr lang="en-US" altLang="zh-TW" sz="2800" i="1">
                <a:latin typeface="Times New Roman" pitchFamily="18" charset="0"/>
                <a:cs typeface="Times New Roman" pitchFamily="18" charset="0"/>
              </a:rPr>
              <a:t>G</a:t>
            </a:r>
            <a:r>
              <a:rPr lang="en-US" altLang="zh-TW" sz="2800"/>
              <a:t>? </a:t>
            </a:r>
            <a:endParaRPr lang="en-US" altLang="zh-TW" sz="2800" b="1"/>
          </a:p>
        </p:txBody>
      </p:sp>
      <p:sp>
        <p:nvSpPr>
          <p:cNvPr id="64516" name="Text Box 12"/>
          <p:cNvSpPr txBox="1">
            <a:spLocks noChangeArrowheads="1"/>
          </p:cNvSpPr>
          <p:nvPr/>
        </p:nvSpPr>
        <p:spPr bwMode="auto">
          <a:xfrm>
            <a:off x="228600" y="3429000"/>
            <a:ext cx="407988" cy="461963"/>
          </a:xfrm>
          <a:prstGeom prst="rect">
            <a:avLst/>
          </a:prstGeom>
          <a:noFill/>
          <a:ln w="9525">
            <a:noFill/>
            <a:miter lim="800000"/>
            <a:headEnd/>
            <a:tailEnd/>
          </a:ln>
        </p:spPr>
        <p:txBody>
          <a:bodyPr wrap="none">
            <a:spAutoFit/>
          </a:bodyPr>
          <a:lstStyle/>
          <a:p>
            <a:r>
              <a:rPr lang="en-US" altLang="zh-TW" sz="2400" i="1">
                <a:latin typeface="Times New Roman" pitchFamily="18" charset="0"/>
                <a:cs typeface="Times New Roman" pitchFamily="18" charset="0"/>
              </a:rPr>
              <a:t>G</a:t>
            </a:r>
            <a:endParaRPr lang="en-US" altLang="zh-TW" sz="2400" baseline="-25000">
              <a:latin typeface="Times New Roman" pitchFamily="18" charset="0"/>
              <a:cs typeface="Times New Roman" pitchFamily="18" charset="0"/>
            </a:endParaRPr>
          </a:p>
        </p:txBody>
      </p:sp>
      <p:grpSp>
        <p:nvGrpSpPr>
          <p:cNvPr id="64517" name="群組 100"/>
          <p:cNvGrpSpPr>
            <a:grpSpLocks/>
          </p:cNvGrpSpPr>
          <p:nvPr/>
        </p:nvGrpSpPr>
        <p:grpSpPr bwMode="auto">
          <a:xfrm>
            <a:off x="304800" y="1752600"/>
            <a:ext cx="3200400" cy="2192338"/>
            <a:chOff x="304847" y="1564225"/>
            <a:chExt cx="3484452" cy="2381298"/>
          </a:xfrm>
        </p:grpSpPr>
        <p:sp>
          <p:nvSpPr>
            <p:cNvPr id="64590" name="AutoShape 11"/>
            <p:cNvSpPr>
              <a:spLocks noChangeArrowheads="1"/>
            </p:cNvSpPr>
            <p:nvPr/>
          </p:nvSpPr>
          <p:spPr bwMode="auto">
            <a:xfrm>
              <a:off x="2590847" y="1908025"/>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91" name="Text Box 12"/>
            <p:cNvSpPr txBox="1">
              <a:spLocks noChangeArrowheads="1"/>
            </p:cNvSpPr>
            <p:nvPr/>
          </p:nvSpPr>
          <p:spPr bwMode="auto">
            <a:xfrm>
              <a:off x="968511" y="1646972"/>
              <a:ext cx="312936" cy="40009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4592" name="Line 23"/>
            <p:cNvSpPr>
              <a:spLocks noChangeShapeType="1"/>
            </p:cNvSpPr>
            <p:nvPr/>
          </p:nvSpPr>
          <p:spPr bwMode="auto">
            <a:xfrm>
              <a:off x="1295400" y="1981200"/>
              <a:ext cx="1371647" cy="0"/>
            </a:xfrm>
            <a:prstGeom prst="line">
              <a:avLst/>
            </a:prstGeom>
            <a:noFill/>
            <a:ln w="25400">
              <a:solidFill>
                <a:schemeClr val="tx1"/>
              </a:solidFill>
              <a:round/>
              <a:headEnd/>
              <a:tailEnd/>
            </a:ln>
          </p:spPr>
          <p:txBody>
            <a:bodyPr/>
            <a:lstStyle/>
            <a:p>
              <a:endParaRPr lang="en-US"/>
            </a:p>
          </p:txBody>
        </p:sp>
        <p:sp>
          <p:nvSpPr>
            <p:cNvPr id="64593" name="Line 25"/>
            <p:cNvSpPr>
              <a:spLocks noChangeShapeType="1"/>
            </p:cNvSpPr>
            <p:nvPr/>
          </p:nvSpPr>
          <p:spPr bwMode="auto">
            <a:xfrm>
              <a:off x="1295400" y="1981201"/>
              <a:ext cx="1447847" cy="1564224"/>
            </a:xfrm>
            <a:prstGeom prst="line">
              <a:avLst/>
            </a:prstGeom>
            <a:noFill/>
            <a:ln w="25400">
              <a:solidFill>
                <a:schemeClr val="tx1"/>
              </a:solidFill>
              <a:round/>
              <a:headEnd/>
              <a:tailEnd/>
            </a:ln>
          </p:spPr>
          <p:txBody>
            <a:bodyPr/>
            <a:lstStyle/>
            <a:p>
              <a:endParaRPr lang="en-US"/>
            </a:p>
          </p:txBody>
        </p:sp>
        <p:sp>
          <p:nvSpPr>
            <p:cNvPr id="64594" name="AutoShape 30"/>
            <p:cNvSpPr>
              <a:spLocks noChangeArrowheads="1"/>
            </p:cNvSpPr>
            <p:nvPr/>
          </p:nvSpPr>
          <p:spPr bwMode="auto">
            <a:xfrm>
              <a:off x="3352847" y="2631025"/>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95" name="AutoShape 32"/>
            <p:cNvSpPr>
              <a:spLocks noChangeArrowheads="1"/>
            </p:cNvSpPr>
            <p:nvPr/>
          </p:nvSpPr>
          <p:spPr bwMode="auto">
            <a:xfrm>
              <a:off x="1295447" y="3469225"/>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96" name="AutoShape 33"/>
            <p:cNvSpPr>
              <a:spLocks noChangeArrowheads="1"/>
            </p:cNvSpPr>
            <p:nvPr/>
          </p:nvSpPr>
          <p:spPr bwMode="auto">
            <a:xfrm>
              <a:off x="1227672" y="1922349"/>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97" name="Line 34"/>
            <p:cNvSpPr>
              <a:spLocks noChangeShapeType="1"/>
            </p:cNvSpPr>
            <p:nvPr/>
          </p:nvSpPr>
          <p:spPr bwMode="auto">
            <a:xfrm flipH="1" flipV="1">
              <a:off x="2667046" y="2021425"/>
              <a:ext cx="762000" cy="685800"/>
            </a:xfrm>
            <a:prstGeom prst="line">
              <a:avLst/>
            </a:prstGeom>
            <a:noFill/>
            <a:ln w="25400">
              <a:solidFill>
                <a:schemeClr val="tx1"/>
              </a:solidFill>
              <a:round/>
              <a:headEnd/>
              <a:tailEnd/>
            </a:ln>
          </p:spPr>
          <p:txBody>
            <a:bodyPr/>
            <a:lstStyle/>
            <a:p>
              <a:endParaRPr lang="en-US"/>
            </a:p>
          </p:txBody>
        </p:sp>
        <p:sp>
          <p:nvSpPr>
            <p:cNvPr id="64598" name="Line 23"/>
            <p:cNvSpPr>
              <a:spLocks noChangeShapeType="1"/>
            </p:cNvSpPr>
            <p:nvPr/>
          </p:nvSpPr>
          <p:spPr bwMode="auto">
            <a:xfrm flipV="1">
              <a:off x="1371647" y="3528025"/>
              <a:ext cx="1368000" cy="0"/>
            </a:xfrm>
            <a:prstGeom prst="line">
              <a:avLst/>
            </a:prstGeom>
            <a:noFill/>
            <a:ln w="25400">
              <a:solidFill>
                <a:schemeClr val="tx1"/>
              </a:solidFill>
              <a:round/>
              <a:headEnd/>
              <a:tailEnd/>
            </a:ln>
          </p:spPr>
          <p:txBody>
            <a:bodyPr/>
            <a:lstStyle/>
            <a:p>
              <a:endParaRPr lang="en-US"/>
            </a:p>
          </p:txBody>
        </p:sp>
        <p:sp>
          <p:nvSpPr>
            <p:cNvPr id="64599" name="Text Box 12"/>
            <p:cNvSpPr txBox="1">
              <a:spLocks noChangeArrowheads="1"/>
            </p:cNvSpPr>
            <p:nvPr/>
          </p:nvSpPr>
          <p:spPr bwMode="auto">
            <a:xfrm>
              <a:off x="2438447" y="1564225"/>
              <a:ext cx="298480"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64600" name="Text Box 12"/>
            <p:cNvSpPr txBox="1">
              <a:spLocks noChangeArrowheads="1"/>
            </p:cNvSpPr>
            <p:nvPr/>
          </p:nvSpPr>
          <p:spPr bwMode="auto">
            <a:xfrm>
              <a:off x="2667047" y="3545425"/>
              <a:ext cx="298509" cy="40009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4601" name="AutoShape 11"/>
            <p:cNvSpPr>
              <a:spLocks noChangeArrowheads="1"/>
            </p:cNvSpPr>
            <p:nvPr/>
          </p:nvSpPr>
          <p:spPr bwMode="auto">
            <a:xfrm>
              <a:off x="533447" y="2707225"/>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602" name="Text Box 12"/>
            <p:cNvSpPr txBox="1">
              <a:spLocks noChangeArrowheads="1"/>
            </p:cNvSpPr>
            <p:nvPr/>
          </p:nvSpPr>
          <p:spPr bwMode="auto">
            <a:xfrm>
              <a:off x="1219247" y="3545425"/>
              <a:ext cx="312936" cy="40009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4603" name="Text Box 12"/>
            <p:cNvSpPr txBox="1">
              <a:spLocks noChangeArrowheads="1"/>
            </p:cNvSpPr>
            <p:nvPr/>
          </p:nvSpPr>
          <p:spPr bwMode="auto">
            <a:xfrm>
              <a:off x="304847" y="2631025"/>
              <a:ext cx="312906"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4604" name="Line 25"/>
            <p:cNvSpPr>
              <a:spLocks noChangeShapeType="1"/>
            </p:cNvSpPr>
            <p:nvPr/>
          </p:nvSpPr>
          <p:spPr bwMode="auto">
            <a:xfrm>
              <a:off x="609647" y="2783425"/>
              <a:ext cx="762000" cy="762000"/>
            </a:xfrm>
            <a:prstGeom prst="line">
              <a:avLst/>
            </a:prstGeom>
            <a:noFill/>
            <a:ln w="25400">
              <a:solidFill>
                <a:schemeClr val="tx1"/>
              </a:solidFill>
              <a:round/>
              <a:headEnd/>
              <a:tailEnd/>
            </a:ln>
          </p:spPr>
          <p:txBody>
            <a:bodyPr/>
            <a:lstStyle/>
            <a:p>
              <a:endParaRPr lang="en-US"/>
            </a:p>
          </p:txBody>
        </p:sp>
        <p:sp>
          <p:nvSpPr>
            <p:cNvPr id="64605" name="Line 25"/>
            <p:cNvSpPr>
              <a:spLocks noChangeShapeType="1"/>
            </p:cNvSpPr>
            <p:nvPr/>
          </p:nvSpPr>
          <p:spPr bwMode="auto">
            <a:xfrm flipH="1">
              <a:off x="609645" y="2021425"/>
              <a:ext cx="685801" cy="761999"/>
            </a:xfrm>
            <a:prstGeom prst="line">
              <a:avLst/>
            </a:prstGeom>
            <a:noFill/>
            <a:ln w="25400">
              <a:solidFill>
                <a:schemeClr val="tx1"/>
              </a:solidFill>
              <a:round/>
              <a:headEnd/>
              <a:tailEnd/>
            </a:ln>
          </p:spPr>
          <p:txBody>
            <a:bodyPr/>
            <a:lstStyle/>
            <a:p>
              <a:endParaRPr lang="en-US"/>
            </a:p>
          </p:txBody>
        </p:sp>
        <p:sp>
          <p:nvSpPr>
            <p:cNvPr id="64606" name="Line 34"/>
            <p:cNvSpPr>
              <a:spLocks noChangeShapeType="1"/>
            </p:cNvSpPr>
            <p:nvPr/>
          </p:nvSpPr>
          <p:spPr bwMode="auto">
            <a:xfrm flipV="1">
              <a:off x="2743247" y="2707225"/>
              <a:ext cx="685800" cy="838200"/>
            </a:xfrm>
            <a:prstGeom prst="line">
              <a:avLst/>
            </a:prstGeom>
            <a:noFill/>
            <a:ln w="25400">
              <a:solidFill>
                <a:schemeClr val="tx1"/>
              </a:solidFill>
              <a:round/>
              <a:headEnd/>
              <a:tailEnd/>
            </a:ln>
          </p:spPr>
          <p:txBody>
            <a:bodyPr/>
            <a:lstStyle/>
            <a:p>
              <a:endParaRPr lang="en-US"/>
            </a:p>
          </p:txBody>
        </p:sp>
        <p:sp>
          <p:nvSpPr>
            <p:cNvPr id="64607" name="AutoShape 30"/>
            <p:cNvSpPr>
              <a:spLocks noChangeArrowheads="1"/>
            </p:cNvSpPr>
            <p:nvPr/>
          </p:nvSpPr>
          <p:spPr bwMode="auto">
            <a:xfrm>
              <a:off x="2667047" y="3469225"/>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608" name="Text Box 12"/>
            <p:cNvSpPr txBox="1">
              <a:spLocks noChangeArrowheads="1"/>
            </p:cNvSpPr>
            <p:nvPr/>
          </p:nvSpPr>
          <p:spPr bwMode="auto">
            <a:xfrm>
              <a:off x="3505247" y="2478625"/>
              <a:ext cx="284052"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4609" name="Text Box 12"/>
            <p:cNvSpPr txBox="1">
              <a:spLocks noChangeArrowheads="1"/>
            </p:cNvSpPr>
            <p:nvPr/>
          </p:nvSpPr>
          <p:spPr bwMode="auto">
            <a:xfrm>
              <a:off x="2971847" y="1945225"/>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4610" name="Text Box 12"/>
            <p:cNvSpPr txBox="1">
              <a:spLocks noChangeArrowheads="1"/>
            </p:cNvSpPr>
            <p:nvPr/>
          </p:nvSpPr>
          <p:spPr bwMode="auto">
            <a:xfrm>
              <a:off x="3048047" y="3012025"/>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4611" name="Text Box 12"/>
            <p:cNvSpPr txBox="1">
              <a:spLocks noChangeArrowheads="1"/>
            </p:cNvSpPr>
            <p:nvPr/>
          </p:nvSpPr>
          <p:spPr bwMode="auto">
            <a:xfrm>
              <a:off x="1752647" y="2631025"/>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4612" name="Text Box 12"/>
            <p:cNvSpPr txBox="1">
              <a:spLocks noChangeArrowheads="1"/>
            </p:cNvSpPr>
            <p:nvPr/>
          </p:nvSpPr>
          <p:spPr bwMode="auto">
            <a:xfrm>
              <a:off x="1828847" y="1640425"/>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4613" name="Text Box 12"/>
            <p:cNvSpPr txBox="1">
              <a:spLocks noChangeArrowheads="1"/>
            </p:cNvSpPr>
            <p:nvPr/>
          </p:nvSpPr>
          <p:spPr bwMode="auto">
            <a:xfrm>
              <a:off x="609647" y="2097625"/>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4614" name="Text Box 12"/>
            <p:cNvSpPr txBox="1">
              <a:spLocks noChangeArrowheads="1"/>
            </p:cNvSpPr>
            <p:nvPr/>
          </p:nvSpPr>
          <p:spPr bwMode="auto">
            <a:xfrm>
              <a:off x="685847" y="3088225"/>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4615" name="Text Box 12"/>
            <p:cNvSpPr txBox="1">
              <a:spLocks noChangeArrowheads="1"/>
            </p:cNvSpPr>
            <p:nvPr/>
          </p:nvSpPr>
          <p:spPr bwMode="auto">
            <a:xfrm>
              <a:off x="1828847" y="3469225"/>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grpSp>
      <p:sp>
        <p:nvSpPr>
          <p:cNvPr id="36" name="矩形 61"/>
          <p:cNvSpPr>
            <a:spLocks noChangeArrowheads="1"/>
          </p:cNvSpPr>
          <p:nvPr/>
        </p:nvSpPr>
        <p:spPr bwMode="auto">
          <a:xfrm>
            <a:off x="3657600" y="1828800"/>
            <a:ext cx="941388" cy="523875"/>
          </a:xfrm>
          <a:prstGeom prst="rect">
            <a:avLst/>
          </a:prstGeom>
          <a:noFill/>
          <a:ln w="9525">
            <a:noFill/>
            <a:miter lim="800000"/>
            <a:headEnd/>
            <a:tailEnd/>
          </a:ln>
        </p:spPr>
        <p:txBody>
          <a:bodyPr wrap="none">
            <a:spAutoFit/>
          </a:bodyPr>
          <a:lstStyle/>
          <a:p>
            <a:r>
              <a:rPr lang="en-US" altLang="zh-TW" sz="2800" b="1">
                <a:solidFill>
                  <a:srgbClr val="008000"/>
                </a:solidFill>
              </a:rPr>
              <a:t>Sol. </a:t>
            </a:r>
            <a:endParaRPr lang="zh-TW" altLang="en-US"/>
          </a:p>
        </p:txBody>
      </p:sp>
      <p:sp>
        <p:nvSpPr>
          <p:cNvPr id="52" name="矩形 51"/>
          <p:cNvSpPr>
            <a:spLocks noChangeArrowheads="1"/>
          </p:cNvSpPr>
          <p:nvPr/>
        </p:nvSpPr>
        <p:spPr bwMode="auto">
          <a:xfrm>
            <a:off x="7467600" y="5638800"/>
            <a:ext cx="1576388" cy="523875"/>
          </a:xfrm>
          <a:prstGeom prst="rect">
            <a:avLst/>
          </a:prstGeom>
          <a:noFill/>
          <a:ln w="9525">
            <a:noFill/>
            <a:miter lim="800000"/>
            <a:headEnd/>
            <a:tailEnd/>
          </a:ln>
        </p:spPr>
        <p:txBody>
          <a:bodyPr wrap="none">
            <a:spAutoFit/>
          </a:bodyPr>
          <a:lstStyle/>
          <a:p>
            <a:r>
              <a:rPr lang="en-US" altLang="zh-TW" sz="2800">
                <a:solidFill>
                  <a:srgbClr val="000000"/>
                </a:solidFill>
              </a:rPr>
              <a:t>length=6</a:t>
            </a:r>
            <a:endParaRPr lang="zh-TW" altLang="en-US"/>
          </a:p>
        </p:txBody>
      </p:sp>
      <p:grpSp>
        <p:nvGrpSpPr>
          <p:cNvPr id="3" name="群組 95"/>
          <p:cNvGrpSpPr>
            <a:grpSpLocks/>
          </p:cNvGrpSpPr>
          <p:nvPr/>
        </p:nvGrpSpPr>
        <p:grpSpPr bwMode="auto">
          <a:xfrm>
            <a:off x="4495800" y="1752600"/>
            <a:ext cx="1438275" cy="704850"/>
            <a:chOff x="5105400" y="1676385"/>
            <a:chExt cx="1438022" cy="704925"/>
          </a:xfrm>
        </p:grpSpPr>
        <p:grpSp>
          <p:nvGrpSpPr>
            <p:cNvPr id="64585" name="群組 94"/>
            <p:cNvGrpSpPr>
              <a:grpSpLocks/>
            </p:cNvGrpSpPr>
            <p:nvPr/>
          </p:nvGrpSpPr>
          <p:grpSpPr bwMode="auto">
            <a:xfrm>
              <a:off x="5943586" y="1676385"/>
              <a:ext cx="599836" cy="704925"/>
              <a:chOff x="6095986" y="1600185"/>
              <a:chExt cx="599836" cy="704925"/>
            </a:xfrm>
          </p:grpSpPr>
          <p:sp>
            <p:nvSpPr>
              <p:cNvPr id="64587" name="AutoShape 11"/>
              <p:cNvSpPr>
                <a:spLocks noChangeArrowheads="1"/>
              </p:cNvSpPr>
              <p:nvPr/>
            </p:nvSpPr>
            <p:spPr bwMode="auto">
              <a:xfrm>
                <a:off x="6324600" y="1981200"/>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4588" name="Text Box 12"/>
              <p:cNvSpPr txBox="1">
                <a:spLocks noChangeArrowheads="1"/>
              </p:cNvSpPr>
              <p:nvPr/>
            </p:nvSpPr>
            <p:spPr bwMode="auto">
              <a:xfrm>
                <a:off x="6096000" y="1905000"/>
                <a:ext cx="312906"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4589" name="Text Box 12"/>
              <p:cNvSpPr txBox="1">
                <a:spLocks noChangeArrowheads="1"/>
              </p:cNvSpPr>
              <p:nvPr/>
            </p:nvSpPr>
            <p:spPr bwMode="auto">
              <a:xfrm>
                <a:off x="6095986" y="1600185"/>
                <a:ext cx="599836" cy="400154"/>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L</a:t>
                </a:r>
                <a:r>
                  <a:rPr lang="en-US" altLang="zh-TW" sz="2000">
                    <a:latin typeface="Times New Roman" pitchFamily="18" charset="0"/>
                    <a:cs typeface="Times New Roman" pitchFamily="18" charset="0"/>
                  </a:rPr>
                  <a:t>=0</a:t>
                </a:r>
              </a:p>
            </p:txBody>
          </p:sp>
        </p:grpSp>
        <p:sp>
          <p:nvSpPr>
            <p:cNvPr id="64586" name="矩形 55"/>
            <p:cNvSpPr>
              <a:spLocks noChangeArrowheads="1"/>
            </p:cNvSpPr>
            <p:nvPr/>
          </p:nvSpPr>
          <p:spPr bwMode="auto">
            <a:xfrm>
              <a:off x="5105400" y="1828800"/>
              <a:ext cx="625492" cy="523220"/>
            </a:xfrm>
            <a:prstGeom prst="rect">
              <a:avLst/>
            </a:prstGeom>
            <a:noFill/>
            <a:ln w="9525">
              <a:noFill/>
              <a:miter lim="800000"/>
              <a:headEnd/>
              <a:tailEnd/>
            </a:ln>
          </p:spPr>
          <p:txBody>
            <a:bodyPr wrap="none">
              <a:spAutoFit/>
            </a:bodyPr>
            <a:lstStyle/>
            <a:p>
              <a:r>
                <a:rPr lang="en-US" altLang="zh-TW" sz="2800">
                  <a:solidFill>
                    <a:srgbClr val="000000"/>
                  </a:solidFill>
                </a:rPr>
                <a:t>(1)</a:t>
              </a:r>
              <a:endParaRPr lang="zh-TW" altLang="en-US"/>
            </a:p>
          </p:txBody>
        </p:sp>
      </p:grpSp>
      <p:grpSp>
        <p:nvGrpSpPr>
          <p:cNvPr id="5" name="群組 96"/>
          <p:cNvGrpSpPr>
            <a:grpSpLocks/>
          </p:cNvGrpSpPr>
          <p:nvPr/>
        </p:nvGrpSpPr>
        <p:grpSpPr bwMode="auto">
          <a:xfrm>
            <a:off x="6096000" y="1828800"/>
            <a:ext cx="1909763" cy="1066800"/>
            <a:chOff x="7086600" y="1752600"/>
            <a:chExt cx="1909672" cy="1066800"/>
          </a:xfrm>
        </p:grpSpPr>
        <p:sp>
          <p:nvSpPr>
            <p:cNvPr id="64576" name="矩形 56"/>
            <p:cNvSpPr>
              <a:spLocks noChangeArrowheads="1"/>
            </p:cNvSpPr>
            <p:nvPr/>
          </p:nvSpPr>
          <p:spPr bwMode="auto">
            <a:xfrm>
              <a:off x="7086600" y="1828800"/>
              <a:ext cx="625492" cy="523220"/>
            </a:xfrm>
            <a:prstGeom prst="rect">
              <a:avLst/>
            </a:prstGeom>
            <a:noFill/>
            <a:ln w="9525">
              <a:noFill/>
              <a:miter lim="800000"/>
              <a:headEnd/>
              <a:tailEnd/>
            </a:ln>
          </p:spPr>
          <p:txBody>
            <a:bodyPr wrap="none">
              <a:spAutoFit/>
            </a:bodyPr>
            <a:lstStyle/>
            <a:p>
              <a:r>
                <a:rPr lang="en-US" altLang="zh-TW" sz="2800">
                  <a:solidFill>
                    <a:srgbClr val="000000"/>
                  </a:solidFill>
                </a:rPr>
                <a:t>(2)</a:t>
              </a:r>
              <a:endParaRPr lang="zh-TW" altLang="en-US"/>
            </a:p>
          </p:txBody>
        </p:sp>
        <p:grpSp>
          <p:nvGrpSpPr>
            <p:cNvPr id="64577" name="群組 63"/>
            <p:cNvGrpSpPr>
              <a:grpSpLocks/>
            </p:cNvGrpSpPr>
            <p:nvPr/>
          </p:nvGrpSpPr>
          <p:grpSpPr bwMode="auto">
            <a:xfrm>
              <a:off x="7543801" y="1752600"/>
              <a:ext cx="1452471" cy="1066800"/>
              <a:chOff x="6019800" y="2667000"/>
              <a:chExt cx="1671044" cy="1314498"/>
            </a:xfrm>
          </p:grpSpPr>
          <p:sp>
            <p:nvSpPr>
              <p:cNvPr id="64578" name="Line 25"/>
              <p:cNvSpPr>
                <a:spLocks noChangeShapeType="1"/>
              </p:cNvSpPr>
              <p:nvPr/>
            </p:nvSpPr>
            <p:spPr bwMode="auto">
              <a:xfrm>
                <a:off x="6324600" y="2819400"/>
                <a:ext cx="762000" cy="762000"/>
              </a:xfrm>
              <a:prstGeom prst="line">
                <a:avLst/>
              </a:prstGeom>
              <a:noFill/>
              <a:ln w="25400">
                <a:solidFill>
                  <a:schemeClr val="tx1"/>
                </a:solidFill>
                <a:round/>
                <a:headEnd/>
                <a:tailEnd/>
              </a:ln>
            </p:spPr>
            <p:txBody>
              <a:bodyPr/>
              <a:lstStyle/>
              <a:p>
                <a:endParaRPr lang="en-US"/>
              </a:p>
            </p:txBody>
          </p:sp>
          <p:sp>
            <p:nvSpPr>
              <p:cNvPr id="64579" name="AutoShape 32"/>
              <p:cNvSpPr>
                <a:spLocks noChangeArrowheads="1"/>
              </p:cNvSpPr>
              <p:nvPr/>
            </p:nvSpPr>
            <p:spPr bwMode="auto">
              <a:xfrm>
                <a:off x="7010400" y="3505200"/>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4580" name="AutoShape 11"/>
              <p:cNvSpPr>
                <a:spLocks noChangeArrowheads="1"/>
              </p:cNvSpPr>
              <p:nvPr/>
            </p:nvSpPr>
            <p:spPr bwMode="auto">
              <a:xfrm>
                <a:off x="6248400" y="27432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81" name="Text Box 12"/>
              <p:cNvSpPr txBox="1">
                <a:spLocks noChangeArrowheads="1"/>
              </p:cNvSpPr>
              <p:nvPr/>
            </p:nvSpPr>
            <p:spPr bwMode="auto">
              <a:xfrm>
                <a:off x="6934200" y="3581400"/>
                <a:ext cx="312936" cy="40009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4582" name="Text Box 12"/>
              <p:cNvSpPr txBox="1">
                <a:spLocks noChangeArrowheads="1"/>
              </p:cNvSpPr>
              <p:nvPr/>
            </p:nvSpPr>
            <p:spPr bwMode="auto">
              <a:xfrm>
                <a:off x="6019800" y="2667000"/>
                <a:ext cx="312906"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4583" name="Text Box 12"/>
              <p:cNvSpPr txBox="1">
                <a:spLocks noChangeArrowheads="1"/>
              </p:cNvSpPr>
              <p:nvPr/>
            </p:nvSpPr>
            <p:spPr bwMode="auto">
              <a:xfrm>
                <a:off x="6400800" y="31242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4584" name="Text Box 12"/>
              <p:cNvSpPr txBox="1">
                <a:spLocks noChangeArrowheads="1"/>
              </p:cNvSpPr>
              <p:nvPr/>
            </p:nvSpPr>
            <p:spPr bwMode="auto">
              <a:xfrm>
                <a:off x="6984135" y="2948678"/>
                <a:ext cx="706709" cy="493011"/>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L</a:t>
                </a:r>
                <a:r>
                  <a:rPr lang="en-US" altLang="zh-TW" sz="2000">
                    <a:latin typeface="Times New Roman" pitchFamily="18" charset="0"/>
                    <a:cs typeface="Times New Roman" pitchFamily="18" charset="0"/>
                  </a:rPr>
                  <a:t>=2</a:t>
                </a:r>
              </a:p>
            </p:txBody>
          </p:sp>
        </p:grpSp>
      </p:grpSp>
      <p:grpSp>
        <p:nvGrpSpPr>
          <p:cNvPr id="7" name="群組 94"/>
          <p:cNvGrpSpPr>
            <a:grpSpLocks/>
          </p:cNvGrpSpPr>
          <p:nvPr/>
        </p:nvGrpSpPr>
        <p:grpSpPr bwMode="auto">
          <a:xfrm>
            <a:off x="3886200" y="2647950"/>
            <a:ext cx="1676400" cy="1943100"/>
            <a:chOff x="3886200" y="2647890"/>
            <a:chExt cx="1676400" cy="1943160"/>
          </a:xfrm>
        </p:grpSpPr>
        <p:sp>
          <p:nvSpPr>
            <p:cNvPr id="64563" name="矩形 64"/>
            <p:cNvSpPr>
              <a:spLocks noChangeArrowheads="1"/>
            </p:cNvSpPr>
            <p:nvPr/>
          </p:nvSpPr>
          <p:spPr bwMode="auto">
            <a:xfrm>
              <a:off x="3886200" y="3200388"/>
              <a:ext cx="625492" cy="523206"/>
            </a:xfrm>
            <a:prstGeom prst="rect">
              <a:avLst/>
            </a:prstGeom>
            <a:noFill/>
            <a:ln w="9525">
              <a:noFill/>
              <a:miter lim="800000"/>
              <a:headEnd/>
              <a:tailEnd/>
            </a:ln>
          </p:spPr>
          <p:txBody>
            <a:bodyPr wrap="none">
              <a:spAutoFit/>
            </a:bodyPr>
            <a:lstStyle/>
            <a:p>
              <a:r>
                <a:rPr lang="en-US" altLang="zh-TW" sz="2800">
                  <a:solidFill>
                    <a:srgbClr val="000000"/>
                  </a:solidFill>
                </a:rPr>
                <a:t>(3)</a:t>
              </a:r>
              <a:endParaRPr lang="zh-TW" altLang="en-US"/>
            </a:p>
          </p:txBody>
        </p:sp>
        <p:grpSp>
          <p:nvGrpSpPr>
            <p:cNvPr id="64564" name="群組 75"/>
            <p:cNvGrpSpPr>
              <a:grpSpLocks/>
            </p:cNvGrpSpPr>
            <p:nvPr/>
          </p:nvGrpSpPr>
          <p:grpSpPr bwMode="auto">
            <a:xfrm>
              <a:off x="4495800" y="2647890"/>
              <a:ext cx="1066800" cy="1943160"/>
              <a:chOff x="5867402" y="3919706"/>
              <a:chExt cx="1227336" cy="2423992"/>
            </a:xfrm>
          </p:grpSpPr>
          <p:sp>
            <p:nvSpPr>
              <p:cNvPr id="64565" name="Line 25"/>
              <p:cNvSpPr>
                <a:spLocks noChangeShapeType="1"/>
              </p:cNvSpPr>
              <p:nvPr/>
            </p:nvSpPr>
            <p:spPr bwMode="auto">
              <a:xfrm flipH="1">
                <a:off x="6172200" y="4419600"/>
                <a:ext cx="685801" cy="761999"/>
              </a:xfrm>
              <a:prstGeom prst="line">
                <a:avLst/>
              </a:prstGeom>
              <a:noFill/>
              <a:ln w="25400">
                <a:solidFill>
                  <a:schemeClr val="tx1"/>
                </a:solidFill>
                <a:round/>
                <a:headEnd/>
                <a:tailEnd/>
              </a:ln>
            </p:spPr>
            <p:txBody>
              <a:bodyPr/>
              <a:lstStyle/>
              <a:p>
                <a:endParaRPr lang="en-US"/>
              </a:p>
            </p:txBody>
          </p:sp>
          <p:sp>
            <p:nvSpPr>
              <p:cNvPr id="64566" name="Text Box 12"/>
              <p:cNvSpPr txBox="1">
                <a:spLocks noChangeArrowheads="1"/>
              </p:cNvSpPr>
              <p:nvPr/>
            </p:nvSpPr>
            <p:spPr bwMode="auto">
              <a:xfrm>
                <a:off x="6568737" y="4038600"/>
                <a:ext cx="312936" cy="40009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4567" name="AutoShape 32"/>
              <p:cNvSpPr>
                <a:spLocks noChangeArrowheads="1"/>
              </p:cNvSpPr>
              <p:nvPr/>
            </p:nvSpPr>
            <p:spPr bwMode="auto">
              <a:xfrm>
                <a:off x="6858002" y="58674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68" name="AutoShape 33"/>
              <p:cNvSpPr>
                <a:spLocks noChangeArrowheads="1"/>
              </p:cNvSpPr>
              <p:nvPr/>
            </p:nvSpPr>
            <p:spPr bwMode="auto">
              <a:xfrm>
                <a:off x="6790227" y="4320524"/>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4569" name="AutoShape 11"/>
              <p:cNvSpPr>
                <a:spLocks noChangeArrowheads="1"/>
              </p:cNvSpPr>
              <p:nvPr/>
            </p:nvSpPr>
            <p:spPr bwMode="auto">
              <a:xfrm>
                <a:off x="6096002" y="51054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70" name="Text Box 12"/>
              <p:cNvSpPr txBox="1">
                <a:spLocks noChangeArrowheads="1"/>
              </p:cNvSpPr>
              <p:nvPr/>
            </p:nvSpPr>
            <p:spPr bwMode="auto">
              <a:xfrm>
                <a:off x="6781802" y="5943600"/>
                <a:ext cx="312936" cy="40009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4571" name="Text Box 12"/>
              <p:cNvSpPr txBox="1">
                <a:spLocks noChangeArrowheads="1"/>
              </p:cNvSpPr>
              <p:nvPr/>
            </p:nvSpPr>
            <p:spPr bwMode="auto">
              <a:xfrm>
                <a:off x="5867402" y="5029200"/>
                <a:ext cx="312906"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4572" name="Line 25"/>
              <p:cNvSpPr>
                <a:spLocks noChangeShapeType="1"/>
              </p:cNvSpPr>
              <p:nvPr/>
            </p:nvSpPr>
            <p:spPr bwMode="auto">
              <a:xfrm>
                <a:off x="6172202" y="5181600"/>
                <a:ext cx="762000" cy="762000"/>
              </a:xfrm>
              <a:prstGeom prst="line">
                <a:avLst/>
              </a:prstGeom>
              <a:noFill/>
              <a:ln w="25400">
                <a:solidFill>
                  <a:schemeClr val="tx1"/>
                </a:solidFill>
                <a:round/>
                <a:headEnd/>
                <a:tailEnd/>
              </a:ln>
            </p:spPr>
            <p:txBody>
              <a:bodyPr/>
              <a:lstStyle/>
              <a:p>
                <a:endParaRPr lang="en-US"/>
              </a:p>
            </p:txBody>
          </p:sp>
          <p:sp>
            <p:nvSpPr>
              <p:cNvPr id="64573" name="Text Box 12"/>
              <p:cNvSpPr txBox="1">
                <a:spLocks noChangeArrowheads="1"/>
              </p:cNvSpPr>
              <p:nvPr/>
            </p:nvSpPr>
            <p:spPr bwMode="auto">
              <a:xfrm>
                <a:off x="6172202" y="44958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4574" name="Text Box 12"/>
              <p:cNvSpPr txBox="1">
                <a:spLocks noChangeArrowheads="1"/>
              </p:cNvSpPr>
              <p:nvPr/>
            </p:nvSpPr>
            <p:spPr bwMode="auto">
              <a:xfrm>
                <a:off x="6248402" y="5486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4575" name="Text Box 12"/>
              <p:cNvSpPr txBox="1">
                <a:spLocks noChangeArrowheads="1"/>
              </p:cNvSpPr>
              <p:nvPr/>
            </p:nvSpPr>
            <p:spPr bwMode="auto">
              <a:xfrm>
                <a:off x="6042736" y="3919706"/>
                <a:ext cx="706709" cy="49911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L</a:t>
                </a:r>
                <a:r>
                  <a:rPr lang="en-US" altLang="zh-TW" sz="2000">
                    <a:latin typeface="Times New Roman" pitchFamily="18" charset="0"/>
                    <a:cs typeface="Times New Roman" pitchFamily="18" charset="0"/>
                  </a:rPr>
                  <a:t>=4</a:t>
                </a:r>
              </a:p>
            </p:txBody>
          </p:sp>
        </p:grpSp>
      </p:grpSp>
      <p:grpSp>
        <p:nvGrpSpPr>
          <p:cNvPr id="9" name="群組 98"/>
          <p:cNvGrpSpPr>
            <a:grpSpLocks/>
          </p:cNvGrpSpPr>
          <p:nvPr/>
        </p:nvGrpSpPr>
        <p:grpSpPr bwMode="auto">
          <a:xfrm>
            <a:off x="6019800" y="2971800"/>
            <a:ext cx="2824163" cy="1789113"/>
            <a:chOff x="6019800" y="2971800"/>
            <a:chExt cx="2824069" cy="1789098"/>
          </a:xfrm>
        </p:grpSpPr>
        <p:sp>
          <p:nvSpPr>
            <p:cNvPr id="64546" name="矩形 76"/>
            <p:cNvSpPr>
              <a:spLocks noChangeArrowheads="1"/>
            </p:cNvSpPr>
            <p:nvPr/>
          </p:nvSpPr>
          <p:spPr bwMode="auto">
            <a:xfrm>
              <a:off x="6019800" y="3429000"/>
              <a:ext cx="625492" cy="523220"/>
            </a:xfrm>
            <a:prstGeom prst="rect">
              <a:avLst/>
            </a:prstGeom>
            <a:noFill/>
            <a:ln w="9525">
              <a:noFill/>
              <a:miter lim="800000"/>
              <a:headEnd/>
              <a:tailEnd/>
            </a:ln>
          </p:spPr>
          <p:txBody>
            <a:bodyPr wrap="none">
              <a:spAutoFit/>
            </a:bodyPr>
            <a:lstStyle/>
            <a:p>
              <a:r>
                <a:rPr lang="en-US" altLang="zh-TW" sz="2800">
                  <a:solidFill>
                    <a:srgbClr val="000000"/>
                  </a:solidFill>
                </a:rPr>
                <a:t>(4)</a:t>
              </a:r>
              <a:endParaRPr lang="zh-TW" altLang="en-US"/>
            </a:p>
          </p:txBody>
        </p:sp>
        <p:grpSp>
          <p:nvGrpSpPr>
            <p:cNvPr id="64547" name="群組 92"/>
            <p:cNvGrpSpPr>
              <a:grpSpLocks/>
            </p:cNvGrpSpPr>
            <p:nvPr/>
          </p:nvGrpSpPr>
          <p:grpSpPr bwMode="auto">
            <a:xfrm>
              <a:off x="6553200" y="2971800"/>
              <a:ext cx="2290669" cy="1789098"/>
              <a:chOff x="6324600" y="3370200"/>
              <a:chExt cx="2856582" cy="2305098"/>
            </a:xfrm>
          </p:grpSpPr>
          <p:sp>
            <p:nvSpPr>
              <p:cNvPr id="64548" name="Text Box 12"/>
              <p:cNvSpPr txBox="1">
                <a:spLocks noChangeArrowheads="1"/>
              </p:cNvSpPr>
              <p:nvPr/>
            </p:nvSpPr>
            <p:spPr bwMode="auto">
              <a:xfrm>
                <a:off x="6989777" y="3370200"/>
                <a:ext cx="312936" cy="40009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4549" name="AutoShape 32"/>
              <p:cNvSpPr>
                <a:spLocks noChangeArrowheads="1"/>
              </p:cNvSpPr>
              <p:nvPr/>
            </p:nvSpPr>
            <p:spPr bwMode="auto">
              <a:xfrm>
                <a:off x="7315200" y="51990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50" name="AutoShape 33"/>
              <p:cNvSpPr>
                <a:spLocks noChangeArrowheads="1"/>
              </p:cNvSpPr>
              <p:nvPr/>
            </p:nvSpPr>
            <p:spPr bwMode="auto">
              <a:xfrm>
                <a:off x="7247425" y="3652124"/>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51" name="Line 23"/>
              <p:cNvSpPr>
                <a:spLocks noChangeShapeType="1"/>
              </p:cNvSpPr>
              <p:nvPr/>
            </p:nvSpPr>
            <p:spPr bwMode="auto">
              <a:xfrm flipV="1">
                <a:off x="7391400" y="5257800"/>
                <a:ext cx="1368000" cy="0"/>
              </a:xfrm>
              <a:prstGeom prst="line">
                <a:avLst/>
              </a:prstGeom>
              <a:noFill/>
              <a:ln w="25400">
                <a:solidFill>
                  <a:schemeClr val="tx1"/>
                </a:solidFill>
                <a:round/>
                <a:headEnd/>
                <a:tailEnd/>
              </a:ln>
            </p:spPr>
            <p:txBody>
              <a:bodyPr/>
              <a:lstStyle/>
              <a:p>
                <a:endParaRPr lang="en-US"/>
              </a:p>
            </p:txBody>
          </p:sp>
          <p:sp>
            <p:nvSpPr>
              <p:cNvPr id="64552" name="Text Box 12"/>
              <p:cNvSpPr txBox="1">
                <a:spLocks noChangeArrowheads="1"/>
              </p:cNvSpPr>
              <p:nvPr/>
            </p:nvSpPr>
            <p:spPr bwMode="auto">
              <a:xfrm>
                <a:off x="8686800" y="5275200"/>
                <a:ext cx="298509" cy="40009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4553" name="AutoShape 11"/>
              <p:cNvSpPr>
                <a:spLocks noChangeArrowheads="1"/>
              </p:cNvSpPr>
              <p:nvPr/>
            </p:nvSpPr>
            <p:spPr bwMode="auto">
              <a:xfrm>
                <a:off x="6553200" y="44370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54" name="Text Box 12"/>
              <p:cNvSpPr txBox="1">
                <a:spLocks noChangeArrowheads="1"/>
              </p:cNvSpPr>
              <p:nvPr/>
            </p:nvSpPr>
            <p:spPr bwMode="auto">
              <a:xfrm>
                <a:off x="7239000" y="5275200"/>
                <a:ext cx="312936" cy="40009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4555" name="Text Box 12"/>
              <p:cNvSpPr txBox="1">
                <a:spLocks noChangeArrowheads="1"/>
              </p:cNvSpPr>
              <p:nvPr/>
            </p:nvSpPr>
            <p:spPr bwMode="auto">
              <a:xfrm>
                <a:off x="6324600" y="4360800"/>
                <a:ext cx="312906"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4556" name="Line 25"/>
              <p:cNvSpPr>
                <a:spLocks noChangeShapeType="1"/>
              </p:cNvSpPr>
              <p:nvPr/>
            </p:nvSpPr>
            <p:spPr bwMode="auto">
              <a:xfrm>
                <a:off x="6629400" y="4513200"/>
                <a:ext cx="762000" cy="762000"/>
              </a:xfrm>
              <a:prstGeom prst="line">
                <a:avLst/>
              </a:prstGeom>
              <a:noFill/>
              <a:ln w="25400">
                <a:solidFill>
                  <a:schemeClr val="tx1"/>
                </a:solidFill>
                <a:round/>
                <a:headEnd/>
                <a:tailEnd/>
              </a:ln>
            </p:spPr>
            <p:txBody>
              <a:bodyPr/>
              <a:lstStyle/>
              <a:p>
                <a:endParaRPr lang="en-US"/>
              </a:p>
            </p:txBody>
          </p:sp>
          <p:sp>
            <p:nvSpPr>
              <p:cNvPr id="64557" name="Line 25"/>
              <p:cNvSpPr>
                <a:spLocks noChangeShapeType="1"/>
              </p:cNvSpPr>
              <p:nvPr/>
            </p:nvSpPr>
            <p:spPr bwMode="auto">
              <a:xfrm flipH="1">
                <a:off x="6629398" y="3751200"/>
                <a:ext cx="685801" cy="761999"/>
              </a:xfrm>
              <a:prstGeom prst="line">
                <a:avLst/>
              </a:prstGeom>
              <a:noFill/>
              <a:ln w="25400">
                <a:solidFill>
                  <a:schemeClr val="tx1"/>
                </a:solidFill>
                <a:round/>
                <a:headEnd/>
                <a:tailEnd/>
              </a:ln>
            </p:spPr>
            <p:txBody>
              <a:bodyPr/>
              <a:lstStyle/>
              <a:p>
                <a:endParaRPr lang="en-US"/>
              </a:p>
            </p:txBody>
          </p:sp>
          <p:sp>
            <p:nvSpPr>
              <p:cNvPr id="64558" name="AutoShape 30"/>
              <p:cNvSpPr>
                <a:spLocks noChangeArrowheads="1"/>
              </p:cNvSpPr>
              <p:nvPr/>
            </p:nvSpPr>
            <p:spPr bwMode="auto">
              <a:xfrm>
                <a:off x="8686800" y="5199000"/>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4559" name="Text Box 12"/>
              <p:cNvSpPr txBox="1">
                <a:spLocks noChangeArrowheads="1"/>
              </p:cNvSpPr>
              <p:nvPr/>
            </p:nvSpPr>
            <p:spPr bwMode="auto">
              <a:xfrm>
                <a:off x="6629400" y="3827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4560" name="Text Box 12"/>
              <p:cNvSpPr txBox="1">
                <a:spLocks noChangeArrowheads="1"/>
              </p:cNvSpPr>
              <p:nvPr/>
            </p:nvSpPr>
            <p:spPr bwMode="auto">
              <a:xfrm>
                <a:off x="6705600" y="48180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4561" name="Text Box 12"/>
              <p:cNvSpPr txBox="1">
                <a:spLocks noChangeArrowheads="1"/>
              </p:cNvSpPr>
              <p:nvPr/>
            </p:nvSpPr>
            <p:spPr bwMode="auto">
              <a:xfrm>
                <a:off x="7848600" y="51990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4562" name="Text Box 12"/>
              <p:cNvSpPr txBox="1">
                <a:spLocks noChangeArrowheads="1"/>
              </p:cNvSpPr>
              <p:nvPr/>
            </p:nvSpPr>
            <p:spPr bwMode="auto">
              <a:xfrm>
                <a:off x="8415155" y="4744668"/>
                <a:ext cx="766027" cy="515503"/>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L</a:t>
                </a:r>
                <a:r>
                  <a:rPr lang="en-US" altLang="zh-TW" sz="2000">
                    <a:latin typeface="Times New Roman" pitchFamily="18" charset="0"/>
                    <a:cs typeface="Times New Roman" pitchFamily="18" charset="0"/>
                  </a:rPr>
                  <a:t>=5</a:t>
                </a:r>
              </a:p>
            </p:txBody>
          </p:sp>
        </p:grpSp>
      </p:grpSp>
      <p:grpSp>
        <p:nvGrpSpPr>
          <p:cNvPr id="11" name="群組 103"/>
          <p:cNvGrpSpPr>
            <a:grpSpLocks/>
          </p:cNvGrpSpPr>
          <p:nvPr/>
        </p:nvGrpSpPr>
        <p:grpSpPr bwMode="auto">
          <a:xfrm>
            <a:off x="3810000" y="4953000"/>
            <a:ext cx="3586163" cy="1695450"/>
            <a:chOff x="3810000" y="4953000"/>
            <a:chExt cx="3586071" cy="1695452"/>
          </a:xfrm>
        </p:grpSpPr>
        <p:grpSp>
          <p:nvGrpSpPr>
            <p:cNvPr id="64525" name="群組 50"/>
            <p:cNvGrpSpPr>
              <a:grpSpLocks/>
            </p:cNvGrpSpPr>
            <p:nvPr/>
          </p:nvGrpSpPr>
          <p:grpSpPr bwMode="auto">
            <a:xfrm>
              <a:off x="4381330" y="5257801"/>
              <a:ext cx="3014741" cy="1390651"/>
              <a:chOff x="640928" y="3005441"/>
              <a:chExt cx="3534801" cy="1755457"/>
            </a:xfrm>
          </p:grpSpPr>
          <p:sp>
            <p:nvSpPr>
              <p:cNvPr id="64529" name="Line 25"/>
              <p:cNvSpPr>
                <a:spLocks noChangeShapeType="1"/>
              </p:cNvSpPr>
              <p:nvPr/>
            </p:nvSpPr>
            <p:spPr bwMode="auto">
              <a:xfrm>
                <a:off x="990600" y="3598800"/>
                <a:ext cx="762000" cy="762000"/>
              </a:xfrm>
              <a:prstGeom prst="line">
                <a:avLst/>
              </a:prstGeom>
              <a:noFill/>
              <a:ln w="25400">
                <a:solidFill>
                  <a:schemeClr val="tx1"/>
                </a:solidFill>
                <a:round/>
                <a:headEnd/>
                <a:tailEnd/>
              </a:ln>
            </p:spPr>
            <p:txBody>
              <a:bodyPr/>
              <a:lstStyle/>
              <a:p>
                <a:endParaRPr lang="en-US"/>
              </a:p>
            </p:txBody>
          </p:sp>
          <p:sp>
            <p:nvSpPr>
              <p:cNvPr id="64530" name="Line 34"/>
              <p:cNvSpPr>
                <a:spLocks noChangeShapeType="1"/>
              </p:cNvSpPr>
              <p:nvPr/>
            </p:nvSpPr>
            <p:spPr bwMode="auto">
              <a:xfrm flipV="1">
                <a:off x="3124200" y="3522600"/>
                <a:ext cx="685800" cy="838200"/>
              </a:xfrm>
              <a:prstGeom prst="line">
                <a:avLst/>
              </a:prstGeom>
              <a:noFill/>
              <a:ln w="25400">
                <a:solidFill>
                  <a:schemeClr val="tx1"/>
                </a:solidFill>
                <a:round/>
                <a:headEnd/>
                <a:tailEnd/>
              </a:ln>
            </p:spPr>
            <p:txBody>
              <a:bodyPr/>
              <a:lstStyle/>
              <a:p>
                <a:endParaRPr lang="en-US"/>
              </a:p>
            </p:txBody>
          </p:sp>
          <p:sp>
            <p:nvSpPr>
              <p:cNvPr id="64531" name="AutoShape 30"/>
              <p:cNvSpPr>
                <a:spLocks noChangeArrowheads="1"/>
              </p:cNvSpPr>
              <p:nvPr/>
            </p:nvSpPr>
            <p:spPr bwMode="auto">
              <a:xfrm>
                <a:off x="3733800" y="3446400"/>
                <a:ext cx="147623" cy="132367"/>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4532" name="AutoShape 32"/>
              <p:cNvSpPr>
                <a:spLocks noChangeArrowheads="1"/>
              </p:cNvSpPr>
              <p:nvPr/>
            </p:nvSpPr>
            <p:spPr bwMode="auto">
              <a:xfrm>
                <a:off x="1676400" y="42846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33" name="Line 23"/>
              <p:cNvSpPr>
                <a:spLocks noChangeShapeType="1"/>
              </p:cNvSpPr>
              <p:nvPr/>
            </p:nvSpPr>
            <p:spPr bwMode="auto">
              <a:xfrm flipV="1">
                <a:off x="1752600" y="4343400"/>
                <a:ext cx="1368000" cy="0"/>
              </a:xfrm>
              <a:prstGeom prst="line">
                <a:avLst/>
              </a:prstGeom>
              <a:noFill/>
              <a:ln w="25400">
                <a:solidFill>
                  <a:schemeClr val="tx1"/>
                </a:solidFill>
                <a:round/>
                <a:headEnd/>
                <a:tailEnd/>
              </a:ln>
            </p:spPr>
            <p:txBody>
              <a:bodyPr/>
              <a:lstStyle/>
              <a:p>
                <a:endParaRPr lang="en-US"/>
              </a:p>
            </p:txBody>
          </p:sp>
          <p:sp>
            <p:nvSpPr>
              <p:cNvPr id="64534" name="Text Box 12"/>
              <p:cNvSpPr txBox="1">
                <a:spLocks noChangeArrowheads="1"/>
              </p:cNvSpPr>
              <p:nvPr/>
            </p:nvSpPr>
            <p:spPr bwMode="auto">
              <a:xfrm>
                <a:off x="3048000" y="4360800"/>
                <a:ext cx="298509" cy="40009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4535" name="AutoShape 11"/>
              <p:cNvSpPr>
                <a:spLocks noChangeArrowheads="1"/>
              </p:cNvSpPr>
              <p:nvPr/>
            </p:nvSpPr>
            <p:spPr bwMode="auto">
              <a:xfrm>
                <a:off x="914400" y="35226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36" name="Text Box 12"/>
              <p:cNvSpPr txBox="1">
                <a:spLocks noChangeArrowheads="1"/>
              </p:cNvSpPr>
              <p:nvPr/>
            </p:nvSpPr>
            <p:spPr bwMode="auto">
              <a:xfrm>
                <a:off x="1600200" y="4360800"/>
                <a:ext cx="312936" cy="40009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4537" name="Text Box 12"/>
              <p:cNvSpPr txBox="1">
                <a:spLocks noChangeArrowheads="1"/>
              </p:cNvSpPr>
              <p:nvPr/>
            </p:nvSpPr>
            <p:spPr bwMode="auto">
              <a:xfrm>
                <a:off x="640928" y="3294008"/>
                <a:ext cx="312907"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4538" name="AutoShape 30"/>
              <p:cNvSpPr>
                <a:spLocks noChangeArrowheads="1"/>
              </p:cNvSpPr>
              <p:nvPr/>
            </p:nvSpPr>
            <p:spPr bwMode="auto">
              <a:xfrm>
                <a:off x="3048000" y="4284600"/>
                <a:ext cx="147623" cy="132367"/>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4539" name="Text Box 12"/>
              <p:cNvSpPr txBox="1">
                <a:spLocks noChangeArrowheads="1"/>
              </p:cNvSpPr>
              <p:nvPr/>
            </p:nvSpPr>
            <p:spPr bwMode="auto">
              <a:xfrm>
                <a:off x="3886200" y="3294000"/>
                <a:ext cx="284052"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4540" name="Text Box 12"/>
              <p:cNvSpPr txBox="1">
                <a:spLocks noChangeArrowheads="1"/>
              </p:cNvSpPr>
              <p:nvPr/>
            </p:nvSpPr>
            <p:spPr bwMode="auto">
              <a:xfrm>
                <a:off x="3429000" y="3827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4541" name="Text Box 12"/>
              <p:cNvSpPr txBox="1">
                <a:spLocks noChangeArrowheads="1"/>
              </p:cNvSpPr>
              <p:nvPr/>
            </p:nvSpPr>
            <p:spPr bwMode="auto">
              <a:xfrm>
                <a:off x="1066800" y="39036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4542" name="Text Box 12"/>
              <p:cNvSpPr txBox="1">
                <a:spLocks noChangeArrowheads="1"/>
              </p:cNvSpPr>
              <p:nvPr/>
            </p:nvSpPr>
            <p:spPr bwMode="auto">
              <a:xfrm>
                <a:off x="2209800" y="42846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4543" name="Line 25"/>
              <p:cNvSpPr>
                <a:spLocks noChangeShapeType="1"/>
              </p:cNvSpPr>
              <p:nvPr/>
            </p:nvSpPr>
            <p:spPr bwMode="auto">
              <a:xfrm flipV="1">
                <a:off x="1043180" y="3005443"/>
                <a:ext cx="714759" cy="577136"/>
              </a:xfrm>
              <a:prstGeom prst="line">
                <a:avLst/>
              </a:prstGeom>
              <a:noFill/>
              <a:ln w="25400">
                <a:solidFill>
                  <a:schemeClr val="tx1"/>
                </a:solidFill>
                <a:round/>
                <a:headEnd/>
                <a:tailEnd/>
              </a:ln>
            </p:spPr>
            <p:txBody>
              <a:bodyPr/>
              <a:lstStyle/>
              <a:p>
                <a:endParaRPr lang="en-US"/>
              </a:p>
            </p:txBody>
          </p:sp>
          <p:sp>
            <p:nvSpPr>
              <p:cNvPr id="64544" name="Text Box 12"/>
              <p:cNvSpPr txBox="1">
                <a:spLocks noChangeArrowheads="1"/>
              </p:cNvSpPr>
              <p:nvPr/>
            </p:nvSpPr>
            <p:spPr bwMode="auto">
              <a:xfrm>
                <a:off x="1043180" y="3005441"/>
                <a:ext cx="366884" cy="50507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4545" name="Text Box 12"/>
              <p:cNvSpPr txBox="1">
                <a:spLocks noChangeArrowheads="1"/>
              </p:cNvSpPr>
              <p:nvPr/>
            </p:nvSpPr>
            <p:spPr bwMode="auto">
              <a:xfrm>
                <a:off x="3455493" y="3005442"/>
                <a:ext cx="720236" cy="50507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L</a:t>
                </a:r>
                <a:r>
                  <a:rPr lang="en-US" altLang="zh-TW" sz="2000">
                    <a:latin typeface="Times New Roman" pitchFamily="18" charset="0"/>
                    <a:cs typeface="Times New Roman" pitchFamily="18" charset="0"/>
                  </a:rPr>
                  <a:t>=6</a:t>
                </a:r>
              </a:p>
            </p:txBody>
          </p:sp>
        </p:grpSp>
        <p:sp>
          <p:nvSpPr>
            <p:cNvPr id="64526" name="矩形 93"/>
            <p:cNvSpPr>
              <a:spLocks noChangeArrowheads="1"/>
            </p:cNvSpPr>
            <p:nvPr/>
          </p:nvSpPr>
          <p:spPr bwMode="auto">
            <a:xfrm>
              <a:off x="3810000" y="5257800"/>
              <a:ext cx="625492" cy="523202"/>
            </a:xfrm>
            <a:prstGeom prst="rect">
              <a:avLst/>
            </a:prstGeom>
            <a:noFill/>
            <a:ln w="9525">
              <a:noFill/>
              <a:miter lim="800000"/>
              <a:headEnd/>
              <a:tailEnd/>
            </a:ln>
          </p:spPr>
          <p:txBody>
            <a:bodyPr wrap="none">
              <a:spAutoFit/>
            </a:bodyPr>
            <a:lstStyle/>
            <a:p>
              <a:r>
                <a:rPr lang="en-US" altLang="zh-TW" sz="2800">
                  <a:solidFill>
                    <a:srgbClr val="000000"/>
                  </a:solidFill>
                </a:rPr>
                <a:t>(5)</a:t>
              </a:r>
              <a:endParaRPr lang="zh-TW" altLang="en-US"/>
            </a:p>
          </p:txBody>
        </p:sp>
        <p:sp>
          <p:nvSpPr>
            <p:cNvPr id="64527" name="Text Box 12"/>
            <p:cNvSpPr txBox="1">
              <a:spLocks noChangeArrowheads="1"/>
            </p:cNvSpPr>
            <p:nvPr/>
          </p:nvSpPr>
          <p:spPr bwMode="auto">
            <a:xfrm>
              <a:off x="5029200" y="4953000"/>
              <a:ext cx="312906" cy="400110"/>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4528" name="AutoShape 11"/>
            <p:cNvSpPr>
              <a:spLocks noChangeArrowheads="1"/>
            </p:cNvSpPr>
            <p:nvPr/>
          </p:nvSpPr>
          <p:spPr bwMode="auto">
            <a:xfrm>
              <a:off x="5284296" y="5181600"/>
              <a:ext cx="125904" cy="104859"/>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ppt_x"/>
                                          </p:val>
                                        </p:tav>
                                        <p:tav tm="100000">
                                          <p:val>
                                            <p:strVal val="#ppt_x"/>
                                          </p:val>
                                        </p:tav>
                                      </p:tavLst>
                                    </p:anim>
                                    <p:anim calcmode="lin" valueType="num">
                                      <p:cBhvr additive="base">
                                        <p:cTn id="4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編號版面配置區 1"/>
          <p:cNvSpPr>
            <a:spLocks noGrp="1"/>
          </p:cNvSpPr>
          <p:nvPr>
            <p:ph type="sldNum" sz="quarter" idx="11"/>
          </p:nvPr>
        </p:nvSpPr>
        <p:spPr>
          <a:xfrm>
            <a:off x="6858000" y="6400800"/>
            <a:ext cx="2133600" cy="457200"/>
          </a:xfrm>
          <a:noFill/>
        </p:spPr>
        <p:txBody>
          <a:bodyPr/>
          <a:lstStyle/>
          <a:p>
            <a:fld id="{F4091BE4-6762-4A64-A805-E86403A6F030}" type="slidenum">
              <a:rPr lang="en-US" altLang="zh-TW" smtClean="0"/>
              <a:pPr/>
              <a:t>38</a:t>
            </a:fld>
            <a:endParaRPr lang="en-US" altLang="zh-TW" smtClean="0"/>
          </a:p>
        </p:txBody>
      </p:sp>
      <p:sp>
        <p:nvSpPr>
          <p:cNvPr id="66563" name="矩形 3"/>
          <p:cNvSpPr>
            <a:spLocks noChangeArrowheads="1"/>
          </p:cNvSpPr>
          <p:nvPr/>
        </p:nvSpPr>
        <p:spPr bwMode="auto">
          <a:xfrm>
            <a:off x="381000" y="381000"/>
            <a:ext cx="8534400" cy="1384300"/>
          </a:xfrm>
          <a:prstGeom prst="rect">
            <a:avLst/>
          </a:prstGeom>
          <a:noFill/>
          <a:ln w="9525">
            <a:noFill/>
            <a:miter lim="800000"/>
            <a:headEnd/>
            <a:tailEnd/>
          </a:ln>
        </p:spPr>
        <p:txBody>
          <a:bodyPr>
            <a:spAutoFit/>
          </a:bodyPr>
          <a:lstStyle/>
          <a:p>
            <a:pPr marL="342900" indent="-342900">
              <a:spcBef>
                <a:spcPct val="20000"/>
              </a:spcBef>
              <a:buClr>
                <a:srgbClr val="00007D"/>
              </a:buClr>
              <a:buSzPct val="75000"/>
            </a:pPr>
            <a:r>
              <a:rPr lang="en-US" altLang="zh-TW" sz="2800" b="1">
                <a:solidFill>
                  <a:srgbClr val="008000"/>
                </a:solidFill>
              </a:rPr>
              <a:t>Example 2. </a:t>
            </a:r>
            <a:r>
              <a:rPr lang="en-US" altLang="zh-TW" sz="2800"/>
              <a:t>Use Dijkstra’s algorithm to find the length of a shortest path between </a:t>
            </a:r>
            <a:r>
              <a:rPr lang="en-US" altLang="zh-TW" sz="2800" i="1">
                <a:latin typeface="Times New Roman" pitchFamily="18" charset="0"/>
                <a:cs typeface="Times New Roman" pitchFamily="18" charset="0"/>
              </a:rPr>
              <a:t>a</a:t>
            </a:r>
            <a:r>
              <a:rPr lang="en-US" altLang="zh-TW" sz="2800"/>
              <a:t> and </a:t>
            </a:r>
            <a:r>
              <a:rPr lang="en-US" altLang="zh-TW" sz="2800" i="1">
                <a:latin typeface="Times New Roman" pitchFamily="18" charset="0"/>
                <a:cs typeface="Times New Roman" pitchFamily="18" charset="0"/>
              </a:rPr>
              <a:t>z</a:t>
            </a:r>
            <a:r>
              <a:rPr lang="en-US" altLang="zh-TW" sz="2800"/>
              <a:t> in the weighted graph. </a:t>
            </a:r>
            <a:endParaRPr lang="en-US" altLang="zh-TW" sz="2800" b="1"/>
          </a:p>
        </p:txBody>
      </p:sp>
      <p:grpSp>
        <p:nvGrpSpPr>
          <p:cNvPr id="66564" name="群組 36"/>
          <p:cNvGrpSpPr>
            <a:grpSpLocks/>
          </p:cNvGrpSpPr>
          <p:nvPr/>
        </p:nvGrpSpPr>
        <p:grpSpPr bwMode="auto">
          <a:xfrm>
            <a:off x="152400" y="1752600"/>
            <a:ext cx="2527300" cy="1924050"/>
            <a:chOff x="188234" y="1676400"/>
            <a:chExt cx="3316966" cy="2312372"/>
          </a:xfrm>
        </p:grpSpPr>
        <p:sp>
          <p:nvSpPr>
            <p:cNvPr id="66755"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p:spPr>
          <p:txBody>
            <a:bodyPr/>
            <a:lstStyle/>
            <a:p>
              <a:endParaRPr lang="en-US"/>
            </a:p>
          </p:txBody>
        </p:sp>
        <p:sp>
          <p:nvSpPr>
            <p:cNvPr id="66756" name="AutoShape 11"/>
            <p:cNvSpPr>
              <a:spLocks noChangeArrowheads="1"/>
            </p:cNvSpPr>
            <p:nvPr/>
          </p:nvSpPr>
          <p:spPr bwMode="auto">
            <a:xfrm>
              <a:off x="2361745" y="20692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57" name="Text Box 12"/>
            <p:cNvSpPr txBox="1">
              <a:spLocks noChangeArrowheads="1"/>
            </p:cNvSpPr>
            <p:nvPr/>
          </p:nvSpPr>
          <p:spPr bwMode="auto">
            <a:xfrm>
              <a:off x="904863" y="1676400"/>
              <a:ext cx="287420"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6758" name="Line 23"/>
            <p:cNvSpPr>
              <a:spLocks noChangeShapeType="1"/>
            </p:cNvSpPr>
            <p:nvPr/>
          </p:nvSpPr>
          <p:spPr bwMode="auto">
            <a:xfrm>
              <a:off x="1214637" y="2136589"/>
              <a:ext cx="1259812" cy="0"/>
            </a:xfrm>
            <a:prstGeom prst="line">
              <a:avLst/>
            </a:prstGeom>
            <a:noFill/>
            <a:ln w="25400">
              <a:solidFill>
                <a:schemeClr val="tx1"/>
              </a:solidFill>
              <a:round/>
              <a:headEnd/>
              <a:tailEnd/>
            </a:ln>
          </p:spPr>
          <p:txBody>
            <a:bodyPr/>
            <a:lstStyle/>
            <a:p>
              <a:endParaRPr lang="en-US"/>
            </a:p>
          </p:txBody>
        </p:sp>
        <p:sp>
          <p:nvSpPr>
            <p:cNvPr id="66759" name="Line 25"/>
            <p:cNvSpPr>
              <a:spLocks noChangeShapeType="1"/>
            </p:cNvSpPr>
            <p:nvPr/>
          </p:nvSpPr>
          <p:spPr bwMode="auto">
            <a:xfrm>
              <a:off x="1219199" y="2133600"/>
              <a:ext cx="0" cy="1447800"/>
            </a:xfrm>
            <a:prstGeom prst="line">
              <a:avLst/>
            </a:prstGeom>
            <a:noFill/>
            <a:ln w="25400">
              <a:solidFill>
                <a:schemeClr val="tx1"/>
              </a:solidFill>
              <a:round/>
              <a:headEnd/>
              <a:tailEnd/>
            </a:ln>
          </p:spPr>
          <p:txBody>
            <a:bodyPr/>
            <a:lstStyle/>
            <a:p>
              <a:endParaRPr lang="en-US"/>
            </a:p>
          </p:txBody>
        </p:sp>
        <p:sp>
          <p:nvSpPr>
            <p:cNvPr id="66760"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61" name="AutoShape 32"/>
            <p:cNvSpPr>
              <a:spLocks noChangeArrowheads="1"/>
            </p:cNvSpPr>
            <p:nvPr/>
          </p:nvSpPr>
          <p:spPr bwMode="auto">
            <a:xfrm>
              <a:off x="1133239" y="35069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62" name="AutoShape 33"/>
            <p:cNvSpPr>
              <a:spLocks noChangeArrowheads="1"/>
            </p:cNvSpPr>
            <p:nvPr/>
          </p:nvSpPr>
          <p:spPr bwMode="auto">
            <a:xfrm>
              <a:off x="1152431" y="2082393"/>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63" name="Line 23"/>
            <p:cNvSpPr>
              <a:spLocks noChangeShapeType="1"/>
            </p:cNvSpPr>
            <p:nvPr/>
          </p:nvSpPr>
          <p:spPr bwMode="auto">
            <a:xfrm flipV="1">
              <a:off x="1204902" y="3599501"/>
              <a:ext cx="1256462" cy="0"/>
            </a:xfrm>
            <a:prstGeom prst="line">
              <a:avLst/>
            </a:prstGeom>
            <a:noFill/>
            <a:ln w="25400">
              <a:solidFill>
                <a:schemeClr val="tx1"/>
              </a:solidFill>
              <a:round/>
              <a:headEnd/>
              <a:tailEnd/>
            </a:ln>
          </p:spPr>
          <p:txBody>
            <a:bodyPr/>
            <a:lstStyle/>
            <a:p>
              <a:endParaRPr lang="en-US"/>
            </a:p>
          </p:txBody>
        </p:sp>
        <p:sp>
          <p:nvSpPr>
            <p:cNvPr id="66764" name="Text Box 12"/>
            <p:cNvSpPr txBox="1">
              <a:spLocks noChangeArrowheads="1"/>
            </p:cNvSpPr>
            <p:nvPr/>
          </p:nvSpPr>
          <p:spPr bwMode="auto">
            <a:xfrm>
              <a:off x="2305044" y="1676400"/>
              <a:ext cx="410691"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6765" name="Text Box 12"/>
            <p:cNvSpPr txBox="1">
              <a:spLocks noChangeArrowheads="1"/>
            </p:cNvSpPr>
            <p:nvPr/>
          </p:nvSpPr>
          <p:spPr bwMode="auto">
            <a:xfrm>
              <a:off x="2505070" y="3416348"/>
              <a:ext cx="274171"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6766" name="AutoShape 11"/>
            <p:cNvSpPr>
              <a:spLocks noChangeArrowheads="1"/>
            </p:cNvSpPr>
            <p:nvPr/>
          </p:nvSpPr>
          <p:spPr bwMode="auto">
            <a:xfrm>
              <a:off x="514808" y="2805181"/>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67" name="Text Box 12"/>
            <p:cNvSpPr txBox="1">
              <a:spLocks noChangeArrowheads="1"/>
            </p:cNvSpPr>
            <p:nvPr/>
          </p:nvSpPr>
          <p:spPr bwMode="auto">
            <a:xfrm>
              <a:off x="804849" y="3507925"/>
              <a:ext cx="391757"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66768" name="Text Box 12"/>
            <p:cNvSpPr txBox="1">
              <a:spLocks noChangeArrowheads="1"/>
            </p:cNvSpPr>
            <p:nvPr/>
          </p:nvSpPr>
          <p:spPr bwMode="auto">
            <a:xfrm>
              <a:off x="188234" y="2592162"/>
              <a:ext cx="287394"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6769" name="Line 25"/>
            <p:cNvSpPr>
              <a:spLocks noChangeShapeType="1"/>
            </p:cNvSpPr>
            <p:nvPr/>
          </p:nvSpPr>
          <p:spPr bwMode="auto">
            <a:xfrm>
              <a:off x="584795" y="2875352"/>
              <a:ext cx="620107" cy="724148"/>
            </a:xfrm>
            <a:prstGeom prst="line">
              <a:avLst/>
            </a:prstGeom>
            <a:noFill/>
            <a:ln w="25400">
              <a:solidFill>
                <a:schemeClr val="tx1"/>
              </a:solidFill>
              <a:round/>
              <a:headEnd/>
              <a:tailEnd/>
            </a:ln>
          </p:spPr>
          <p:txBody>
            <a:bodyPr/>
            <a:lstStyle/>
            <a:p>
              <a:endParaRPr lang="en-US"/>
            </a:p>
          </p:txBody>
        </p:sp>
        <p:sp>
          <p:nvSpPr>
            <p:cNvPr id="66770" name="Line 25"/>
            <p:cNvSpPr>
              <a:spLocks noChangeShapeType="1"/>
            </p:cNvSpPr>
            <p:nvPr/>
          </p:nvSpPr>
          <p:spPr bwMode="auto">
            <a:xfrm flipH="1">
              <a:off x="584794" y="2173632"/>
              <a:ext cx="629885" cy="701720"/>
            </a:xfrm>
            <a:prstGeom prst="line">
              <a:avLst/>
            </a:prstGeom>
            <a:noFill/>
            <a:ln w="25400">
              <a:solidFill>
                <a:schemeClr val="tx1"/>
              </a:solidFill>
              <a:round/>
              <a:headEnd/>
              <a:tailEnd/>
            </a:ln>
          </p:spPr>
          <p:txBody>
            <a:bodyPr/>
            <a:lstStyle/>
            <a:p>
              <a:endParaRPr lang="en-US"/>
            </a:p>
          </p:txBody>
        </p:sp>
        <p:sp>
          <p:nvSpPr>
            <p:cNvPr id="66771" name="Line 34"/>
            <p:cNvSpPr>
              <a:spLocks noChangeShapeType="1"/>
            </p:cNvSpPr>
            <p:nvPr/>
          </p:nvSpPr>
          <p:spPr bwMode="auto">
            <a:xfrm flipV="1">
              <a:off x="2405059" y="2805179"/>
              <a:ext cx="769262" cy="794320"/>
            </a:xfrm>
            <a:prstGeom prst="line">
              <a:avLst/>
            </a:prstGeom>
            <a:noFill/>
            <a:ln w="25400">
              <a:solidFill>
                <a:schemeClr val="tx1"/>
              </a:solidFill>
              <a:round/>
              <a:headEnd/>
              <a:tailEnd/>
            </a:ln>
          </p:spPr>
          <p:txBody>
            <a:bodyPr/>
            <a:lstStyle/>
            <a:p>
              <a:endParaRPr lang="en-US"/>
            </a:p>
          </p:txBody>
        </p:sp>
        <p:sp>
          <p:nvSpPr>
            <p:cNvPr id="66772"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73" name="Text Box 12"/>
            <p:cNvSpPr txBox="1">
              <a:spLocks noChangeArrowheads="1"/>
            </p:cNvSpPr>
            <p:nvPr/>
          </p:nvSpPr>
          <p:spPr bwMode="auto">
            <a:xfrm>
              <a:off x="3244308" y="2594664"/>
              <a:ext cx="260892"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6774" name="Text Box 12"/>
            <p:cNvSpPr txBox="1">
              <a:spLocks noChangeArrowheads="1"/>
            </p:cNvSpPr>
            <p:nvPr/>
          </p:nvSpPr>
          <p:spPr bwMode="auto">
            <a:xfrm>
              <a:off x="2754398" y="210346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6</a:t>
              </a:r>
            </a:p>
          </p:txBody>
        </p:sp>
        <p:sp>
          <p:nvSpPr>
            <p:cNvPr id="66775" name="Text Box 12"/>
            <p:cNvSpPr txBox="1">
              <a:spLocks noChangeArrowheads="1"/>
            </p:cNvSpPr>
            <p:nvPr/>
          </p:nvSpPr>
          <p:spPr bwMode="auto">
            <a:xfrm>
              <a:off x="2824385" y="3085869"/>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6776" name="Text Box 12"/>
            <p:cNvSpPr txBox="1">
              <a:spLocks noChangeArrowheads="1"/>
            </p:cNvSpPr>
            <p:nvPr/>
          </p:nvSpPr>
          <p:spPr bwMode="auto">
            <a:xfrm>
              <a:off x="1604954" y="2409010"/>
              <a:ext cx="312905"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8</a:t>
              </a:r>
            </a:p>
          </p:txBody>
        </p:sp>
        <p:sp>
          <p:nvSpPr>
            <p:cNvPr id="66777" name="Text Box 12"/>
            <p:cNvSpPr txBox="1">
              <a:spLocks noChangeArrowheads="1"/>
            </p:cNvSpPr>
            <p:nvPr/>
          </p:nvSpPr>
          <p:spPr bwMode="auto">
            <a:xfrm>
              <a:off x="1676400" y="1676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a:t>
              </a:r>
            </a:p>
          </p:txBody>
        </p:sp>
        <p:sp>
          <p:nvSpPr>
            <p:cNvPr id="66778" name="Text Box 12"/>
            <p:cNvSpPr txBox="1">
              <a:spLocks noChangeArrowheads="1"/>
            </p:cNvSpPr>
            <p:nvPr/>
          </p:nvSpPr>
          <p:spPr bwMode="auto">
            <a:xfrm>
              <a:off x="604824" y="2134281"/>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6779" name="Text Box 12"/>
            <p:cNvSpPr txBox="1">
              <a:spLocks noChangeArrowheads="1"/>
            </p:cNvSpPr>
            <p:nvPr/>
          </p:nvSpPr>
          <p:spPr bwMode="auto">
            <a:xfrm>
              <a:off x="604824" y="3141620"/>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780" name="Text Box 12"/>
            <p:cNvSpPr txBox="1">
              <a:spLocks noChangeArrowheads="1"/>
            </p:cNvSpPr>
            <p:nvPr/>
          </p:nvSpPr>
          <p:spPr bwMode="auto">
            <a:xfrm>
              <a:off x="1704590" y="3506902"/>
              <a:ext cx="44114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10</a:t>
              </a:r>
            </a:p>
          </p:txBody>
        </p:sp>
        <p:sp>
          <p:nvSpPr>
            <p:cNvPr id="66781"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p:spPr>
          <p:txBody>
            <a:bodyPr/>
            <a:lstStyle/>
            <a:p>
              <a:endParaRPr lang="en-US"/>
            </a:p>
          </p:txBody>
        </p:sp>
        <p:sp>
          <p:nvSpPr>
            <p:cNvPr id="66782" name="Line 25"/>
            <p:cNvSpPr>
              <a:spLocks noChangeShapeType="1"/>
            </p:cNvSpPr>
            <p:nvPr/>
          </p:nvSpPr>
          <p:spPr bwMode="auto">
            <a:xfrm>
              <a:off x="2438400" y="2133600"/>
              <a:ext cx="0" cy="1447800"/>
            </a:xfrm>
            <a:prstGeom prst="line">
              <a:avLst/>
            </a:prstGeom>
            <a:noFill/>
            <a:ln w="25400">
              <a:solidFill>
                <a:schemeClr val="tx1"/>
              </a:solidFill>
              <a:round/>
              <a:headEnd/>
              <a:tailEnd/>
            </a:ln>
          </p:spPr>
          <p:txBody>
            <a:bodyPr/>
            <a:lstStyle/>
            <a:p>
              <a:endParaRPr lang="en-US"/>
            </a:p>
          </p:txBody>
        </p:sp>
        <p:sp>
          <p:nvSpPr>
            <p:cNvPr id="66783" name="Text Box 12"/>
            <p:cNvSpPr txBox="1">
              <a:spLocks noChangeArrowheads="1"/>
            </p:cNvSpPr>
            <p:nvPr/>
          </p:nvSpPr>
          <p:spPr bwMode="auto">
            <a:xfrm>
              <a:off x="904863" y="2683739"/>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6784" name="Text Box 12"/>
            <p:cNvSpPr txBox="1">
              <a:spLocks noChangeArrowheads="1"/>
            </p:cNvSpPr>
            <p:nvPr/>
          </p:nvSpPr>
          <p:spPr bwMode="auto">
            <a:xfrm>
              <a:off x="2105019" y="2775315"/>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grpSp>
      <p:grpSp>
        <p:nvGrpSpPr>
          <p:cNvPr id="3" name="群組 37"/>
          <p:cNvGrpSpPr>
            <a:grpSpLocks/>
          </p:cNvGrpSpPr>
          <p:nvPr/>
        </p:nvGrpSpPr>
        <p:grpSpPr bwMode="auto">
          <a:xfrm>
            <a:off x="3124200" y="1600200"/>
            <a:ext cx="2652713" cy="2228850"/>
            <a:chOff x="188234" y="1493248"/>
            <a:chExt cx="3482614" cy="2678676"/>
          </a:xfrm>
        </p:grpSpPr>
        <p:sp>
          <p:nvSpPr>
            <p:cNvPr id="66719"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p:spPr>
          <p:txBody>
            <a:bodyPr/>
            <a:lstStyle/>
            <a:p>
              <a:endParaRPr lang="en-US"/>
            </a:p>
          </p:txBody>
        </p:sp>
        <p:sp>
          <p:nvSpPr>
            <p:cNvPr id="66720" name="AutoShape 11"/>
            <p:cNvSpPr>
              <a:spLocks noChangeArrowheads="1"/>
            </p:cNvSpPr>
            <p:nvPr/>
          </p:nvSpPr>
          <p:spPr bwMode="auto">
            <a:xfrm>
              <a:off x="2361745" y="20692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21" name="Text Box 12"/>
            <p:cNvSpPr txBox="1">
              <a:spLocks noChangeArrowheads="1"/>
            </p:cNvSpPr>
            <p:nvPr/>
          </p:nvSpPr>
          <p:spPr bwMode="auto">
            <a:xfrm>
              <a:off x="904863" y="1676400"/>
              <a:ext cx="287420"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6722" name="Line 23"/>
            <p:cNvSpPr>
              <a:spLocks noChangeShapeType="1"/>
            </p:cNvSpPr>
            <p:nvPr/>
          </p:nvSpPr>
          <p:spPr bwMode="auto">
            <a:xfrm>
              <a:off x="1214637" y="2136589"/>
              <a:ext cx="1259812" cy="0"/>
            </a:xfrm>
            <a:prstGeom prst="line">
              <a:avLst/>
            </a:prstGeom>
            <a:noFill/>
            <a:ln w="25400">
              <a:solidFill>
                <a:schemeClr val="tx1"/>
              </a:solidFill>
              <a:round/>
              <a:headEnd/>
              <a:tailEnd/>
            </a:ln>
          </p:spPr>
          <p:txBody>
            <a:bodyPr/>
            <a:lstStyle/>
            <a:p>
              <a:endParaRPr lang="en-US"/>
            </a:p>
          </p:txBody>
        </p:sp>
        <p:sp>
          <p:nvSpPr>
            <p:cNvPr id="66723" name="Line 25"/>
            <p:cNvSpPr>
              <a:spLocks noChangeShapeType="1"/>
            </p:cNvSpPr>
            <p:nvPr/>
          </p:nvSpPr>
          <p:spPr bwMode="auto">
            <a:xfrm>
              <a:off x="1219199" y="2133600"/>
              <a:ext cx="0" cy="1447800"/>
            </a:xfrm>
            <a:prstGeom prst="line">
              <a:avLst/>
            </a:prstGeom>
            <a:noFill/>
            <a:ln w="25400">
              <a:solidFill>
                <a:schemeClr val="tx1"/>
              </a:solidFill>
              <a:round/>
              <a:headEnd/>
              <a:tailEnd/>
            </a:ln>
          </p:spPr>
          <p:txBody>
            <a:bodyPr/>
            <a:lstStyle/>
            <a:p>
              <a:endParaRPr lang="en-US"/>
            </a:p>
          </p:txBody>
        </p:sp>
        <p:sp>
          <p:nvSpPr>
            <p:cNvPr id="66724"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25" name="AutoShape 32"/>
            <p:cNvSpPr>
              <a:spLocks noChangeArrowheads="1"/>
            </p:cNvSpPr>
            <p:nvPr/>
          </p:nvSpPr>
          <p:spPr bwMode="auto">
            <a:xfrm>
              <a:off x="1133239" y="35069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26" name="AutoShape 33"/>
            <p:cNvSpPr>
              <a:spLocks noChangeArrowheads="1"/>
            </p:cNvSpPr>
            <p:nvPr/>
          </p:nvSpPr>
          <p:spPr bwMode="auto">
            <a:xfrm>
              <a:off x="1152431" y="2082393"/>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27" name="Line 23"/>
            <p:cNvSpPr>
              <a:spLocks noChangeShapeType="1"/>
            </p:cNvSpPr>
            <p:nvPr/>
          </p:nvSpPr>
          <p:spPr bwMode="auto">
            <a:xfrm flipV="1">
              <a:off x="1204902" y="3599501"/>
              <a:ext cx="1256462" cy="0"/>
            </a:xfrm>
            <a:prstGeom prst="line">
              <a:avLst/>
            </a:prstGeom>
            <a:noFill/>
            <a:ln w="25400">
              <a:solidFill>
                <a:schemeClr val="tx1"/>
              </a:solidFill>
              <a:round/>
              <a:headEnd/>
              <a:tailEnd/>
            </a:ln>
          </p:spPr>
          <p:txBody>
            <a:bodyPr/>
            <a:lstStyle/>
            <a:p>
              <a:endParaRPr lang="en-US"/>
            </a:p>
          </p:txBody>
        </p:sp>
        <p:sp>
          <p:nvSpPr>
            <p:cNvPr id="66728" name="Text Box 12"/>
            <p:cNvSpPr txBox="1">
              <a:spLocks noChangeArrowheads="1"/>
            </p:cNvSpPr>
            <p:nvPr/>
          </p:nvSpPr>
          <p:spPr bwMode="auto">
            <a:xfrm>
              <a:off x="2305045" y="1676400"/>
              <a:ext cx="410691"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6729" name="Text Box 12"/>
            <p:cNvSpPr txBox="1">
              <a:spLocks noChangeArrowheads="1"/>
            </p:cNvSpPr>
            <p:nvPr/>
          </p:nvSpPr>
          <p:spPr bwMode="auto">
            <a:xfrm>
              <a:off x="2505070" y="3416348"/>
              <a:ext cx="274171"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6730" name="AutoShape 11"/>
            <p:cNvSpPr>
              <a:spLocks noChangeArrowheads="1"/>
            </p:cNvSpPr>
            <p:nvPr/>
          </p:nvSpPr>
          <p:spPr bwMode="auto">
            <a:xfrm>
              <a:off x="514808" y="2805181"/>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31" name="Text Box 12"/>
            <p:cNvSpPr txBox="1">
              <a:spLocks noChangeArrowheads="1"/>
            </p:cNvSpPr>
            <p:nvPr/>
          </p:nvSpPr>
          <p:spPr bwMode="auto">
            <a:xfrm>
              <a:off x="804850" y="3507926"/>
              <a:ext cx="391757"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66732" name="Text Box 12"/>
            <p:cNvSpPr txBox="1">
              <a:spLocks noChangeArrowheads="1"/>
            </p:cNvSpPr>
            <p:nvPr/>
          </p:nvSpPr>
          <p:spPr bwMode="auto">
            <a:xfrm>
              <a:off x="188234" y="2592162"/>
              <a:ext cx="287394"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6733" name="Line 25"/>
            <p:cNvSpPr>
              <a:spLocks noChangeShapeType="1"/>
            </p:cNvSpPr>
            <p:nvPr/>
          </p:nvSpPr>
          <p:spPr bwMode="auto">
            <a:xfrm>
              <a:off x="584795" y="2875352"/>
              <a:ext cx="620107" cy="724148"/>
            </a:xfrm>
            <a:prstGeom prst="line">
              <a:avLst/>
            </a:prstGeom>
            <a:noFill/>
            <a:ln w="25400">
              <a:solidFill>
                <a:schemeClr val="tx1"/>
              </a:solidFill>
              <a:round/>
              <a:headEnd/>
              <a:tailEnd/>
            </a:ln>
          </p:spPr>
          <p:txBody>
            <a:bodyPr/>
            <a:lstStyle/>
            <a:p>
              <a:endParaRPr lang="en-US"/>
            </a:p>
          </p:txBody>
        </p:sp>
        <p:sp>
          <p:nvSpPr>
            <p:cNvPr id="66734" name="Line 25"/>
            <p:cNvSpPr>
              <a:spLocks noChangeShapeType="1"/>
            </p:cNvSpPr>
            <p:nvPr/>
          </p:nvSpPr>
          <p:spPr bwMode="auto">
            <a:xfrm flipH="1">
              <a:off x="584794" y="2173632"/>
              <a:ext cx="629885" cy="701720"/>
            </a:xfrm>
            <a:prstGeom prst="line">
              <a:avLst/>
            </a:prstGeom>
            <a:noFill/>
            <a:ln w="25400">
              <a:solidFill>
                <a:schemeClr val="tx1"/>
              </a:solidFill>
              <a:round/>
              <a:headEnd/>
              <a:tailEnd/>
            </a:ln>
          </p:spPr>
          <p:txBody>
            <a:bodyPr/>
            <a:lstStyle/>
            <a:p>
              <a:endParaRPr lang="en-US"/>
            </a:p>
          </p:txBody>
        </p:sp>
        <p:sp>
          <p:nvSpPr>
            <p:cNvPr id="66735" name="Line 34"/>
            <p:cNvSpPr>
              <a:spLocks noChangeShapeType="1"/>
            </p:cNvSpPr>
            <p:nvPr/>
          </p:nvSpPr>
          <p:spPr bwMode="auto">
            <a:xfrm flipV="1">
              <a:off x="2405059" y="2805179"/>
              <a:ext cx="769262" cy="794320"/>
            </a:xfrm>
            <a:prstGeom prst="line">
              <a:avLst/>
            </a:prstGeom>
            <a:noFill/>
            <a:ln w="25400">
              <a:solidFill>
                <a:schemeClr val="tx1"/>
              </a:solidFill>
              <a:round/>
              <a:headEnd/>
              <a:tailEnd/>
            </a:ln>
          </p:spPr>
          <p:txBody>
            <a:bodyPr/>
            <a:lstStyle/>
            <a:p>
              <a:endParaRPr lang="en-US"/>
            </a:p>
          </p:txBody>
        </p:sp>
        <p:sp>
          <p:nvSpPr>
            <p:cNvPr id="66736"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37" name="Text Box 12"/>
            <p:cNvSpPr txBox="1">
              <a:spLocks noChangeArrowheads="1"/>
            </p:cNvSpPr>
            <p:nvPr/>
          </p:nvSpPr>
          <p:spPr bwMode="auto">
            <a:xfrm>
              <a:off x="3244308" y="2594664"/>
              <a:ext cx="260892"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6738" name="Text Box 12"/>
            <p:cNvSpPr txBox="1">
              <a:spLocks noChangeArrowheads="1"/>
            </p:cNvSpPr>
            <p:nvPr/>
          </p:nvSpPr>
          <p:spPr bwMode="auto">
            <a:xfrm>
              <a:off x="2754398" y="210346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6</a:t>
              </a:r>
            </a:p>
          </p:txBody>
        </p:sp>
        <p:sp>
          <p:nvSpPr>
            <p:cNvPr id="66739" name="Text Box 12"/>
            <p:cNvSpPr txBox="1">
              <a:spLocks noChangeArrowheads="1"/>
            </p:cNvSpPr>
            <p:nvPr/>
          </p:nvSpPr>
          <p:spPr bwMode="auto">
            <a:xfrm>
              <a:off x="2824385" y="3085869"/>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6740" name="Text Box 12"/>
            <p:cNvSpPr txBox="1">
              <a:spLocks noChangeArrowheads="1"/>
            </p:cNvSpPr>
            <p:nvPr/>
          </p:nvSpPr>
          <p:spPr bwMode="auto">
            <a:xfrm>
              <a:off x="1604954" y="2409010"/>
              <a:ext cx="312905"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8</a:t>
              </a:r>
            </a:p>
          </p:txBody>
        </p:sp>
        <p:sp>
          <p:nvSpPr>
            <p:cNvPr id="66741" name="Text Box 12"/>
            <p:cNvSpPr txBox="1">
              <a:spLocks noChangeArrowheads="1"/>
            </p:cNvSpPr>
            <p:nvPr/>
          </p:nvSpPr>
          <p:spPr bwMode="auto">
            <a:xfrm>
              <a:off x="1676400" y="1676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a:t>
              </a:r>
            </a:p>
          </p:txBody>
        </p:sp>
        <p:sp>
          <p:nvSpPr>
            <p:cNvPr id="66742" name="Text Box 12"/>
            <p:cNvSpPr txBox="1">
              <a:spLocks noChangeArrowheads="1"/>
            </p:cNvSpPr>
            <p:nvPr/>
          </p:nvSpPr>
          <p:spPr bwMode="auto">
            <a:xfrm>
              <a:off x="604824" y="2134281"/>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6743" name="Text Box 12"/>
            <p:cNvSpPr txBox="1">
              <a:spLocks noChangeArrowheads="1"/>
            </p:cNvSpPr>
            <p:nvPr/>
          </p:nvSpPr>
          <p:spPr bwMode="auto">
            <a:xfrm>
              <a:off x="488273" y="3050044"/>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744" name="Text Box 12"/>
            <p:cNvSpPr txBox="1">
              <a:spLocks noChangeArrowheads="1"/>
            </p:cNvSpPr>
            <p:nvPr/>
          </p:nvSpPr>
          <p:spPr bwMode="auto">
            <a:xfrm>
              <a:off x="1704590" y="3506902"/>
              <a:ext cx="44114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10</a:t>
              </a:r>
            </a:p>
          </p:txBody>
        </p:sp>
        <p:sp>
          <p:nvSpPr>
            <p:cNvPr id="66745"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p:spPr>
          <p:txBody>
            <a:bodyPr/>
            <a:lstStyle/>
            <a:p>
              <a:endParaRPr lang="en-US"/>
            </a:p>
          </p:txBody>
        </p:sp>
        <p:sp>
          <p:nvSpPr>
            <p:cNvPr id="66746" name="Line 25"/>
            <p:cNvSpPr>
              <a:spLocks noChangeShapeType="1"/>
            </p:cNvSpPr>
            <p:nvPr/>
          </p:nvSpPr>
          <p:spPr bwMode="auto">
            <a:xfrm>
              <a:off x="2438400" y="2133600"/>
              <a:ext cx="0" cy="1447800"/>
            </a:xfrm>
            <a:prstGeom prst="line">
              <a:avLst/>
            </a:prstGeom>
            <a:noFill/>
            <a:ln w="25400">
              <a:solidFill>
                <a:schemeClr val="tx1"/>
              </a:solidFill>
              <a:round/>
              <a:headEnd/>
              <a:tailEnd/>
            </a:ln>
          </p:spPr>
          <p:txBody>
            <a:bodyPr/>
            <a:lstStyle/>
            <a:p>
              <a:endParaRPr lang="en-US"/>
            </a:p>
          </p:txBody>
        </p:sp>
        <p:sp>
          <p:nvSpPr>
            <p:cNvPr id="66747" name="Text Box 12"/>
            <p:cNvSpPr txBox="1">
              <a:spLocks noChangeArrowheads="1"/>
            </p:cNvSpPr>
            <p:nvPr/>
          </p:nvSpPr>
          <p:spPr bwMode="auto">
            <a:xfrm>
              <a:off x="904863" y="2683739"/>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6748" name="Text Box 12"/>
            <p:cNvSpPr txBox="1">
              <a:spLocks noChangeArrowheads="1"/>
            </p:cNvSpPr>
            <p:nvPr/>
          </p:nvSpPr>
          <p:spPr bwMode="auto">
            <a:xfrm>
              <a:off x="2105019" y="2775315"/>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749" name="Text Box 12"/>
            <p:cNvSpPr txBox="1">
              <a:spLocks noChangeArrowheads="1"/>
            </p:cNvSpPr>
            <p:nvPr/>
          </p:nvSpPr>
          <p:spPr bwMode="auto">
            <a:xfrm>
              <a:off x="188234" y="2409010"/>
              <a:ext cx="410691"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rPr>
                <a:t>0</a:t>
              </a:r>
            </a:p>
          </p:txBody>
        </p:sp>
        <p:sp>
          <p:nvSpPr>
            <p:cNvPr id="66750" name="Text Box 12"/>
            <p:cNvSpPr txBox="1">
              <a:spLocks noChangeArrowheads="1"/>
            </p:cNvSpPr>
            <p:nvPr/>
          </p:nvSpPr>
          <p:spPr bwMode="auto">
            <a:xfrm>
              <a:off x="1088351" y="1493248"/>
              <a:ext cx="482225" cy="480847"/>
            </a:xfrm>
            <a:prstGeom prst="rect">
              <a:avLst/>
            </a:prstGeom>
            <a:noFill/>
            <a:ln w="9525">
              <a:noFill/>
              <a:miter lim="800000"/>
              <a:headEnd/>
              <a:tailEnd/>
            </a:ln>
          </p:spPr>
          <p:txBody>
            <a:bodyPr>
              <a:spAutoFit/>
            </a:bodyPr>
            <a:lstStyle/>
            <a:p>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751" name="Text Box 12"/>
            <p:cNvSpPr txBox="1">
              <a:spLocks noChangeArrowheads="1"/>
            </p:cNvSpPr>
            <p:nvPr/>
          </p:nvSpPr>
          <p:spPr bwMode="auto">
            <a:xfrm>
              <a:off x="2588546" y="1584824"/>
              <a:ext cx="482225"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752" name="Text Box 12"/>
            <p:cNvSpPr txBox="1">
              <a:spLocks noChangeArrowheads="1"/>
            </p:cNvSpPr>
            <p:nvPr/>
          </p:nvSpPr>
          <p:spPr bwMode="auto">
            <a:xfrm>
              <a:off x="3188623" y="2866891"/>
              <a:ext cx="482225"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753" name="Text Box 12"/>
            <p:cNvSpPr txBox="1">
              <a:spLocks noChangeArrowheads="1"/>
            </p:cNvSpPr>
            <p:nvPr/>
          </p:nvSpPr>
          <p:spPr bwMode="auto">
            <a:xfrm>
              <a:off x="2488532" y="3691077"/>
              <a:ext cx="482225"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754" name="Text Box 12"/>
            <p:cNvSpPr txBox="1">
              <a:spLocks noChangeArrowheads="1"/>
            </p:cNvSpPr>
            <p:nvPr/>
          </p:nvSpPr>
          <p:spPr bwMode="auto">
            <a:xfrm>
              <a:off x="988338" y="3599501"/>
              <a:ext cx="482225"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69" name="矩形 61"/>
          <p:cNvSpPr>
            <a:spLocks noChangeArrowheads="1"/>
          </p:cNvSpPr>
          <p:nvPr/>
        </p:nvSpPr>
        <p:spPr bwMode="auto">
          <a:xfrm>
            <a:off x="2514600" y="1828800"/>
            <a:ext cx="941388" cy="523875"/>
          </a:xfrm>
          <a:prstGeom prst="rect">
            <a:avLst/>
          </a:prstGeom>
          <a:noFill/>
          <a:ln w="9525">
            <a:noFill/>
            <a:miter lim="800000"/>
            <a:headEnd/>
            <a:tailEnd/>
          </a:ln>
        </p:spPr>
        <p:txBody>
          <a:bodyPr wrap="none">
            <a:spAutoFit/>
          </a:bodyPr>
          <a:lstStyle/>
          <a:p>
            <a:r>
              <a:rPr lang="en-US" altLang="zh-TW" sz="2800" b="1">
                <a:solidFill>
                  <a:srgbClr val="008000"/>
                </a:solidFill>
              </a:rPr>
              <a:t>Sol. </a:t>
            </a:r>
            <a:endParaRPr lang="zh-TW" altLang="en-US"/>
          </a:p>
        </p:txBody>
      </p:sp>
      <p:grpSp>
        <p:nvGrpSpPr>
          <p:cNvPr id="4" name="群組 75"/>
          <p:cNvGrpSpPr>
            <a:grpSpLocks/>
          </p:cNvGrpSpPr>
          <p:nvPr/>
        </p:nvGrpSpPr>
        <p:grpSpPr bwMode="auto">
          <a:xfrm>
            <a:off x="6248400" y="1447800"/>
            <a:ext cx="2652713" cy="2457450"/>
            <a:chOff x="188234" y="1310096"/>
            <a:chExt cx="3482614" cy="2953404"/>
          </a:xfrm>
        </p:grpSpPr>
        <p:sp>
          <p:nvSpPr>
            <p:cNvPr id="66683" name="Line 25"/>
            <p:cNvSpPr>
              <a:spLocks noChangeShapeType="1"/>
            </p:cNvSpPr>
            <p:nvPr/>
          </p:nvSpPr>
          <p:spPr bwMode="auto">
            <a:xfrm>
              <a:off x="584795" y="2875352"/>
              <a:ext cx="620107" cy="724148"/>
            </a:xfrm>
            <a:prstGeom prst="line">
              <a:avLst/>
            </a:prstGeom>
            <a:noFill/>
            <a:ln w="25400">
              <a:solidFill>
                <a:schemeClr val="tx1"/>
              </a:solidFill>
              <a:round/>
              <a:headEnd/>
              <a:tailEnd/>
            </a:ln>
          </p:spPr>
          <p:txBody>
            <a:bodyPr/>
            <a:lstStyle/>
            <a:p>
              <a:endParaRPr lang="en-US"/>
            </a:p>
          </p:txBody>
        </p:sp>
        <p:sp>
          <p:nvSpPr>
            <p:cNvPr id="66684" name="Line 25"/>
            <p:cNvSpPr>
              <a:spLocks noChangeShapeType="1"/>
            </p:cNvSpPr>
            <p:nvPr/>
          </p:nvSpPr>
          <p:spPr bwMode="auto">
            <a:xfrm flipH="1">
              <a:off x="584794" y="2173632"/>
              <a:ext cx="629885" cy="701720"/>
            </a:xfrm>
            <a:prstGeom prst="line">
              <a:avLst/>
            </a:prstGeom>
            <a:noFill/>
            <a:ln w="25400">
              <a:solidFill>
                <a:schemeClr val="tx1"/>
              </a:solidFill>
              <a:round/>
              <a:headEnd/>
              <a:tailEnd/>
            </a:ln>
          </p:spPr>
          <p:txBody>
            <a:bodyPr/>
            <a:lstStyle/>
            <a:p>
              <a:endParaRPr lang="en-US"/>
            </a:p>
          </p:txBody>
        </p:sp>
        <p:sp>
          <p:nvSpPr>
            <p:cNvPr id="66685" name="Text Box 12"/>
            <p:cNvSpPr txBox="1">
              <a:spLocks noChangeArrowheads="1"/>
            </p:cNvSpPr>
            <p:nvPr/>
          </p:nvSpPr>
          <p:spPr bwMode="auto">
            <a:xfrm>
              <a:off x="188234" y="2409010"/>
              <a:ext cx="410691"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rPr>
                <a:t>0</a:t>
              </a:r>
            </a:p>
          </p:txBody>
        </p:sp>
        <p:sp>
          <p:nvSpPr>
            <p:cNvPr id="66686"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p:spPr>
          <p:txBody>
            <a:bodyPr/>
            <a:lstStyle/>
            <a:p>
              <a:endParaRPr lang="en-US"/>
            </a:p>
          </p:txBody>
        </p:sp>
        <p:sp>
          <p:nvSpPr>
            <p:cNvPr id="66687" name="AutoShape 11"/>
            <p:cNvSpPr>
              <a:spLocks noChangeArrowheads="1"/>
            </p:cNvSpPr>
            <p:nvPr/>
          </p:nvSpPr>
          <p:spPr bwMode="auto">
            <a:xfrm>
              <a:off x="2361745" y="20692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88" name="Text Box 12"/>
            <p:cNvSpPr txBox="1">
              <a:spLocks noChangeArrowheads="1"/>
            </p:cNvSpPr>
            <p:nvPr/>
          </p:nvSpPr>
          <p:spPr bwMode="auto">
            <a:xfrm>
              <a:off x="904863" y="1676400"/>
              <a:ext cx="287420"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6689" name="Line 23"/>
            <p:cNvSpPr>
              <a:spLocks noChangeShapeType="1"/>
            </p:cNvSpPr>
            <p:nvPr/>
          </p:nvSpPr>
          <p:spPr bwMode="auto">
            <a:xfrm>
              <a:off x="1214637" y="2136589"/>
              <a:ext cx="1259812" cy="0"/>
            </a:xfrm>
            <a:prstGeom prst="line">
              <a:avLst/>
            </a:prstGeom>
            <a:noFill/>
            <a:ln w="25400">
              <a:solidFill>
                <a:schemeClr val="tx1"/>
              </a:solidFill>
              <a:round/>
              <a:headEnd/>
              <a:tailEnd/>
            </a:ln>
          </p:spPr>
          <p:txBody>
            <a:bodyPr/>
            <a:lstStyle/>
            <a:p>
              <a:endParaRPr lang="en-US"/>
            </a:p>
          </p:txBody>
        </p:sp>
        <p:sp>
          <p:nvSpPr>
            <p:cNvPr id="66690" name="Line 25"/>
            <p:cNvSpPr>
              <a:spLocks noChangeShapeType="1"/>
            </p:cNvSpPr>
            <p:nvPr/>
          </p:nvSpPr>
          <p:spPr bwMode="auto">
            <a:xfrm>
              <a:off x="1219199" y="2133600"/>
              <a:ext cx="0" cy="1447800"/>
            </a:xfrm>
            <a:prstGeom prst="line">
              <a:avLst/>
            </a:prstGeom>
            <a:noFill/>
            <a:ln w="25400">
              <a:solidFill>
                <a:schemeClr val="tx1"/>
              </a:solidFill>
              <a:round/>
              <a:headEnd/>
              <a:tailEnd/>
            </a:ln>
          </p:spPr>
          <p:txBody>
            <a:bodyPr/>
            <a:lstStyle/>
            <a:p>
              <a:endParaRPr lang="en-US"/>
            </a:p>
          </p:txBody>
        </p:sp>
        <p:sp>
          <p:nvSpPr>
            <p:cNvPr id="66691"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92" name="AutoShape 32"/>
            <p:cNvSpPr>
              <a:spLocks noChangeArrowheads="1"/>
            </p:cNvSpPr>
            <p:nvPr/>
          </p:nvSpPr>
          <p:spPr bwMode="auto">
            <a:xfrm>
              <a:off x="1133239" y="35069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93" name="AutoShape 33"/>
            <p:cNvSpPr>
              <a:spLocks noChangeArrowheads="1"/>
            </p:cNvSpPr>
            <p:nvPr/>
          </p:nvSpPr>
          <p:spPr bwMode="auto">
            <a:xfrm>
              <a:off x="1152431" y="2082393"/>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94" name="Line 23"/>
            <p:cNvSpPr>
              <a:spLocks noChangeShapeType="1"/>
            </p:cNvSpPr>
            <p:nvPr/>
          </p:nvSpPr>
          <p:spPr bwMode="auto">
            <a:xfrm flipV="1">
              <a:off x="1204902" y="3599501"/>
              <a:ext cx="1256462" cy="0"/>
            </a:xfrm>
            <a:prstGeom prst="line">
              <a:avLst/>
            </a:prstGeom>
            <a:noFill/>
            <a:ln w="25400">
              <a:solidFill>
                <a:schemeClr val="tx1"/>
              </a:solidFill>
              <a:round/>
              <a:headEnd/>
              <a:tailEnd/>
            </a:ln>
          </p:spPr>
          <p:txBody>
            <a:bodyPr/>
            <a:lstStyle/>
            <a:p>
              <a:endParaRPr lang="en-US"/>
            </a:p>
          </p:txBody>
        </p:sp>
        <p:sp>
          <p:nvSpPr>
            <p:cNvPr id="66695" name="Text Box 12"/>
            <p:cNvSpPr txBox="1">
              <a:spLocks noChangeArrowheads="1"/>
            </p:cNvSpPr>
            <p:nvPr/>
          </p:nvSpPr>
          <p:spPr bwMode="auto">
            <a:xfrm>
              <a:off x="2305045" y="1676401"/>
              <a:ext cx="410691"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6696" name="Text Box 12"/>
            <p:cNvSpPr txBox="1">
              <a:spLocks noChangeArrowheads="1"/>
            </p:cNvSpPr>
            <p:nvPr/>
          </p:nvSpPr>
          <p:spPr bwMode="auto">
            <a:xfrm>
              <a:off x="2505070" y="3416348"/>
              <a:ext cx="274171"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6697"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6698" name="Text Box 12"/>
            <p:cNvSpPr txBox="1">
              <a:spLocks noChangeArrowheads="1"/>
            </p:cNvSpPr>
            <p:nvPr/>
          </p:nvSpPr>
          <p:spPr bwMode="auto">
            <a:xfrm>
              <a:off x="804850" y="3507924"/>
              <a:ext cx="391757"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66699" name="Text Box 12"/>
            <p:cNvSpPr txBox="1">
              <a:spLocks noChangeArrowheads="1"/>
            </p:cNvSpPr>
            <p:nvPr/>
          </p:nvSpPr>
          <p:spPr bwMode="auto">
            <a:xfrm>
              <a:off x="188234" y="2592162"/>
              <a:ext cx="287394"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6700" name="Line 34"/>
            <p:cNvSpPr>
              <a:spLocks noChangeShapeType="1"/>
            </p:cNvSpPr>
            <p:nvPr/>
          </p:nvSpPr>
          <p:spPr bwMode="auto">
            <a:xfrm flipV="1">
              <a:off x="2405059" y="2805179"/>
              <a:ext cx="769262" cy="794320"/>
            </a:xfrm>
            <a:prstGeom prst="line">
              <a:avLst/>
            </a:prstGeom>
            <a:noFill/>
            <a:ln w="25400">
              <a:solidFill>
                <a:schemeClr val="tx1"/>
              </a:solidFill>
              <a:round/>
              <a:headEnd/>
              <a:tailEnd/>
            </a:ln>
          </p:spPr>
          <p:txBody>
            <a:bodyPr/>
            <a:lstStyle/>
            <a:p>
              <a:endParaRPr lang="en-US"/>
            </a:p>
          </p:txBody>
        </p:sp>
        <p:sp>
          <p:nvSpPr>
            <p:cNvPr id="66701"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702" name="Text Box 12"/>
            <p:cNvSpPr txBox="1">
              <a:spLocks noChangeArrowheads="1"/>
            </p:cNvSpPr>
            <p:nvPr/>
          </p:nvSpPr>
          <p:spPr bwMode="auto">
            <a:xfrm>
              <a:off x="3244308" y="2594664"/>
              <a:ext cx="260892"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6703" name="Text Box 12"/>
            <p:cNvSpPr txBox="1">
              <a:spLocks noChangeArrowheads="1"/>
            </p:cNvSpPr>
            <p:nvPr/>
          </p:nvSpPr>
          <p:spPr bwMode="auto">
            <a:xfrm>
              <a:off x="2754398" y="210346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6</a:t>
              </a:r>
            </a:p>
          </p:txBody>
        </p:sp>
        <p:sp>
          <p:nvSpPr>
            <p:cNvPr id="66704" name="Text Box 12"/>
            <p:cNvSpPr txBox="1">
              <a:spLocks noChangeArrowheads="1"/>
            </p:cNvSpPr>
            <p:nvPr/>
          </p:nvSpPr>
          <p:spPr bwMode="auto">
            <a:xfrm>
              <a:off x="2824385" y="3085869"/>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6705" name="Text Box 12"/>
            <p:cNvSpPr txBox="1">
              <a:spLocks noChangeArrowheads="1"/>
            </p:cNvSpPr>
            <p:nvPr/>
          </p:nvSpPr>
          <p:spPr bwMode="auto">
            <a:xfrm>
              <a:off x="1604954" y="2409010"/>
              <a:ext cx="312905"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8</a:t>
              </a:r>
            </a:p>
          </p:txBody>
        </p:sp>
        <p:sp>
          <p:nvSpPr>
            <p:cNvPr id="66706" name="Text Box 12"/>
            <p:cNvSpPr txBox="1">
              <a:spLocks noChangeArrowheads="1"/>
            </p:cNvSpPr>
            <p:nvPr/>
          </p:nvSpPr>
          <p:spPr bwMode="auto">
            <a:xfrm>
              <a:off x="1676400" y="1676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a:t>
              </a:r>
            </a:p>
          </p:txBody>
        </p:sp>
        <p:sp>
          <p:nvSpPr>
            <p:cNvPr id="66707" name="Text Box 12"/>
            <p:cNvSpPr txBox="1">
              <a:spLocks noChangeArrowheads="1"/>
            </p:cNvSpPr>
            <p:nvPr/>
          </p:nvSpPr>
          <p:spPr bwMode="auto">
            <a:xfrm>
              <a:off x="604824" y="2134281"/>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6708" name="Text Box 12"/>
            <p:cNvSpPr txBox="1">
              <a:spLocks noChangeArrowheads="1"/>
            </p:cNvSpPr>
            <p:nvPr/>
          </p:nvSpPr>
          <p:spPr bwMode="auto">
            <a:xfrm>
              <a:off x="488273" y="3050044"/>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709" name="Text Box 12"/>
            <p:cNvSpPr txBox="1">
              <a:spLocks noChangeArrowheads="1"/>
            </p:cNvSpPr>
            <p:nvPr/>
          </p:nvSpPr>
          <p:spPr bwMode="auto">
            <a:xfrm>
              <a:off x="1704590" y="3506902"/>
              <a:ext cx="44114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10</a:t>
              </a:r>
            </a:p>
          </p:txBody>
        </p:sp>
        <p:sp>
          <p:nvSpPr>
            <p:cNvPr id="66710"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p:spPr>
          <p:txBody>
            <a:bodyPr/>
            <a:lstStyle/>
            <a:p>
              <a:endParaRPr lang="en-US"/>
            </a:p>
          </p:txBody>
        </p:sp>
        <p:sp>
          <p:nvSpPr>
            <p:cNvPr id="66711" name="Line 25"/>
            <p:cNvSpPr>
              <a:spLocks noChangeShapeType="1"/>
            </p:cNvSpPr>
            <p:nvPr/>
          </p:nvSpPr>
          <p:spPr bwMode="auto">
            <a:xfrm>
              <a:off x="2438400" y="2133600"/>
              <a:ext cx="0" cy="1447800"/>
            </a:xfrm>
            <a:prstGeom prst="line">
              <a:avLst/>
            </a:prstGeom>
            <a:noFill/>
            <a:ln w="25400">
              <a:solidFill>
                <a:schemeClr val="tx1"/>
              </a:solidFill>
              <a:round/>
              <a:headEnd/>
              <a:tailEnd/>
            </a:ln>
          </p:spPr>
          <p:txBody>
            <a:bodyPr/>
            <a:lstStyle/>
            <a:p>
              <a:endParaRPr lang="en-US"/>
            </a:p>
          </p:txBody>
        </p:sp>
        <p:sp>
          <p:nvSpPr>
            <p:cNvPr id="66712" name="Text Box 12"/>
            <p:cNvSpPr txBox="1">
              <a:spLocks noChangeArrowheads="1"/>
            </p:cNvSpPr>
            <p:nvPr/>
          </p:nvSpPr>
          <p:spPr bwMode="auto">
            <a:xfrm>
              <a:off x="904863" y="2683739"/>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6713" name="Text Box 12"/>
            <p:cNvSpPr txBox="1">
              <a:spLocks noChangeArrowheads="1"/>
            </p:cNvSpPr>
            <p:nvPr/>
          </p:nvSpPr>
          <p:spPr bwMode="auto">
            <a:xfrm>
              <a:off x="2105019" y="2775315"/>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714" name="Text Box 12"/>
            <p:cNvSpPr txBox="1">
              <a:spLocks noChangeArrowheads="1"/>
            </p:cNvSpPr>
            <p:nvPr/>
          </p:nvSpPr>
          <p:spPr bwMode="auto">
            <a:xfrm>
              <a:off x="488273" y="1310096"/>
              <a:ext cx="700091" cy="480847"/>
            </a:xfrm>
            <a:prstGeom prst="rect">
              <a:avLst/>
            </a:prstGeom>
            <a:noFill/>
            <a:ln w="9525">
              <a:noFill/>
              <a:miter lim="800000"/>
              <a:headEnd/>
              <a:tailEnd/>
            </a:ln>
          </p:spPr>
          <p:txBody>
            <a:bodyPr>
              <a:spAutoFit/>
            </a:bodyPr>
            <a:lstStyle/>
            <a:p>
              <a:r>
                <a:rPr lang="en-US" altLang="zh-TW" sz="2000">
                  <a:solidFill>
                    <a:srgbClr val="FF0000"/>
                  </a:solidFill>
                  <a:latin typeface="Times New Roman" pitchFamily="18" charset="0"/>
                  <a:cs typeface="Times New Roman" pitchFamily="18" charset="0"/>
                  <a:sym typeface="Symbol" pitchFamily="18" charset="2"/>
                </a:rPr>
                <a:t>4(</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715" name="Text Box 12"/>
            <p:cNvSpPr txBox="1">
              <a:spLocks noChangeArrowheads="1"/>
            </p:cNvSpPr>
            <p:nvPr/>
          </p:nvSpPr>
          <p:spPr bwMode="auto">
            <a:xfrm>
              <a:off x="2588546" y="1584824"/>
              <a:ext cx="482225"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716" name="Text Box 12"/>
            <p:cNvSpPr txBox="1">
              <a:spLocks noChangeArrowheads="1"/>
            </p:cNvSpPr>
            <p:nvPr/>
          </p:nvSpPr>
          <p:spPr bwMode="auto">
            <a:xfrm>
              <a:off x="3188623" y="2866891"/>
              <a:ext cx="482225"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717" name="Text Box 12"/>
            <p:cNvSpPr txBox="1">
              <a:spLocks noChangeArrowheads="1"/>
            </p:cNvSpPr>
            <p:nvPr/>
          </p:nvSpPr>
          <p:spPr bwMode="auto">
            <a:xfrm>
              <a:off x="2488532" y="3691077"/>
              <a:ext cx="482225"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718" name="Text Box 12"/>
            <p:cNvSpPr txBox="1">
              <a:spLocks noChangeArrowheads="1"/>
            </p:cNvSpPr>
            <p:nvPr/>
          </p:nvSpPr>
          <p:spPr bwMode="auto">
            <a:xfrm>
              <a:off x="788312" y="3782653"/>
              <a:ext cx="802027"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113" name="矩形 61"/>
          <p:cNvSpPr>
            <a:spLocks noChangeArrowheads="1"/>
          </p:cNvSpPr>
          <p:nvPr/>
        </p:nvSpPr>
        <p:spPr bwMode="auto">
          <a:xfrm>
            <a:off x="5715000" y="2362200"/>
            <a:ext cx="642938" cy="523875"/>
          </a:xfrm>
          <a:prstGeom prst="rect">
            <a:avLst/>
          </a:prstGeom>
          <a:noFill/>
          <a:ln w="9525">
            <a:noFill/>
            <a:miter lim="800000"/>
            <a:headEnd/>
            <a:tailEnd/>
          </a:ln>
        </p:spPr>
        <p:txBody>
          <a:bodyPr wrap="none">
            <a:spAutoFit/>
          </a:bodyPr>
          <a:lstStyle/>
          <a:p>
            <a:r>
              <a:rPr lang="en-US" altLang="zh-TW" sz="2800" b="1">
                <a:solidFill>
                  <a:srgbClr val="008000"/>
                </a:solidFill>
                <a:sym typeface="Symbol" pitchFamily="18" charset="2"/>
              </a:rPr>
              <a:t></a:t>
            </a:r>
            <a:r>
              <a:rPr lang="en-US" altLang="zh-TW" sz="2800" b="1">
                <a:solidFill>
                  <a:srgbClr val="008000"/>
                </a:solidFill>
              </a:rPr>
              <a:t> </a:t>
            </a:r>
            <a:endParaRPr lang="zh-TW" altLang="en-US"/>
          </a:p>
        </p:txBody>
      </p:sp>
      <p:sp>
        <p:nvSpPr>
          <p:cNvPr id="114" name="矩形 61"/>
          <p:cNvSpPr>
            <a:spLocks noChangeArrowheads="1"/>
          </p:cNvSpPr>
          <p:nvPr/>
        </p:nvSpPr>
        <p:spPr bwMode="auto">
          <a:xfrm>
            <a:off x="152400" y="4648200"/>
            <a:ext cx="642938" cy="523875"/>
          </a:xfrm>
          <a:prstGeom prst="rect">
            <a:avLst/>
          </a:prstGeom>
          <a:noFill/>
          <a:ln w="9525">
            <a:noFill/>
            <a:miter lim="800000"/>
            <a:headEnd/>
            <a:tailEnd/>
          </a:ln>
        </p:spPr>
        <p:txBody>
          <a:bodyPr wrap="none">
            <a:spAutoFit/>
          </a:bodyPr>
          <a:lstStyle/>
          <a:p>
            <a:r>
              <a:rPr lang="en-US" altLang="zh-TW" sz="2800" b="1">
                <a:solidFill>
                  <a:srgbClr val="008000"/>
                </a:solidFill>
                <a:sym typeface="Symbol" pitchFamily="18" charset="2"/>
              </a:rPr>
              <a:t></a:t>
            </a:r>
            <a:r>
              <a:rPr lang="en-US" altLang="zh-TW" sz="2800" b="1">
                <a:solidFill>
                  <a:srgbClr val="008000"/>
                </a:solidFill>
              </a:rPr>
              <a:t> </a:t>
            </a:r>
            <a:endParaRPr lang="zh-TW" altLang="en-US"/>
          </a:p>
        </p:txBody>
      </p:sp>
      <p:grpSp>
        <p:nvGrpSpPr>
          <p:cNvPr id="5" name="群組 114"/>
          <p:cNvGrpSpPr>
            <a:grpSpLocks/>
          </p:cNvGrpSpPr>
          <p:nvPr/>
        </p:nvGrpSpPr>
        <p:grpSpPr bwMode="auto">
          <a:xfrm>
            <a:off x="381000" y="4038600"/>
            <a:ext cx="2654300" cy="2457450"/>
            <a:chOff x="188234" y="1310096"/>
            <a:chExt cx="3482614" cy="2953404"/>
          </a:xfrm>
        </p:grpSpPr>
        <p:sp>
          <p:nvSpPr>
            <p:cNvPr id="66647" name="Line 23"/>
            <p:cNvSpPr>
              <a:spLocks noChangeShapeType="1"/>
            </p:cNvSpPr>
            <p:nvPr/>
          </p:nvSpPr>
          <p:spPr bwMode="auto">
            <a:xfrm flipV="1">
              <a:off x="1204902" y="3599501"/>
              <a:ext cx="1256462" cy="0"/>
            </a:xfrm>
            <a:prstGeom prst="line">
              <a:avLst/>
            </a:prstGeom>
            <a:noFill/>
            <a:ln w="25400">
              <a:solidFill>
                <a:schemeClr val="tx1"/>
              </a:solidFill>
              <a:round/>
              <a:headEnd/>
              <a:tailEnd/>
            </a:ln>
          </p:spPr>
          <p:txBody>
            <a:bodyPr/>
            <a:lstStyle/>
            <a:p>
              <a:endParaRPr lang="en-US"/>
            </a:p>
          </p:txBody>
        </p:sp>
        <p:sp>
          <p:nvSpPr>
            <p:cNvPr id="66648" name="Line 25"/>
            <p:cNvSpPr>
              <a:spLocks noChangeShapeType="1"/>
            </p:cNvSpPr>
            <p:nvPr/>
          </p:nvSpPr>
          <p:spPr bwMode="auto">
            <a:xfrm>
              <a:off x="584795" y="2875352"/>
              <a:ext cx="620107" cy="724148"/>
            </a:xfrm>
            <a:prstGeom prst="line">
              <a:avLst/>
            </a:prstGeom>
            <a:noFill/>
            <a:ln w="25400">
              <a:solidFill>
                <a:schemeClr val="tx1"/>
              </a:solidFill>
              <a:round/>
              <a:headEnd/>
              <a:tailEnd/>
            </a:ln>
          </p:spPr>
          <p:txBody>
            <a:bodyPr/>
            <a:lstStyle/>
            <a:p>
              <a:endParaRPr lang="en-US"/>
            </a:p>
          </p:txBody>
        </p:sp>
        <p:sp>
          <p:nvSpPr>
            <p:cNvPr id="66649" name="Line 25"/>
            <p:cNvSpPr>
              <a:spLocks noChangeShapeType="1"/>
            </p:cNvSpPr>
            <p:nvPr/>
          </p:nvSpPr>
          <p:spPr bwMode="auto">
            <a:xfrm>
              <a:off x="1219199" y="2133600"/>
              <a:ext cx="0" cy="1447800"/>
            </a:xfrm>
            <a:prstGeom prst="line">
              <a:avLst/>
            </a:prstGeom>
            <a:noFill/>
            <a:ln w="25400">
              <a:solidFill>
                <a:schemeClr val="tx1"/>
              </a:solidFill>
              <a:round/>
              <a:headEnd/>
              <a:tailEnd/>
            </a:ln>
          </p:spPr>
          <p:txBody>
            <a:bodyPr/>
            <a:lstStyle/>
            <a:p>
              <a:endParaRPr lang="en-US"/>
            </a:p>
          </p:txBody>
        </p:sp>
        <p:sp>
          <p:nvSpPr>
            <p:cNvPr id="66650"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p:spPr>
          <p:txBody>
            <a:bodyPr/>
            <a:lstStyle/>
            <a:p>
              <a:endParaRPr lang="en-US"/>
            </a:p>
          </p:txBody>
        </p:sp>
        <p:sp>
          <p:nvSpPr>
            <p:cNvPr id="66651" name="Line 25"/>
            <p:cNvSpPr>
              <a:spLocks noChangeShapeType="1"/>
            </p:cNvSpPr>
            <p:nvPr/>
          </p:nvSpPr>
          <p:spPr bwMode="auto">
            <a:xfrm flipH="1">
              <a:off x="584794" y="2173632"/>
              <a:ext cx="629885" cy="701720"/>
            </a:xfrm>
            <a:prstGeom prst="line">
              <a:avLst/>
            </a:prstGeom>
            <a:noFill/>
            <a:ln w="25400">
              <a:solidFill>
                <a:schemeClr val="tx1"/>
              </a:solidFill>
              <a:round/>
              <a:headEnd/>
              <a:tailEnd/>
            </a:ln>
          </p:spPr>
          <p:txBody>
            <a:bodyPr/>
            <a:lstStyle/>
            <a:p>
              <a:endParaRPr lang="en-US"/>
            </a:p>
          </p:txBody>
        </p:sp>
        <p:sp>
          <p:nvSpPr>
            <p:cNvPr id="66652" name="Text Box 12"/>
            <p:cNvSpPr txBox="1">
              <a:spLocks noChangeArrowheads="1"/>
            </p:cNvSpPr>
            <p:nvPr/>
          </p:nvSpPr>
          <p:spPr bwMode="auto">
            <a:xfrm>
              <a:off x="188234" y="2409010"/>
              <a:ext cx="410691"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rPr>
                <a:t>0</a:t>
              </a:r>
            </a:p>
          </p:txBody>
        </p:sp>
        <p:sp>
          <p:nvSpPr>
            <p:cNvPr id="66653"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p:spPr>
          <p:txBody>
            <a:bodyPr/>
            <a:lstStyle/>
            <a:p>
              <a:endParaRPr lang="en-US"/>
            </a:p>
          </p:txBody>
        </p:sp>
        <p:sp>
          <p:nvSpPr>
            <p:cNvPr id="66654" name="AutoShape 11"/>
            <p:cNvSpPr>
              <a:spLocks noChangeArrowheads="1"/>
            </p:cNvSpPr>
            <p:nvPr/>
          </p:nvSpPr>
          <p:spPr bwMode="auto">
            <a:xfrm>
              <a:off x="2361745" y="20692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55" name="Text Box 12"/>
            <p:cNvSpPr txBox="1">
              <a:spLocks noChangeArrowheads="1"/>
            </p:cNvSpPr>
            <p:nvPr/>
          </p:nvSpPr>
          <p:spPr bwMode="auto">
            <a:xfrm>
              <a:off x="904863" y="1676400"/>
              <a:ext cx="287420"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6656" name="Line 23"/>
            <p:cNvSpPr>
              <a:spLocks noChangeShapeType="1"/>
            </p:cNvSpPr>
            <p:nvPr/>
          </p:nvSpPr>
          <p:spPr bwMode="auto">
            <a:xfrm>
              <a:off x="1214637" y="2136589"/>
              <a:ext cx="1259812" cy="0"/>
            </a:xfrm>
            <a:prstGeom prst="line">
              <a:avLst/>
            </a:prstGeom>
            <a:noFill/>
            <a:ln w="25400">
              <a:solidFill>
                <a:schemeClr val="tx1"/>
              </a:solidFill>
              <a:round/>
              <a:headEnd/>
              <a:tailEnd/>
            </a:ln>
          </p:spPr>
          <p:txBody>
            <a:bodyPr/>
            <a:lstStyle/>
            <a:p>
              <a:endParaRPr lang="en-US"/>
            </a:p>
          </p:txBody>
        </p:sp>
        <p:sp>
          <p:nvSpPr>
            <p:cNvPr id="66657"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58"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6659" name="AutoShape 33"/>
            <p:cNvSpPr>
              <a:spLocks noChangeArrowheads="1"/>
            </p:cNvSpPr>
            <p:nvPr/>
          </p:nvSpPr>
          <p:spPr bwMode="auto">
            <a:xfrm>
              <a:off x="1152431" y="2082393"/>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60" name="Text Box 12"/>
            <p:cNvSpPr txBox="1">
              <a:spLocks noChangeArrowheads="1"/>
            </p:cNvSpPr>
            <p:nvPr/>
          </p:nvSpPr>
          <p:spPr bwMode="auto">
            <a:xfrm>
              <a:off x="2305045" y="1676400"/>
              <a:ext cx="410691"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6661" name="Text Box 12"/>
            <p:cNvSpPr txBox="1">
              <a:spLocks noChangeArrowheads="1"/>
            </p:cNvSpPr>
            <p:nvPr/>
          </p:nvSpPr>
          <p:spPr bwMode="auto">
            <a:xfrm>
              <a:off x="2505070" y="3416348"/>
              <a:ext cx="274171"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6662"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6663" name="Text Box 12"/>
            <p:cNvSpPr txBox="1">
              <a:spLocks noChangeArrowheads="1"/>
            </p:cNvSpPr>
            <p:nvPr/>
          </p:nvSpPr>
          <p:spPr bwMode="auto">
            <a:xfrm>
              <a:off x="804850" y="3507926"/>
              <a:ext cx="391757"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66664" name="Text Box 12"/>
            <p:cNvSpPr txBox="1">
              <a:spLocks noChangeArrowheads="1"/>
            </p:cNvSpPr>
            <p:nvPr/>
          </p:nvSpPr>
          <p:spPr bwMode="auto">
            <a:xfrm>
              <a:off x="188234" y="2592162"/>
              <a:ext cx="287394"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6665" name="Line 34"/>
            <p:cNvSpPr>
              <a:spLocks noChangeShapeType="1"/>
            </p:cNvSpPr>
            <p:nvPr/>
          </p:nvSpPr>
          <p:spPr bwMode="auto">
            <a:xfrm flipV="1">
              <a:off x="2405059" y="2805179"/>
              <a:ext cx="769262" cy="794320"/>
            </a:xfrm>
            <a:prstGeom prst="line">
              <a:avLst/>
            </a:prstGeom>
            <a:noFill/>
            <a:ln w="25400">
              <a:solidFill>
                <a:schemeClr val="tx1"/>
              </a:solidFill>
              <a:round/>
              <a:headEnd/>
              <a:tailEnd/>
            </a:ln>
          </p:spPr>
          <p:txBody>
            <a:bodyPr/>
            <a:lstStyle/>
            <a:p>
              <a:endParaRPr lang="en-US"/>
            </a:p>
          </p:txBody>
        </p:sp>
        <p:sp>
          <p:nvSpPr>
            <p:cNvPr id="66666"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67" name="Text Box 12"/>
            <p:cNvSpPr txBox="1">
              <a:spLocks noChangeArrowheads="1"/>
            </p:cNvSpPr>
            <p:nvPr/>
          </p:nvSpPr>
          <p:spPr bwMode="auto">
            <a:xfrm>
              <a:off x="3244308" y="2594664"/>
              <a:ext cx="260892"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6668" name="Text Box 12"/>
            <p:cNvSpPr txBox="1">
              <a:spLocks noChangeArrowheads="1"/>
            </p:cNvSpPr>
            <p:nvPr/>
          </p:nvSpPr>
          <p:spPr bwMode="auto">
            <a:xfrm>
              <a:off x="2754398" y="210346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6</a:t>
              </a:r>
            </a:p>
          </p:txBody>
        </p:sp>
        <p:sp>
          <p:nvSpPr>
            <p:cNvPr id="66669" name="Text Box 12"/>
            <p:cNvSpPr txBox="1">
              <a:spLocks noChangeArrowheads="1"/>
            </p:cNvSpPr>
            <p:nvPr/>
          </p:nvSpPr>
          <p:spPr bwMode="auto">
            <a:xfrm>
              <a:off x="2824385" y="3085869"/>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6670" name="Text Box 12"/>
            <p:cNvSpPr txBox="1">
              <a:spLocks noChangeArrowheads="1"/>
            </p:cNvSpPr>
            <p:nvPr/>
          </p:nvSpPr>
          <p:spPr bwMode="auto">
            <a:xfrm>
              <a:off x="1604954" y="2409010"/>
              <a:ext cx="312905"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8</a:t>
              </a:r>
            </a:p>
          </p:txBody>
        </p:sp>
        <p:sp>
          <p:nvSpPr>
            <p:cNvPr id="66671" name="Text Box 12"/>
            <p:cNvSpPr txBox="1">
              <a:spLocks noChangeArrowheads="1"/>
            </p:cNvSpPr>
            <p:nvPr/>
          </p:nvSpPr>
          <p:spPr bwMode="auto">
            <a:xfrm>
              <a:off x="1676400" y="1676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a:t>
              </a:r>
            </a:p>
          </p:txBody>
        </p:sp>
        <p:sp>
          <p:nvSpPr>
            <p:cNvPr id="66672" name="Text Box 12"/>
            <p:cNvSpPr txBox="1">
              <a:spLocks noChangeArrowheads="1"/>
            </p:cNvSpPr>
            <p:nvPr/>
          </p:nvSpPr>
          <p:spPr bwMode="auto">
            <a:xfrm>
              <a:off x="604824" y="2134281"/>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6673" name="Text Box 12"/>
            <p:cNvSpPr txBox="1">
              <a:spLocks noChangeArrowheads="1"/>
            </p:cNvSpPr>
            <p:nvPr/>
          </p:nvSpPr>
          <p:spPr bwMode="auto">
            <a:xfrm>
              <a:off x="488273" y="3050044"/>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674" name="Text Box 12"/>
            <p:cNvSpPr txBox="1">
              <a:spLocks noChangeArrowheads="1"/>
            </p:cNvSpPr>
            <p:nvPr/>
          </p:nvSpPr>
          <p:spPr bwMode="auto">
            <a:xfrm>
              <a:off x="1704590" y="3506902"/>
              <a:ext cx="44114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10</a:t>
              </a:r>
            </a:p>
          </p:txBody>
        </p:sp>
        <p:sp>
          <p:nvSpPr>
            <p:cNvPr id="66675" name="Line 25"/>
            <p:cNvSpPr>
              <a:spLocks noChangeShapeType="1"/>
            </p:cNvSpPr>
            <p:nvPr/>
          </p:nvSpPr>
          <p:spPr bwMode="auto">
            <a:xfrm>
              <a:off x="2438400" y="2133600"/>
              <a:ext cx="0" cy="1447800"/>
            </a:xfrm>
            <a:prstGeom prst="line">
              <a:avLst/>
            </a:prstGeom>
            <a:noFill/>
            <a:ln w="25400">
              <a:solidFill>
                <a:schemeClr val="tx1"/>
              </a:solidFill>
              <a:round/>
              <a:headEnd/>
              <a:tailEnd/>
            </a:ln>
          </p:spPr>
          <p:txBody>
            <a:bodyPr/>
            <a:lstStyle/>
            <a:p>
              <a:endParaRPr lang="en-US"/>
            </a:p>
          </p:txBody>
        </p:sp>
        <p:sp>
          <p:nvSpPr>
            <p:cNvPr id="66676" name="Text Box 12"/>
            <p:cNvSpPr txBox="1">
              <a:spLocks noChangeArrowheads="1"/>
            </p:cNvSpPr>
            <p:nvPr/>
          </p:nvSpPr>
          <p:spPr bwMode="auto">
            <a:xfrm>
              <a:off x="904863" y="2683739"/>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6677" name="Text Box 12"/>
            <p:cNvSpPr txBox="1">
              <a:spLocks noChangeArrowheads="1"/>
            </p:cNvSpPr>
            <p:nvPr/>
          </p:nvSpPr>
          <p:spPr bwMode="auto">
            <a:xfrm>
              <a:off x="2105019" y="2775315"/>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678" name="Text Box 12"/>
            <p:cNvSpPr txBox="1">
              <a:spLocks noChangeArrowheads="1"/>
            </p:cNvSpPr>
            <p:nvPr/>
          </p:nvSpPr>
          <p:spPr bwMode="auto">
            <a:xfrm>
              <a:off x="488273" y="1310096"/>
              <a:ext cx="1000130" cy="480847"/>
            </a:xfrm>
            <a:prstGeom prst="rect">
              <a:avLst/>
            </a:prstGeom>
            <a:noFill/>
            <a:ln w="9525">
              <a:noFill/>
              <a:miter lim="800000"/>
              <a:headEnd/>
              <a:tailEnd/>
            </a:ln>
          </p:spPr>
          <p:txBody>
            <a:bodyPr>
              <a:spAutoFit/>
            </a:bodyPr>
            <a:lstStyle/>
            <a:p>
              <a:r>
                <a:rPr lang="en-US" altLang="zh-TW" sz="2000">
                  <a:solidFill>
                    <a:srgbClr val="FF0000"/>
                  </a:solidFill>
                  <a:latin typeface="Times New Roman" pitchFamily="18" charset="0"/>
                  <a:cs typeface="Times New Roman" pitchFamily="18" charset="0"/>
                  <a:sym typeface="Symbol" pitchFamily="18" charset="2"/>
                </a:rPr>
                <a:t>3(</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79" name="Text Box 12"/>
            <p:cNvSpPr txBox="1">
              <a:spLocks noChangeArrowheads="1"/>
            </p:cNvSpPr>
            <p:nvPr/>
          </p:nvSpPr>
          <p:spPr bwMode="auto">
            <a:xfrm>
              <a:off x="2288242" y="1401674"/>
              <a:ext cx="951287"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10(</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80" name="Text Box 12"/>
            <p:cNvSpPr txBox="1">
              <a:spLocks noChangeArrowheads="1"/>
            </p:cNvSpPr>
            <p:nvPr/>
          </p:nvSpPr>
          <p:spPr bwMode="auto">
            <a:xfrm>
              <a:off x="3188623" y="2866891"/>
              <a:ext cx="482225"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81" name="Text Box 12"/>
            <p:cNvSpPr txBox="1">
              <a:spLocks noChangeArrowheads="1"/>
            </p:cNvSpPr>
            <p:nvPr/>
          </p:nvSpPr>
          <p:spPr bwMode="auto">
            <a:xfrm>
              <a:off x="2488531" y="3691077"/>
              <a:ext cx="951287"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12(</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82" name="Text Box 12"/>
            <p:cNvSpPr txBox="1">
              <a:spLocks noChangeArrowheads="1"/>
            </p:cNvSpPr>
            <p:nvPr/>
          </p:nvSpPr>
          <p:spPr bwMode="auto">
            <a:xfrm>
              <a:off x="788312" y="3782653"/>
              <a:ext cx="802027"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152" name="矩形 61"/>
          <p:cNvSpPr>
            <a:spLocks noChangeArrowheads="1"/>
          </p:cNvSpPr>
          <p:nvPr/>
        </p:nvSpPr>
        <p:spPr bwMode="auto">
          <a:xfrm>
            <a:off x="2819400" y="4495800"/>
            <a:ext cx="642938" cy="523875"/>
          </a:xfrm>
          <a:prstGeom prst="rect">
            <a:avLst/>
          </a:prstGeom>
          <a:noFill/>
          <a:ln w="9525">
            <a:noFill/>
            <a:miter lim="800000"/>
            <a:headEnd/>
            <a:tailEnd/>
          </a:ln>
        </p:spPr>
        <p:txBody>
          <a:bodyPr wrap="none">
            <a:spAutoFit/>
          </a:bodyPr>
          <a:lstStyle/>
          <a:p>
            <a:r>
              <a:rPr lang="en-US" altLang="zh-TW" sz="2800" b="1">
                <a:solidFill>
                  <a:srgbClr val="008000"/>
                </a:solidFill>
                <a:sym typeface="Symbol" pitchFamily="18" charset="2"/>
              </a:rPr>
              <a:t></a:t>
            </a:r>
            <a:r>
              <a:rPr lang="en-US" altLang="zh-TW" sz="2800" b="1">
                <a:solidFill>
                  <a:srgbClr val="008000"/>
                </a:solidFill>
              </a:rPr>
              <a:t> </a:t>
            </a:r>
            <a:endParaRPr lang="zh-TW" altLang="en-US"/>
          </a:p>
        </p:txBody>
      </p:sp>
      <p:grpSp>
        <p:nvGrpSpPr>
          <p:cNvPr id="6" name="群組 152"/>
          <p:cNvGrpSpPr>
            <a:grpSpLocks/>
          </p:cNvGrpSpPr>
          <p:nvPr/>
        </p:nvGrpSpPr>
        <p:grpSpPr bwMode="auto">
          <a:xfrm>
            <a:off x="3200400" y="4038600"/>
            <a:ext cx="2652713" cy="2457450"/>
            <a:chOff x="188234" y="1310096"/>
            <a:chExt cx="3482614" cy="2953416"/>
          </a:xfrm>
        </p:grpSpPr>
        <p:sp>
          <p:nvSpPr>
            <p:cNvPr id="66611" name="Line 25"/>
            <p:cNvSpPr>
              <a:spLocks noChangeShapeType="1"/>
            </p:cNvSpPr>
            <p:nvPr/>
          </p:nvSpPr>
          <p:spPr bwMode="auto">
            <a:xfrm flipH="1">
              <a:off x="584794" y="2173632"/>
              <a:ext cx="629885" cy="701720"/>
            </a:xfrm>
            <a:prstGeom prst="line">
              <a:avLst/>
            </a:prstGeom>
            <a:noFill/>
            <a:ln w="25400">
              <a:solidFill>
                <a:schemeClr val="tx1"/>
              </a:solidFill>
              <a:round/>
              <a:headEnd/>
              <a:tailEnd/>
            </a:ln>
          </p:spPr>
          <p:txBody>
            <a:bodyPr/>
            <a:lstStyle/>
            <a:p>
              <a:endParaRPr lang="en-US"/>
            </a:p>
          </p:txBody>
        </p:sp>
        <p:sp>
          <p:nvSpPr>
            <p:cNvPr id="66612" name="Line 25"/>
            <p:cNvSpPr>
              <a:spLocks noChangeShapeType="1"/>
            </p:cNvSpPr>
            <p:nvPr/>
          </p:nvSpPr>
          <p:spPr bwMode="auto">
            <a:xfrm>
              <a:off x="1219199" y="2133600"/>
              <a:ext cx="0" cy="1447800"/>
            </a:xfrm>
            <a:prstGeom prst="line">
              <a:avLst/>
            </a:prstGeom>
            <a:noFill/>
            <a:ln w="25400">
              <a:solidFill>
                <a:schemeClr val="tx1"/>
              </a:solidFill>
              <a:round/>
              <a:headEnd/>
              <a:tailEnd/>
            </a:ln>
          </p:spPr>
          <p:txBody>
            <a:bodyPr/>
            <a:lstStyle/>
            <a:p>
              <a:endParaRPr lang="en-US"/>
            </a:p>
          </p:txBody>
        </p:sp>
        <p:sp>
          <p:nvSpPr>
            <p:cNvPr id="66613" name="Line 23"/>
            <p:cNvSpPr>
              <a:spLocks noChangeShapeType="1"/>
            </p:cNvSpPr>
            <p:nvPr/>
          </p:nvSpPr>
          <p:spPr bwMode="auto">
            <a:xfrm>
              <a:off x="1214637" y="2136589"/>
              <a:ext cx="1259812" cy="0"/>
            </a:xfrm>
            <a:prstGeom prst="line">
              <a:avLst/>
            </a:prstGeom>
            <a:noFill/>
            <a:ln w="25400">
              <a:solidFill>
                <a:schemeClr val="tx1"/>
              </a:solidFill>
              <a:round/>
              <a:headEnd/>
              <a:tailEnd/>
            </a:ln>
          </p:spPr>
          <p:txBody>
            <a:bodyPr/>
            <a:lstStyle/>
            <a:p>
              <a:endParaRPr lang="en-US"/>
            </a:p>
          </p:txBody>
        </p:sp>
        <p:sp>
          <p:nvSpPr>
            <p:cNvPr id="66614" name="Line 23"/>
            <p:cNvSpPr>
              <a:spLocks noChangeShapeType="1"/>
            </p:cNvSpPr>
            <p:nvPr/>
          </p:nvSpPr>
          <p:spPr bwMode="auto">
            <a:xfrm flipV="1">
              <a:off x="1204902" y="3599501"/>
              <a:ext cx="1256462" cy="0"/>
            </a:xfrm>
            <a:prstGeom prst="line">
              <a:avLst/>
            </a:prstGeom>
            <a:noFill/>
            <a:ln w="25400">
              <a:solidFill>
                <a:schemeClr val="tx1"/>
              </a:solidFill>
              <a:round/>
              <a:headEnd/>
              <a:tailEnd/>
            </a:ln>
          </p:spPr>
          <p:txBody>
            <a:bodyPr/>
            <a:lstStyle/>
            <a:p>
              <a:endParaRPr lang="en-US"/>
            </a:p>
          </p:txBody>
        </p:sp>
        <p:sp>
          <p:nvSpPr>
            <p:cNvPr id="66615" name="Line 25"/>
            <p:cNvSpPr>
              <a:spLocks noChangeShapeType="1"/>
            </p:cNvSpPr>
            <p:nvPr/>
          </p:nvSpPr>
          <p:spPr bwMode="auto">
            <a:xfrm>
              <a:off x="584795" y="2875352"/>
              <a:ext cx="620107" cy="724148"/>
            </a:xfrm>
            <a:prstGeom prst="line">
              <a:avLst/>
            </a:prstGeom>
            <a:noFill/>
            <a:ln w="25400">
              <a:solidFill>
                <a:schemeClr val="tx1"/>
              </a:solidFill>
              <a:round/>
              <a:headEnd/>
              <a:tailEnd/>
            </a:ln>
          </p:spPr>
          <p:txBody>
            <a:bodyPr/>
            <a:lstStyle/>
            <a:p>
              <a:endParaRPr lang="en-US"/>
            </a:p>
          </p:txBody>
        </p:sp>
        <p:sp>
          <p:nvSpPr>
            <p:cNvPr id="66616"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p:spPr>
          <p:txBody>
            <a:bodyPr/>
            <a:lstStyle/>
            <a:p>
              <a:endParaRPr lang="en-US"/>
            </a:p>
          </p:txBody>
        </p:sp>
        <p:sp>
          <p:nvSpPr>
            <p:cNvPr id="66617" name="Text Box 12"/>
            <p:cNvSpPr txBox="1">
              <a:spLocks noChangeArrowheads="1"/>
            </p:cNvSpPr>
            <p:nvPr/>
          </p:nvSpPr>
          <p:spPr bwMode="auto">
            <a:xfrm>
              <a:off x="188234" y="2409010"/>
              <a:ext cx="410691"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rPr>
                <a:t>0</a:t>
              </a:r>
            </a:p>
          </p:txBody>
        </p:sp>
        <p:sp>
          <p:nvSpPr>
            <p:cNvPr id="66618"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p:spPr>
          <p:txBody>
            <a:bodyPr/>
            <a:lstStyle/>
            <a:p>
              <a:endParaRPr lang="en-US"/>
            </a:p>
          </p:txBody>
        </p:sp>
        <p:sp>
          <p:nvSpPr>
            <p:cNvPr id="66619" name="AutoShape 11"/>
            <p:cNvSpPr>
              <a:spLocks noChangeArrowheads="1"/>
            </p:cNvSpPr>
            <p:nvPr/>
          </p:nvSpPr>
          <p:spPr bwMode="auto">
            <a:xfrm>
              <a:off x="2361745" y="2069202"/>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20" name="Text Box 12"/>
            <p:cNvSpPr txBox="1">
              <a:spLocks noChangeArrowheads="1"/>
            </p:cNvSpPr>
            <p:nvPr/>
          </p:nvSpPr>
          <p:spPr bwMode="auto">
            <a:xfrm>
              <a:off x="904863" y="1676400"/>
              <a:ext cx="287420"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6621"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22"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6623" name="AutoShape 33"/>
            <p:cNvSpPr>
              <a:spLocks noChangeArrowheads="1"/>
            </p:cNvSpPr>
            <p:nvPr/>
          </p:nvSpPr>
          <p:spPr bwMode="auto">
            <a:xfrm>
              <a:off x="1152431" y="2082393"/>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6624" name="Text Box 12"/>
            <p:cNvSpPr txBox="1">
              <a:spLocks noChangeArrowheads="1"/>
            </p:cNvSpPr>
            <p:nvPr/>
          </p:nvSpPr>
          <p:spPr bwMode="auto">
            <a:xfrm>
              <a:off x="2305045" y="1676400"/>
              <a:ext cx="410691"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6625" name="Text Box 12"/>
            <p:cNvSpPr txBox="1">
              <a:spLocks noChangeArrowheads="1"/>
            </p:cNvSpPr>
            <p:nvPr/>
          </p:nvSpPr>
          <p:spPr bwMode="auto">
            <a:xfrm>
              <a:off x="2505070" y="3416348"/>
              <a:ext cx="274171"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6626"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6627" name="Text Box 12"/>
            <p:cNvSpPr txBox="1">
              <a:spLocks noChangeArrowheads="1"/>
            </p:cNvSpPr>
            <p:nvPr/>
          </p:nvSpPr>
          <p:spPr bwMode="auto">
            <a:xfrm>
              <a:off x="804850" y="3507926"/>
              <a:ext cx="391757"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66628" name="Text Box 12"/>
            <p:cNvSpPr txBox="1">
              <a:spLocks noChangeArrowheads="1"/>
            </p:cNvSpPr>
            <p:nvPr/>
          </p:nvSpPr>
          <p:spPr bwMode="auto">
            <a:xfrm>
              <a:off x="188234" y="2592162"/>
              <a:ext cx="287394"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6629" name="Line 34"/>
            <p:cNvSpPr>
              <a:spLocks noChangeShapeType="1"/>
            </p:cNvSpPr>
            <p:nvPr/>
          </p:nvSpPr>
          <p:spPr bwMode="auto">
            <a:xfrm flipV="1">
              <a:off x="2405059" y="2805179"/>
              <a:ext cx="769262" cy="794320"/>
            </a:xfrm>
            <a:prstGeom prst="line">
              <a:avLst/>
            </a:prstGeom>
            <a:noFill/>
            <a:ln w="25400">
              <a:solidFill>
                <a:schemeClr val="tx1"/>
              </a:solidFill>
              <a:round/>
              <a:headEnd/>
              <a:tailEnd/>
            </a:ln>
          </p:spPr>
          <p:txBody>
            <a:bodyPr/>
            <a:lstStyle/>
            <a:p>
              <a:endParaRPr lang="en-US"/>
            </a:p>
          </p:txBody>
        </p:sp>
        <p:sp>
          <p:nvSpPr>
            <p:cNvPr id="66630"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631" name="Text Box 12"/>
            <p:cNvSpPr txBox="1">
              <a:spLocks noChangeArrowheads="1"/>
            </p:cNvSpPr>
            <p:nvPr/>
          </p:nvSpPr>
          <p:spPr bwMode="auto">
            <a:xfrm>
              <a:off x="3244308" y="2594664"/>
              <a:ext cx="260892"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6632" name="Text Box 12"/>
            <p:cNvSpPr txBox="1">
              <a:spLocks noChangeArrowheads="1"/>
            </p:cNvSpPr>
            <p:nvPr/>
          </p:nvSpPr>
          <p:spPr bwMode="auto">
            <a:xfrm>
              <a:off x="2754398" y="210346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6</a:t>
              </a:r>
            </a:p>
          </p:txBody>
        </p:sp>
        <p:sp>
          <p:nvSpPr>
            <p:cNvPr id="66633" name="Text Box 12"/>
            <p:cNvSpPr txBox="1">
              <a:spLocks noChangeArrowheads="1"/>
            </p:cNvSpPr>
            <p:nvPr/>
          </p:nvSpPr>
          <p:spPr bwMode="auto">
            <a:xfrm>
              <a:off x="2824385" y="3085869"/>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6634" name="Text Box 12"/>
            <p:cNvSpPr txBox="1">
              <a:spLocks noChangeArrowheads="1"/>
            </p:cNvSpPr>
            <p:nvPr/>
          </p:nvSpPr>
          <p:spPr bwMode="auto">
            <a:xfrm>
              <a:off x="1604954" y="2409010"/>
              <a:ext cx="312905"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8</a:t>
              </a:r>
            </a:p>
          </p:txBody>
        </p:sp>
        <p:sp>
          <p:nvSpPr>
            <p:cNvPr id="66635" name="Text Box 12"/>
            <p:cNvSpPr txBox="1">
              <a:spLocks noChangeArrowheads="1"/>
            </p:cNvSpPr>
            <p:nvPr/>
          </p:nvSpPr>
          <p:spPr bwMode="auto">
            <a:xfrm>
              <a:off x="1676400" y="1676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a:t>
              </a:r>
            </a:p>
          </p:txBody>
        </p:sp>
        <p:sp>
          <p:nvSpPr>
            <p:cNvPr id="66636" name="Text Box 12"/>
            <p:cNvSpPr txBox="1">
              <a:spLocks noChangeArrowheads="1"/>
            </p:cNvSpPr>
            <p:nvPr/>
          </p:nvSpPr>
          <p:spPr bwMode="auto">
            <a:xfrm>
              <a:off x="604824" y="2134281"/>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6637" name="Text Box 12"/>
            <p:cNvSpPr txBox="1">
              <a:spLocks noChangeArrowheads="1"/>
            </p:cNvSpPr>
            <p:nvPr/>
          </p:nvSpPr>
          <p:spPr bwMode="auto">
            <a:xfrm>
              <a:off x="488273" y="3050044"/>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638" name="Text Box 12"/>
            <p:cNvSpPr txBox="1">
              <a:spLocks noChangeArrowheads="1"/>
            </p:cNvSpPr>
            <p:nvPr/>
          </p:nvSpPr>
          <p:spPr bwMode="auto">
            <a:xfrm>
              <a:off x="1704590" y="3506902"/>
              <a:ext cx="44114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10</a:t>
              </a:r>
            </a:p>
          </p:txBody>
        </p:sp>
        <p:sp>
          <p:nvSpPr>
            <p:cNvPr id="66639" name="Line 25"/>
            <p:cNvSpPr>
              <a:spLocks noChangeShapeType="1"/>
            </p:cNvSpPr>
            <p:nvPr/>
          </p:nvSpPr>
          <p:spPr bwMode="auto">
            <a:xfrm>
              <a:off x="2438400" y="2133600"/>
              <a:ext cx="0" cy="1447800"/>
            </a:xfrm>
            <a:prstGeom prst="line">
              <a:avLst/>
            </a:prstGeom>
            <a:noFill/>
            <a:ln w="25400">
              <a:solidFill>
                <a:schemeClr val="tx1"/>
              </a:solidFill>
              <a:round/>
              <a:headEnd/>
              <a:tailEnd/>
            </a:ln>
          </p:spPr>
          <p:txBody>
            <a:bodyPr/>
            <a:lstStyle/>
            <a:p>
              <a:endParaRPr lang="en-US"/>
            </a:p>
          </p:txBody>
        </p:sp>
        <p:sp>
          <p:nvSpPr>
            <p:cNvPr id="66640" name="Text Box 12"/>
            <p:cNvSpPr txBox="1">
              <a:spLocks noChangeArrowheads="1"/>
            </p:cNvSpPr>
            <p:nvPr/>
          </p:nvSpPr>
          <p:spPr bwMode="auto">
            <a:xfrm>
              <a:off x="904863" y="2683739"/>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6641" name="Text Box 12"/>
            <p:cNvSpPr txBox="1">
              <a:spLocks noChangeArrowheads="1"/>
            </p:cNvSpPr>
            <p:nvPr/>
          </p:nvSpPr>
          <p:spPr bwMode="auto">
            <a:xfrm>
              <a:off x="2105019" y="2775315"/>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642" name="Text Box 12"/>
            <p:cNvSpPr txBox="1">
              <a:spLocks noChangeArrowheads="1"/>
            </p:cNvSpPr>
            <p:nvPr/>
          </p:nvSpPr>
          <p:spPr bwMode="auto">
            <a:xfrm>
              <a:off x="488273" y="1310096"/>
              <a:ext cx="1000130" cy="480847"/>
            </a:xfrm>
            <a:prstGeom prst="rect">
              <a:avLst/>
            </a:prstGeom>
            <a:noFill/>
            <a:ln w="9525">
              <a:noFill/>
              <a:miter lim="800000"/>
              <a:headEnd/>
              <a:tailEnd/>
            </a:ln>
          </p:spPr>
          <p:txBody>
            <a:bodyPr>
              <a:spAutoFit/>
            </a:bodyPr>
            <a:lstStyle/>
            <a:p>
              <a:r>
                <a:rPr lang="en-US" altLang="zh-TW" sz="2000">
                  <a:solidFill>
                    <a:srgbClr val="FF0000"/>
                  </a:solidFill>
                  <a:latin typeface="Times New Roman" pitchFamily="18" charset="0"/>
                  <a:cs typeface="Times New Roman" pitchFamily="18" charset="0"/>
                  <a:sym typeface="Symbol" pitchFamily="18" charset="2"/>
                </a:rPr>
                <a:t>3(</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43" name="Text Box 12"/>
            <p:cNvSpPr txBox="1">
              <a:spLocks noChangeArrowheads="1"/>
            </p:cNvSpPr>
            <p:nvPr/>
          </p:nvSpPr>
          <p:spPr bwMode="auto">
            <a:xfrm>
              <a:off x="1988468" y="1401672"/>
              <a:ext cx="802237"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8(</a:t>
              </a:r>
              <a:r>
                <a:rPr lang="en-US" altLang="zh-TW" sz="2000" i="1">
                  <a:solidFill>
                    <a:srgbClr val="FF0000"/>
                  </a:solidFill>
                  <a:latin typeface="Times New Roman" pitchFamily="18" charset="0"/>
                  <a:cs typeface="Times New Roman" pitchFamily="18" charset="0"/>
                  <a:sym typeface="Symbol" pitchFamily="18" charset="2"/>
                </a:rPr>
                <a:t>b</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44" name="Text Box 12"/>
            <p:cNvSpPr txBox="1">
              <a:spLocks noChangeArrowheads="1"/>
            </p:cNvSpPr>
            <p:nvPr/>
          </p:nvSpPr>
          <p:spPr bwMode="auto">
            <a:xfrm>
              <a:off x="3188623" y="2866891"/>
              <a:ext cx="482225"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45" name="Text Box 12"/>
            <p:cNvSpPr txBox="1">
              <a:spLocks noChangeArrowheads="1"/>
            </p:cNvSpPr>
            <p:nvPr/>
          </p:nvSpPr>
          <p:spPr bwMode="auto">
            <a:xfrm>
              <a:off x="2088481" y="3782653"/>
              <a:ext cx="951656"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12(</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46" name="Text Box 12"/>
            <p:cNvSpPr txBox="1">
              <a:spLocks noChangeArrowheads="1"/>
            </p:cNvSpPr>
            <p:nvPr/>
          </p:nvSpPr>
          <p:spPr bwMode="auto">
            <a:xfrm>
              <a:off x="788312" y="3782653"/>
              <a:ext cx="802027"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190" name="矩形 61"/>
          <p:cNvSpPr>
            <a:spLocks noChangeArrowheads="1"/>
          </p:cNvSpPr>
          <p:nvPr/>
        </p:nvSpPr>
        <p:spPr bwMode="auto">
          <a:xfrm>
            <a:off x="5562600" y="4495800"/>
            <a:ext cx="642938" cy="523875"/>
          </a:xfrm>
          <a:prstGeom prst="rect">
            <a:avLst/>
          </a:prstGeom>
          <a:noFill/>
          <a:ln w="9525">
            <a:noFill/>
            <a:miter lim="800000"/>
            <a:headEnd/>
            <a:tailEnd/>
          </a:ln>
        </p:spPr>
        <p:txBody>
          <a:bodyPr wrap="none">
            <a:spAutoFit/>
          </a:bodyPr>
          <a:lstStyle/>
          <a:p>
            <a:r>
              <a:rPr lang="en-US" altLang="zh-TW" sz="2800" b="1">
                <a:solidFill>
                  <a:srgbClr val="008000"/>
                </a:solidFill>
                <a:sym typeface="Symbol" pitchFamily="18" charset="2"/>
              </a:rPr>
              <a:t></a:t>
            </a:r>
            <a:r>
              <a:rPr lang="en-US" altLang="zh-TW" sz="2800" b="1">
                <a:solidFill>
                  <a:srgbClr val="008000"/>
                </a:solidFill>
              </a:rPr>
              <a:t> </a:t>
            </a:r>
            <a:endParaRPr lang="zh-TW" altLang="en-US"/>
          </a:p>
        </p:txBody>
      </p:sp>
      <p:grpSp>
        <p:nvGrpSpPr>
          <p:cNvPr id="7" name="群組 190"/>
          <p:cNvGrpSpPr>
            <a:grpSpLocks/>
          </p:cNvGrpSpPr>
          <p:nvPr/>
        </p:nvGrpSpPr>
        <p:grpSpPr bwMode="auto">
          <a:xfrm>
            <a:off x="5964238" y="3962400"/>
            <a:ext cx="3065462" cy="2457450"/>
            <a:chOff x="188234" y="1310096"/>
            <a:chExt cx="4022919" cy="2953416"/>
          </a:xfrm>
        </p:grpSpPr>
        <p:sp>
          <p:nvSpPr>
            <p:cNvPr id="66575" name="Text Box 12"/>
            <p:cNvSpPr txBox="1">
              <a:spLocks noChangeArrowheads="1"/>
            </p:cNvSpPr>
            <p:nvPr/>
          </p:nvSpPr>
          <p:spPr bwMode="auto">
            <a:xfrm>
              <a:off x="2305045" y="1676400"/>
              <a:ext cx="410691"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6576"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p:spPr>
          <p:txBody>
            <a:bodyPr/>
            <a:lstStyle/>
            <a:p>
              <a:endParaRPr lang="en-US"/>
            </a:p>
          </p:txBody>
        </p:sp>
        <p:sp>
          <p:nvSpPr>
            <p:cNvPr id="66577" name="Line 25"/>
            <p:cNvSpPr>
              <a:spLocks noChangeShapeType="1"/>
            </p:cNvSpPr>
            <p:nvPr/>
          </p:nvSpPr>
          <p:spPr bwMode="auto">
            <a:xfrm>
              <a:off x="2438400" y="2133600"/>
              <a:ext cx="0" cy="1447800"/>
            </a:xfrm>
            <a:prstGeom prst="line">
              <a:avLst/>
            </a:prstGeom>
            <a:noFill/>
            <a:ln w="25400">
              <a:solidFill>
                <a:schemeClr val="tx1"/>
              </a:solidFill>
              <a:round/>
              <a:headEnd/>
              <a:tailEnd/>
            </a:ln>
          </p:spPr>
          <p:txBody>
            <a:bodyPr/>
            <a:lstStyle/>
            <a:p>
              <a:endParaRPr lang="en-US"/>
            </a:p>
          </p:txBody>
        </p:sp>
        <p:sp>
          <p:nvSpPr>
            <p:cNvPr id="66578"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p:spPr>
          <p:txBody>
            <a:bodyPr/>
            <a:lstStyle/>
            <a:p>
              <a:endParaRPr lang="en-US"/>
            </a:p>
          </p:txBody>
        </p:sp>
        <p:sp>
          <p:nvSpPr>
            <p:cNvPr id="66579" name="Line 25"/>
            <p:cNvSpPr>
              <a:spLocks noChangeShapeType="1"/>
            </p:cNvSpPr>
            <p:nvPr/>
          </p:nvSpPr>
          <p:spPr bwMode="auto">
            <a:xfrm flipH="1">
              <a:off x="584794" y="2173632"/>
              <a:ext cx="629885" cy="701720"/>
            </a:xfrm>
            <a:prstGeom prst="line">
              <a:avLst/>
            </a:prstGeom>
            <a:noFill/>
            <a:ln w="25400">
              <a:solidFill>
                <a:schemeClr val="tx1"/>
              </a:solidFill>
              <a:round/>
              <a:headEnd/>
              <a:tailEnd/>
            </a:ln>
          </p:spPr>
          <p:txBody>
            <a:bodyPr/>
            <a:lstStyle/>
            <a:p>
              <a:endParaRPr lang="en-US"/>
            </a:p>
          </p:txBody>
        </p:sp>
        <p:sp>
          <p:nvSpPr>
            <p:cNvPr id="66580" name="Line 25"/>
            <p:cNvSpPr>
              <a:spLocks noChangeShapeType="1"/>
            </p:cNvSpPr>
            <p:nvPr/>
          </p:nvSpPr>
          <p:spPr bwMode="auto">
            <a:xfrm>
              <a:off x="1219199" y="2133600"/>
              <a:ext cx="0" cy="1447800"/>
            </a:xfrm>
            <a:prstGeom prst="line">
              <a:avLst/>
            </a:prstGeom>
            <a:noFill/>
            <a:ln w="25400">
              <a:solidFill>
                <a:schemeClr val="tx1"/>
              </a:solidFill>
              <a:round/>
              <a:headEnd/>
              <a:tailEnd/>
            </a:ln>
          </p:spPr>
          <p:txBody>
            <a:bodyPr/>
            <a:lstStyle/>
            <a:p>
              <a:endParaRPr lang="en-US"/>
            </a:p>
          </p:txBody>
        </p:sp>
        <p:sp>
          <p:nvSpPr>
            <p:cNvPr id="66581" name="Line 23"/>
            <p:cNvSpPr>
              <a:spLocks noChangeShapeType="1"/>
            </p:cNvSpPr>
            <p:nvPr/>
          </p:nvSpPr>
          <p:spPr bwMode="auto">
            <a:xfrm>
              <a:off x="1214637" y="2136589"/>
              <a:ext cx="1259812" cy="0"/>
            </a:xfrm>
            <a:prstGeom prst="line">
              <a:avLst/>
            </a:prstGeom>
            <a:noFill/>
            <a:ln w="25400">
              <a:solidFill>
                <a:schemeClr val="tx1"/>
              </a:solidFill>
              <a:round/>
              <a:headEnd/>
              <a:tailEnd/>
            </a:ln>
          </p:spPr>
          <p:txBody>
            <a:bodyPr/>
            <a:lstStyle/>
            <a:p>
              <a:endParaRPr lang="en-US"/>
            </a:p>
          </p:txBody>
        </p:sp>
        <p:sp>
          <p:nvSpPr>
            <p:cNvPr id="66582" name="Line 23"/>
            <p:cNvSpPr>
              <a:spLocks noChangeShapeType="1"/>
            </p:cNvSpPr>
            <p:nvPr/>
          </p:nvSpPr>
          <p:spPr bwMode="auto">
            <a:xfrm flipV="1">
              <a:off x="1204902" y="3599501"/>
              <a:ext cx="1256462" cy="0"/>
            </a:xfrm>
            <a:prstGeom prst="line">
              <a:avLst/>
            </a:prstGeom>
            <a:noFill/>
            <a:ln w="25400">
              <a:solidFill>
                <a:schemeClr val="tx1"/>
              </a:solidFill>
              <a:round/>
              <a:headEnd/>
              <a:tailEnd/>
            </a:ln>
          </p:spPr>
          <p:txBody>
            <a:bodyPr/>
            <a:lstStyle/>
            <a:p>
              <a:endParaRPr lang="en-US"/>
            </a:p>
          </p:txBody>
        </p:sp>
        <p:sp>
          <p:nvSpPr>
            <p:cNvPr id="66583" name="Line 25"/>
            <p:cNvSpPr>
              <a:spLocks noChangeShapeType="1"/>
            </p:cNvSpPr>
            <p:nvPr/>
          </p:nvSpPr>
          <p:spPr bwMode="auto">
            <a:xfrm>
              <a:off x="584795" y="2875352"/>
              <a:ext cx="620107" cy="724148"/>
            </a:xfrm>
            <a:prstGeom prst="line">
              <a:avLst/>
            </a:prstGeom>
            <a:noFill/>
            <a:ln w="25400">
              <a:solidFill>
                <a:schemeClr val="tx1"/>
              </a:solidFill>
              <a:round/>
              <a:headEnd/>
              <a:tailEnd/>
            </a:ln>
          </p:spPr>
          <p:txBody>
            <a:bodyPr/>
            <a:lstStyle/>
            <a:p>
              <a:endParaRPr lang="en-US"/>
            </a:p>
          </p:txBody>
        </p:sp>
        <p:sp>
          <p:nvSpPr>
            <p:cNvPr id="66584" name="Text Box 12"/>
            <p:cNvSpPr txBox="1">
              <a:spLocks noChangeArrowheads="1"/>
            </p:cNvSpPr>
            <p:nvPr/>
          </p:nvSpPr>
          <p:spPr bwMode="auto">
            <a:xfrm>
              <a:off x="188234" y="2409010"/>
              <a:ext cx="410691"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rPr>
                <a:t>0</a:t>
              </a:r>
            </a:p>
          </p:txBody>
        </p:sp>
        <p:sp>
          <p:nvSpPr>
            <p:cNvPr id="66585" name="AutoShape 11"/>
            <p:cNvSpPr>
              <a:spLocks noChangeArrowheads="1"/>
            </p:cNvSpPr>
            <p:nvPr/>
          </p:nvSpPr>
          <p:spPr bwMode="auto">
            <a:xfrm>
              <a:off x="2361745" y="20692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6586" name="Text Box 12"/>
            <p:cNvSpPr txBox="1">
              <a:spLocks noChangeArrowheads="1"/>
            </p:cNvSpPr>
            <p:nvPr/>
          </p:nvSpPr>
          <p:spPr bwMode="auto">
            <a:xfrm>
              <a:off x="904863" y="1676400"/>
              <a:ext cx="287420"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6587"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588"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6589" name="AutoShape 33"/>
            <p:cNvSpPr>
              <a:spLocks noChangeArrowheads="1"/>
            </p:cNvSpPr>
            <p:nvPr/>
          </p:nvSpPr>
          <p:spPr bwMode="auto">
            <a:xfrm>
              <a:off x="1152431" y="2082393"/>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6590" name="Text Box 12"/>
            <p:cNvSpPr txBox="1">
              <a:spLocks noChangeArrowheads="1"/>
            </p:cNvSpPr>
            <p:nvPr/>
          </p:nvSpPr>
          <p:spPr bwMode="auto">
            <a:xfrm>
              <a:off x="2505070" y="3416348"/>
              <a:ext cx="274171"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6591"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6592" name="Text Box 12"/>
            <p:cNvSpPr txBox="1">
              <a:spLocks noChangeArrowheads="1"/>
            </p:cNvSpPr>
            <p:nvPr/>
          </p:nvSpPr>
          <p:spPr bwMode="auto">
            <a:xfrm>
              <a:off x="804850" y="3507926"/>
              <a:ext cx="391757"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66593" name="Text Box 12"/>
            <p:cNvSpPr txBox="1">
              <a:spLocks noChangeArrowheads="1"/>
            </p:cNvSpPr>
            <p:nvPr/>
          </p:nvSpPr>
          <p:spPr bwMode="auto">
            <a:xfrm>
              <a:off x="188234" y="2592162"/>
              <a:ext cx="287394"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6594" name="Line 34"/>
            <p:cNvSpPr>
              <a:spLocks noChangeShapeType="1"/>
            </p:cNvSpPr>
            <p:nvPr/>
          </p:nvSpPr>
          <p:spPr bwMode="auto">
            <a:xfrm flipV="1">
              <a:off x="2405059" y="2805179"/>
              <a:ext cx="769262" cy="794320"/>
            </a:xfrm>
            <a:prstGeom prst="line">
              <a:avLst/>
            </a:prstGeom>
            <a:noFill/>
            <a:ln w="25400">
              <a:solidFill>
                <a:schemeClr val="tx1"/>
              </a:solidFill>
              <a:round/>
              <a:headEnd/>
              <a:tailEnd/>
            </a:ln>
          </p:spPr>
          <p:txBody>
            <a:bodyPr/>
            <a:lstStyle/>
            <a:p>
              <a:endParaRPr lang="en-US"/>
            </a:p>
          </p:txBody>
        </p:sp>
        <p:sp>
          <p:nvSpPr>
            <p:cNvPr id="66595"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6596" name="Text Box 12"/>
            <p:cNvSpPr txBox="1">
              <a:spLocks noChangeArrowheads="1"/>
            </p:cNvSpPr>
            <p:nvPr/>
          </p:nvSpPr>
          <p:spPr bwMode="auto">
            <a:xfrm>
              <a:off x="3244308" y="2594664"/>
              <a:ext cx="260892"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6597" name="Text Box 12"/>
            <p:cNvSpPr txBox="1">
              <a:spLocks noChangeArrowheads="1"/>
            </p:cNvSpPr>
            <p:nvPr/>
          </p:nvSpPr>
          <p:spPr bwMode="auto">
            <a:xfrm>
              <a:off x="2754398" y="210346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6</a:t>
              </a:r>
            </a:p>
          </p:txBody>
        </p:sp>
        <p:sp>
          <p:nvSpPr>
            <p:cNvPr id="66598" name="Text Box 12"/>
            <p:cNvSpPr txBox="1">
              <a:spLocks noChangeArrowheads="1"/>
            </p:cNvSpPr>
            <p:nvPr/>
          </p:nvSpPr>
          <p:spPr bwMode="auto">
            <a:xfrm>
              <a:off x="2824385" y="3085869"/>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6599" name="Text Box 12"/>
            <p:cNvSpPr txBox="1">
              <a:spLocks noChangeArrowheads="1"/>
            </p:cNvSpPr>
            <p:nvPr/>
          </p:nvSpPr>
          <p:spPr bwMode="auto">
            <a:xfrm>
              <a:off x="1604954" y="2409010"/>
              <a:ext cx="312905"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8</a:t>
              </a:r>
            </a:p>
          </p:txBody>
        </p:sp>
        <p:sp>
          <p:nvSpPr>
            <p:cNvPr id="66600" name="Text Box 12"/>
            <p:cNvSpPr txBox="1">
              <a:spLocks noChangeArrowheads="1"/>
            </p:cNvSpPr>
            <p:nvPr/>
          </p:nvSpPr>
          <p:spPr bwMode="auto">
            <a:xfrm>
              <a:off x="1676400" y="1676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a:t>
              </a:r>
            </a:p>
          </p:txBody>
        </p:sp>
        <p:sp>
          <p:nvSpPr>
            <p:cNvPr id="66601" name="Text Box 12"/>
            <p:cNvSpPr txBox="1">
              <a:spLocks noChangeArrowheads="1"/>
            </p:cNvSpPr>
            <p:nvPr/>
          </p:nvSpPr>
          <p:spPr bwMode="auto">
            <a:xfrm>
              <a:off x="604824" y="2134281"/>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6602" name="Text Box 12"/>
            <p:cNvSpPr txBox="1">
              <a:spLocks noChangeArrowheads="1"/>
            </p:cNvSpPr>
            <p:nvPr/>
          </p:nvSpPr>
          <p:spPr bwMode="auto">
            <a:xfrm>
              <a:off x="488273" y="3050044"/>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603" name="Text Box 12"/>
            <p:cNvSpPr txBox="1">
              <a:spLocks noChangeArrowheads="1"/>
            </p:cNvSpPr>
            <p:nvPr/>
          </p:nvSpPr>
          <p:spPr bwMode="auto">
            <a:xfrm>
              <a:off x="1704590" y="3506902"/>
              <a:ext cx="44114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10</a:t>
              </a:r>
            </a:p>
          </p:txBody>
        </p:sp>
        <p:sp>
          <p:nvSpPr>
            <p:cNvPr id="66604" name="Text Box 12"/>
            <p:cNvSpPr txBox="1">
              <a:spLocks noChangeArrowheads="1"/>
            </p:cNvSpPr>
            <p:nvPr/>
          </p:nvSpPr>
          <p:spPr bwMode="auto">
            <a:xfrm>
              <a:off x="904863" y="2683739"/>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6605" name="Text Box 12"/>
            <p:cNvSpPr txBox="1">
              <a:spLocks noChangeArrowheads="1"/>
            </p:cNvSpPr>
            <p:nvPr/>
          </p:nvSpPr>
          <p:spPr bwMode="auto">
            <a:xfrm>
              <a:off x="2105019" y="2775315"/>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6606" name="Text Box 12"/>
            <p:cNvSpPr txBox="1">
              <a:spLocks noChangeArrowheads="1"/>
            </p:cNvSpPr>
            <p:nvPr/>
          </p:nvSpPr>
          <p:spPr bwMode="auto">
            <a:xfrm>
              <a:off x="488273" y="1310096"/>
              <a:ext cx="1000130" cy="480847"/>
            </a:xfrm>
            <a:prstGeom prst="rect">
              <a:avLst/>
            </a:prstGeom>
            <a:noFill/>
            <a:ln w="9525">
              <a:noFill/>
              <a:miter lim="800000"/>
              <a:headEnd/>
              <a:tailEnd/>
            </a:ln>
          </p:spPr>
          <p:txBody>
            <a:bodyPr>
              <a:spAutoFit/>
            </a:bodyPr>
            <a:lstStyle/>
            <a:p>
              <a:r>
                <a:rPr lang="en-US" altLang="zh-TW" sz="2000">
                  <a:solidFill>
                    <a:srgbClr val="FF0000"/>
                  </a:solidFill>
                  <a:latin typeface="Times New Roman" pitchFamily="18" charset="0"/>
                  <a:cs typeface="Times New Roman" pitchFamily="18" charset="0"/>
                  <a:sym typeface="Symbol" pitchFamily="18" charset="2"/>
                </a:rPr>
                <a:t>3(</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07" name="Text Box 12"/>
            <p:cNvSpPr txBox="1">
              <a:spLocks noChangeArrowheads="1"/>
            </p:cNvSpPr>
            <p:nvPr/>
          </p:nvSpPr>
          <p:spPr bwMode="auto">
            <a:xfrm>
              <a:off x="1988468" y="1401672"/>
              <a:ext cx="801855"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8(</a:t>
              </a:r>
              <a:r>
                <a:rPr lang="en-US" altLang="zh-TW" sz="2000" i="1">
                  <a:solidFill>
                    <a:srgbClr val="FF0000"/>
                  </a:solidFill>
                  <a:latin typeface="Times New Roman" pitchFamily="18" charset="0"/>
                  <a:cs typeface="Times New Roman" pitchFamily="18" charset="0"/>
                  <a:sym typeface="Symbol" pitchFamily="18" charset="2"/>
                </a:rPr>
                <a:t>b</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08" name="Text Box 12"/>
            <p:cNvSpPr txBox="1">
              <a:spLocks noChangeArrowheads="1"/>
            </p:cNvSpPr>
            <p:nvPr/>
          </p:nvSpPr>
          <p:spPr bwMode="auto">
            <a:xfrm>
              <a:off x="2988599" y="2500587"/>
              <a:ext cx="1222554" cy="85074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       14</a:t>
              </a:r>
              <a:br>
                <a:rPr lang="en-US" altLang="zh-TW" sz="2000">
                  <a:solidFill>
                    <a:srgbClr val="FF0000"/>
                  </a:solidFill>
                  <a:latin typeface="Times New Roman" pitchFamily="18" charset="0"/>
                  <a:cs typeface="Times New Roman" pitchFamily="18" charset="0"/>
                  <a:sym typeface="Symbol" pitchFamily="18" charset="2"/>
                </a:rPr>
              </a:br>
              <a:r>
                <a:rPr lang="en-US" altLang="zh-TW" sz="2000">
                  <a:solidFill>
                    <a:srgbClr val="FF0000"/>
                  </a:solidFill>
                  <a:latin typeface="Times New Roman" pitchFamily="18" charset="0"/>
                  <a:cs typeface="Times New Roman" pitchFamily="18" charset="0"/>
                  <a:sym typeface="Symbol" pitchFamily="18" charset="2"/>
                </a:rPr>
                <a:t>       (</a:t>
              </a:r>
              <a:r>
                <a:rPr lang="en-US" altLang="zh-TW" sz="2000" i="1">
                  <a:solidFill>
                    <a:srgbClr val="FF0000"/>
                  </a:solidFill>
                  <a:latin typeface="Times New Roman" pitchFamily="18" charset="0"/>
                  <a:cs typeface="Times New Roman" pitchFamily="18" charset="0"/>
                  <a:sym typeface="Symbol" pitchFamily="18" charset="2"/>
                </a:rPr>
                <a:t>d</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09" name="Text Box 12"/>
            <p:cNvSpPr txBox="1">
              <a:spLocks noChangeArrowheads="1"/>
            </p:cNvSpPr>
            <p:nvPr/>
          </p:nvSpPr>
          <p:spPr bwMode="auto">
            <a:xfrm>
              <a:off x="1988468" y="3782653"/>
              <a:ext cx="970135"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10(</a:t>
              </a:r>
              <a:r>
                <a:rPr lang="en-US" altLang="zh-TW" sz="2000" i="1">
                  <a:solidFill>
                    <a:srgbClr val="FF0000"/>
                  </a:solidFill>
                  <a:latin typeface="Times New Roman" pitchFamily="18" charset="0"/>
                  <a:cs typeface="Times New Roman" pitchFamily="18" charset="0"/>
                  <a:sym typeface="Symbol" pitchFamily="18" charset="2"/>
                </a:rPr>
                <a:t>d</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6610" name="Text Box 12"/>
            <p:cNvSpPr txBox="1">
              <a:spLocks noChangeArrowheads="1"/>
            </p:cNvSpPr>
            <p:nvPr/>
          </p:nvSpPr>
          <p:spPr bwMode="auto">
            <a:xfrm>
              <a:off x="788312" y="3782653"/>
              <a:ext cx="802027"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500" fill="hold"/>
                                        <p:tgtEl>
                                          <p:spTgt spid="113"/>
                                        </p:tgtEl>
                                        <p:attrNameLst>
                                          <p:attrName>ppt_x</p:attrName>
                                        </p:attrNameLst>
                                      </p:cBhvr>
                                      <p:tavLst>
                                        <p:tav tm="0">
                                          <p:val>
                                            <p:strVal val="#ppt_x"/>
                                          </p:val>
                                        </p:tav>
                                        <p:tav tm="100000">
                                          <p:val>
                                            <p:strVal val="#ppt_x"/>
                                          </p:val>
                                        </p:tav>
                                      </p:tavLst>
                                    </p:anim>
                                    <p:anim calcmode="lin" valueType="num">
                                      <p:cBhvr additive="base">
                                        <p:cTn id="2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4"/>
                                        </p:tgtEl>
                                        <p:attrNameLst>
                                          <p:attrName>style.visibility</p:attrName>
                                        </p:attrNameLst>
                                      </p:cBhvr>
                                      <p:to>
                                        <p:strVal val="visible"/>
                                      </p:to>
                                    </p:set>
                                    <p:anim calcmode="lin" valueType="num">
                                      <p:cBhvr additive="base">
                                        <p:cTn id="31" dur="500" fill="hold"/>
                                        <p:tgtEl>
                                          <p:spTgt spid="114"/>
                                        </p:tgtEl>
                                        <p:attrNameLst>
                                          <p:attrName>ppt_x</p:attrName>
                                        </p:attrNameLst>
                                      </p:cBhvr>
                                      <p:tavLst>
                                        <p:tav tm="0">
                                          <p:val>
                                            <p:strVal val="#ppt_x"/>
                                          </p:val>
                                        </p:tav>
                                        <p:tav tm="100000">
                                          <p:val>
                                            <p:strVal val="#ppt_x"/>
                                          </p:val>
                                        </p:tav>
                                      </p:tavLst>
                                    </p:anim>
                                    <p:anim calcmode="lin" valueType="num">
                                      <p:cBhvr additive="base">
                                        <p:cTn id="32"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2"/>
                                        </p:tgtEl>
                                        <p:attrNameLst>
                                          <p:attrName>style.visibility</p:attrName>
                                        </p:attrNameLst>
                                      </p:cBhvr>
                                      <p:to>
                                        <p:strVal val="visible"/>
                                      </p:to>
                                    </p:set>
                                    <p:anim calcmode="lin" valueType="num">
                                      <p:cBhvr additive="base">
                                        <p:cTn id="43" dur="500" fill="hold"/>
                                        <p:tgtEl>
                                          <p:spTgt spid="152"/>
                                        </p:tgtEl>
                                        <p:attrNameLst>
                                          <p:attrName>ppt_x</p:attrName>
                                        </p:attrNameLst>
                                      </p:cBhvr>
                                      <p:tavLst>
                                        <p:tav tm="0">
                                          <p:val>
                                            <p:strVal val="#ppt_x"/>
                                          </p:val>
                                        </p:tav>
                                        <p:tav tm="100000">
                                          <p:val>
                                            <p:strVal val="#ppt_x"/>
                                          </p:val>
                                        </p:tav>
                                      </p:tavLst>
                                    </p:anim>
                                    <p:anim calcmode="lin" valueType="num">
                                      <p:cBhvr additive="base">
                                        <p:cTn id="44" dur="500" fill="hold"/>
                                        <p:tgtEl>
                                          <p:spTgt spid="15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0"/>
                                        </p:tgtEl>
                                        <p:attrNameLst>
                                          <p:attrName>style.visibility</p:attrName>
                                        </p:attrNameLst>
                                      </p:cBhvr>
                                      <p:to>
                                        <p:strVal val="visible"/>
                                      </p:to>
                                    </p:set>
                                    <p:anim calcmode="lin" valueType="num">
                                      <p:cBhvr additive="base">
                                        <p:cTn id="55" dur="500" fill="hold"/>
                                        <p:tgtEl>
                                          <p:spTgt spid="190"/>
                                        </p:tgtEl>
                                        <p:attrNameLst>
                                          <p:attrName>ppt_x</p:attrName>
                                        </p:attrNameLst>
                                      </p:cBhvr>
                                      <p:tavLst>
                                        <p:tav tm="0">
                                          <p:val>
                                            <p:strVal val="#ppt_x"/>
                                          </p:val>
                                        </p:tav>
                                        <p:tav tm="100000">
                                          <p:val>
                                            <p:strVal val="#ppt_x"/>
                                          </p:val>
                                        </p:tav>
                                      </p:tavLst>
                                    </p:anim>
                                    <p:anim calcmode="lin" valueType="num">
                                      <p:cBhvr additive="base">
                                        <p:cTn id="56" dur="500" fill="hold"/>
                                        <p:tgtEl>
                                          <p:spTgt spid="19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113" grpId="0"/>
      <p:bldP spid="114" grpId="0"/>
      <p:bldP spid="152" grpId="0"/>
      <p:bldP spid="19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編號版面配置區 1"/>
          <p:cNvSpPr>
            <a:spLocks noGrp="1"/>
          </p:cNvSpPr>
          <p:nvPr>
            <p:ph type="sldNum" sz="quarter" idx="11"/>
          </p:nvPr>
        </p:nvSpPr>
        <p:spPr>
          <a:noFill/>
        </p:spPr>
        <p:txBody>
          <a:bodyPr/>
          <a:lstStyle/>
          <a:p>
            <a:fld id="{3D86E856-E380-4510-83F5-B7BA54308C5E}" type="slidenum">
              <a:rPr lang="en-US" altLang="zh-TW" smtClean="0"/>
              <a:pPr/>
              <a:t>39</a:t>
            </a:fld>
            <a:endParaRPr lang="en-US" altLang="zh-TW" smtClean="0"/>
          </a:p>
        </p:txBody>
      </p:sp>
      <p:grpSp>
        <p:nvGrpSpPr>
          <p:cNvPr id="67587" name="群組 3"/>
          <p:cNvGrpSpPr>
            <a:grpSpLocks/>
          </p:cNvGrpSpPr>
          <p:nvPr/>
        </p:nvGrpSpPr>
        <p:grpSpPr bwMode="auto">
          <a:xfrm>
            <a:off x="457200" y="990600"/>
            <a:ext cx="3322638" cy="2457450"/>
            <a:chOff x="188234" y="1310096"/>
            <a:chExt cx="4359480" cy="2953416"/>
          </a:xfrm>
        </p:grpSpPr>
        <p:sp>
          <p:nvSpPr>
            <p:cNvPr id="67666" name="Text Box 12"/>
            <p:cNvSpPr txBox="1">
              <a:spLocks noChangeArrowheads="1"/>
            </p:cNvSpPr>
            <p:nvPr/>
          </p:nvSpPr>
          <p:spPr bwMode="auto">
            <a:xfrm>
              <a:off x="2305045" y="1676400"/>
              <a:ext cx="410691"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7667"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p:spPr>
          <p:txBody>
            <a:bodyPr/>
            <a:lstStyle/>
            <a:p>
              <a:endParaRPr lang="en-US"/>
            </a:p>
          </p:txBody>
        </p:sp>
        <p:sp>
          <p:nvSpPr>
            <p:cNvPr id="67668" name="Line 25"/>
            <p:cNvSpPr>
              <a:spLocks noChangeShapeType="1"/>
            </p:cNvSpPr>
            <p:nvPr/>
          </p:nvSpPr>
          <p:spPr bwMode="auto">
            <a:xfrm>
              <a:off x="2438400" y="2133600"/>
              <a:ext cx="0" cy="1447800"/>
            </a:xfrm>
            <a:prstGeom prst="line">
              <a:avLst/>
            </a:prstGeom>
            <a:noFill/>
            <a:ln w="25400">
              <a:solidFill>
                <a:schemeClr val="tx1"/>
              </a:solidFill>
              <a:round/>
              <a:headEnd/>
              <a:tailEnd/>
            </a:ln>
          </p:spPr>
          <p:txBody>
            <a:bodyPr/>
            <a:lstStyle/>
            <a:p>
              <a:endParaRPr lang="en-US"/>
            </a:p>
          </p:txBody>
        </p:sp>
        <p:sp>
          <p:nvSpPr>
            <p:cNvPr id="67669"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p:spPr>
          <p:txBody>
            <a:bodyPr/>
            <a:lstStyle/>
            <a:p>
              <a:endParaRPr lang="en-US"/>
            </a:p>
          </p:txBody>
        </p:sp>
        <p:sp>
          <p:nvSpPr>
            <p:cNvPr id="67670" name="Line 25"/>
            <p:cNvSpPr>
              <a:spLocks noChangeShapeType="1"/>
            </p:cNvSpPr>
            <p:nvPr/>
          </p:nvSpPr>
          <p:spPr bwMode="auto">
            <a:xfrm flipH="1">
              <a:off x="584794" y="2173632"/>
              <a:ext cx="629885" cy="701720"/>
            </a:xfrm>
            <a:prstGeom prst="line">
              <a:avLst/>
            </a:prstGeom>
            <a:noFill/>
            <a:ln w="25400">
              <a:solidFill>
                <a:schemeClr val="tx1"/>
              </a:solidFill>
              <a:round/>
              <a:headEnd/>
              <a:tailEnd/>
            </a:ln>
          </p:spPr>
          <p:txBody>
            <a:bodyPr/>
            <a:lstStyle/>
            <a:p>
              <a:endParaRPr lang="en-US"/>
            </a:p>
          </p:txBody>
        </p:sp>
        <p:sp>
          <p:nvSpPr>
            <p:cNvPr id="67671" name="Line 25"/>
            <p:cNvSpPr>
              <a:spLocks noChangeShapeType="1"/>
            </p:cNvSpPr>
            <p:nvPr/>
          </p:nvSpPr>
          <p:spPr bwMode="auto">
            <a:xfrm>
              <a:off x="1219199" y="2133600"/>
              <a:ext cx="0" cy="1447800"/>
            </a:xfrm>
            <a:prstGeom prst="line">
              <a:avLst/>
            </a:prstGeom>
            <a:noFill/>
            <a:ln w="25400">
              <a:solidFill>
                <a:schemeClr val="tx1"/>
              </a:solidFill>
              <a:round/>
              <a:headEnd/>
              <a:tailEnd/>
            </a:ln>
          </p:spPr>
          <p:txBody>
            <a:bodyPr/>
            <a:lstStyle/>
            <a:p>
              <a:endParaRPr lang="en-US"/>
            </a:p>
          </p:txBody>
        </p:sp>
        <p:sp>
          <p:nvSpPr>
            <p:cNvPr id="67672" name="Line 23"/>
            <p:cNvSpPr>
              <a:spLocks noChangeShapeType="1"/>
            </p:cNvSpPr>
            <p:nvPr/>
          </p:nvSpPr>
          <p:spPr bwMode="auto">
            <a:xfrm>
              <a:off x="1214637" y="2136589"/>
              <a:ext cx="1259812" cy="0"/>
            </a:xfrm>
            <a:prstGeom prst="line">
              <a:avLst/>
            </a:prstGeom>
            <a:noFill/>
            <a:ln w="25400">
              <a:solidFill>
                <a:schemeClr val="tx1"/>
              </a:solidFill>
              <a:round/>
              <a:headEnd/>
              <a:tailEnd/>
            </a:ln>
          </p:spPr>
          <p:txBody>
            <a:bodyPr/>
            <a:lstStyle/>
            <a:p>
              <a:endParaRPr lang="en-US"/>
            </a:p>
          </p:txBody>
        </p:sp>
        <p:sp>
          <p:nvSpPr>
            <p:cNvPr id="67673" name="Line 23"/>
            <p:cNvSpPr>
              <a:spLocks noChangeShapeType="1"/>
            </p:cNvSpPr>
            <p:nvPr/>
          </p:nvSpPr>
          <p:spPr bwMode="auto">
            <a:xfrm flipV="1">
              <a:off x="1204902" y="3599501"/>
              <a:ext cx="1256462" cy="0"/>
            </a:xfrm>
            <a:prstGeom prst="line">
              <a:avLst/>
            </a:prstGeom>
            <a:noFill/>
            <a:ln w="25400">
              <a:solidFill>
                <a:schemeClr val="tx1"/>
              </a:solidFill>
              <a:round/>
              <a:headEnd/>
              <a:tailEnd/>
            </a:ln>
          </p:spPr>
          <p:txBody>
            <a:bodyPr/>
            <a:lstStyle/>
            <a:p>
              <a:endParaRPr lang="en-US"/>
            </a:p>
          </p:txBody>
        </p:sp>
        <p:sp>
          <p:nvSpPr>
            <p:cNvPr id="67674" name="Line 25"/>
            <p:cNvSpPr>
              <a:spLocks noChangeShapeType="1"/>
            </p:cNvSpPr>
            <p:nvPr/>
          </p:nvSpPr>
          <p:spPr bwMode="auto">
            <a:xfrm>
              <a:off x="584795" y="2875352"/>
              <a:ext cx="620107" cy="724148"/>
            </a:xfrm>
            <a:prstGeom prst="line">
              <a:avLst/>
            </a:prstGeom>
            <a:noFill/>
            <a:ln w="25400">
              <a:solidFill>
                <a:schemeClr val="tx1"/>
              </a:solidFill>
              <a:round/>
              <a:headEnd/>
              <a:tailEnd/>
            </a:ln>
          </p:spPr>
          <p:txBody>
            <a:bodyPr/>
            <a:lstStyle/>
            <a:p>
              <a:endParaRPr lang="en-US"/>
            </a:p>
          </p:txBody>
        </p:sp>
        <p:sp>
          <p:nvSpPr>
            <p:cNvPr id="67675" name="Text Box 12"/>
            <p:cNvSpPr txBox="1">
              <a:spLocks noChangeArrowheads="1"/>
            </p:cNvSpPr>
            <p:nvPr/>
          </p:nvSpPr>
          <p:spPr bwMode="auto">
            <a:xfrm>
              <a:off x="188234" y="2409010"/>
              <a:ext cx="410691"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rPr>
                <a:t>0</a:t>
              </a:r>
            </a:p>
          </p:txBody>
        </p:sp>
        <p:sp>
          <p:nvSpPr>
            <p:cNvPr id="67676" name="AutoShape 11"/>
            <p:cNvSpPr>
              <a:spLocks noChangeArrowheads="1"/>
            </p:cNvSpPr>
            <p:nvPr/>
          </p:nvSpPr>
          <p:spPr bwMode="auto">
            <a:xfrm>
              <a:off x="2361745" y="20692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77" name="Text Box 12"/>
            <p:cNvSpPr txBox="1">
              <a:spLocks noChangeArrowheads="1"/>
            </p:cNvSpPr>
            <p:nvPr/>
          </p:nvSpPr>
          <p:spPr bwMode="auto">
            <a:xfrm>
              <a:off x="904863" y="1676400"/>
              <a:ext cx="287420"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7678"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7679"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80" name="AutoShape 33"/>
            <p:cNvSpPr>
              <a:spLocks noChangeArrowheads="1"/>
            </p:cNvSpPr>
            <p:nvPr/>
          </p:nvSpPr>
          <p:spPr bwMode="auto">
            <a:xfrm>
              <a:off x="1152431" y="2082393"/>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81" name="Text Box 12"/>
            <p:cNvSpPr txBox="1">
              <a:spLocks noChangeArrowheads="1"/>
            </p:cNvSpPr>
            <p:nvPr/>
          </p:nvSpPr>
          <p:spPr bwMode="auto">
            <a:xfrm>
              <a:off x="2505070" y="3416348"/>
              <a:ext cx="274171"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7682"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83" name="Text Box 12"/>
            <p:cNvSpPr txBox="1">
              <a:spLocks noChangeArrowheads="1"/>
            </p:cNvSpPr>
            <p:nvPr/>
          </p:nvSpPr>
          <p:spPr bwMode="auto">
            <a:xfrm>
              <a:off x="804850" y="3507926"/>
              <a:ext cx="391757"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67684" name="Text Box 12"/>
            <p:cNvSpPr txBox="1">
              <a:spLocks noChangeArrowheads="1"/>
            </p:cNvSpPr>
            <p:nvPr/>
          </p:nvSpPr>
          <p:spPr bwMode="auto">
            <a:xfrm>
              <a:off x="188234" y="2592162"/>
              <a:ext cx="287394"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7685" name="Line 34"/>
            <p:cNvSpPr>
              <a:spLocks noChangeShapeType="1"/>
            </p:cNvSpPr>
            <p:nvPr/>
          </p:nvSpPr>
          <p:spPr bwMode="auto">
            <a:xfrm flipV="1">
              <a:off x="2405059" y="2805179"/>
              <a:ext cx="769262" cy="794320"/>
            </a:xfrm>
            <a:prstGeom prst="line">
              <a:avLst/>
            </a:prstGeom>
            <a:noFill/>
            <a:ln w="25400">
              <a:solidFill>
                <a:schemeClr val="tx1"/>
              </a:solidFill>
              <a:round/>
              <a:headEnd/>
              <a:tailEnd/>
            </a:ln>
          </p:spPr>
          <p:txBody>
            <a:bodyPr/>
            <a:lstStyle/>
            <a:p>
              <a:endParaRPr lang="en-US"/>
            </a:p>
          </p:txBody>
        </p:sp>
        <p:sp>
          <p:nvSpPr>
            <p:cNvPr id="67686" name="AutoShape 30"/>
            <p:cNvSpPr>
              <a:spLocks noChangeArrowheads="1"/>
            </p:cNvSpPr>
            <p:nvPr/>
          </p:nvSpPr>
          <p:spPr bwMode="auto">
            <a:xfrm>
              <a:off x="2361745" y="3530278"/>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7687" name="Text Box 12"/>
            <p:cNvSpPr txBox="1">
              <a:spLocks noChangeArrowheads="1"/>
            </p:cNvSpPr>
            <p:nvPr/>
          </p:nvSpPr>
          <p:spPr bwMode="auto">
            <a:xfrm>
              <a:off x="3244308" y="2594664"/>
              <a:ext cx="260892"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7688" name="Text Box 12"/>
            <p:cNvSpPr txBox="1">
              <a:spLocks noChangeArrowheads="1"/>
            </p:cNvSpPr>
            <p:nvPr/>
          </p:nvSpPr>
          <p:spPr bwMode="auto">
            <a:xfrm>
              <a:off x="2754398" y="210346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6</a:t>
              </a:r>
            </a:p>
          </p:txBody>
        </p:sp>
        <p:sp>
          <p:nvSpPr>
            <p:cNvPr id="67689" name="Text Box 12"/>
            <p:cNvSpPr txBox="1">
              <a:spLocks noChangeArrowheads="1"/>
            </p:cNvSpPr>
            <p:nvPr/>
          </p:nvSpPr>
          <p:spPr bwMode="auto">
            <a:xfrm>
              <a:off x="2824385" y="3085869"/>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7690" name="Text Box 12"/>
            <p:cNvSpPr txBox="1">
              <a:spLocks noChangeArrowheads="1"/>
            </p:cNvSpPr>
            <p:nvPr/>
          </p:nvSpPr>
          <p:spPr bwMode="auto">
            <a:xfrm>
              <a:off x="1604954" y="2409010"/>
              <a:ext cx="312905"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8</a:t>
              </a:r>
            </a:p>
          </p:txBody>
        </p:sp>
        <p:sp>
          <p:nvSpPr>
            <p:cNvPr id="67691" name="Text Box 12"/>
            <p:cNvSpPr txBox="1">
              <a:spLocks noChangeArrowheads="1"/>
            </p:cNvSpPr>
            <p:nvPr/>
          </p:nvSpPr>
          <p:spPr bwMode="auto">
            <a:xfrm>
              <a:off x="1676400" y="1676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a:t>
              </a:r>
            </a:p>
          </p:txBody>
        </p:sp>
        <p:sp>
          <p:nvSpPr>
            <p:cNvPr id="67692" name="Text Box 12"/>
            <p:cNvSpPr txBox="1">
              <a:spLocks noChangeArrowheads="1"/>
            </p:cNvSpPr>
            <p:nvPr/>
          </p:nvSpPr>
          <p:spPr bwMode="auto">
            <a:xfrm>
              <a:off x="604824" y="2134281"/>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7693" name="Text Box 12"/>
            <p:cNvSpPr txBox="1">
              <a:spLocks noChangeArrowheads="1"/>
            </p:cNvSpPr>
            <p:nvPr/>
          </p:nvSpPr>
          <p:spPr bwMode="auto">
            <a:xfrm>
              <a:off x="488273" y="3050044"/>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7694" name="Text Box 12"/>
            <p:cNvSpPr txBox="1">
              <a:spLocks noChangeArrowheads="1"/>
            </p:cNvSpPr>
            <p:nvPr/>
          </p:nvSpPr>
          <p:spPr bwMode="auto">
            <a:xfrm>
              <a:off x="1704590" y="3506902"/>
              <a:ext cx="44114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10</a:t>
              </a:r>
            </a:p>
          </p:txBody>
        </p:sp>
        <p:sp>
          <p:nvSpPr>
            <p:cNvPr id="67695" name="Text Box 12"/>
            <p:cNvSpPr txBox="1">
              <a:spLocks noChangeArrowheads="1"/>
            </p:cNvSpPr>
            <p:nvPr/>
          </p:nvSpPr>
          <p:spPr bwMode="auto">
            <a:xfrm>
              <a:off x="904863" y="2683739"/>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7696" name="Text Box 12"/>
            <p:cNvSpPr txBox="1">
              <a:spLocks noChangeArrowheads="1"/>
            </p:cNvSpPr>
            <p:nvPr/>
          </p:nvSpPr>
          <p:spPr bwMode="auto">
            <a:xfrm>
              <a:off x="2105019" y="2775315"/>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7697" name="Text Box 12"/>
            <p:cNvSpPr txBox="1">
              <a:spLocks noChangeArrowheads="1"/>
            </p:cNvSpPr>
            <p:nvPr/>
          </p:nvSpPr>
          <p:spPr bwMode="auto">
            <a:xfrm>
              <a:off x="488273" y="1310096"/>
              <a:ext cx="1000130" cy="480847"/>
            </a:xfrm>
            <a:prstGeom prst="rect">
              <a:avLst/>
            </a:prstGeom>
            <a:noFill/>
            <a:ln w="9525">
              <a:noFill/>
              <a:miter lim="800000"/>
              <a:headEnd/>
              <a:tailEnd/>
            </a:ln>
          </p:spPr>
          <p:txBody>
            <a:bodyPr>
              <a:spAutoFit/>
            </a:bodyPr>
            <a:lstStyle/>
            <a:p>
              <a:r>
                <a:rPr lang="en-US" altLang="zh-TW" sz="2000">
                  <a:solidFill>
                    <a:srgbClr val="FF0000"/>
                  </a:solidFill>
                  <a:latin typeface="Times New Roman" pitchFamily="18" charset="0"/>
                  <a:cs typeface="Times New Roman" pitchFamily="18" charset="0"/>
                  <a:sym typeface="Symbol" pitchFamily="18" charset="2"/>
                </a:rPr>
                <a:t>3(</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698" name="Text Box 12"/>
            <p:cNvSpPr txBox="1">
              <a:spLocks noChangeArrowheads="1"/>
            </p:cNvSpPr>
            <p:nvPr/>
          </p:nvSpPr>
          <p:spPr bwMode="auto">
            <a:xfrm>
              <a:off x="1988467" y="1401672"/>
              <a:ext cx="801855"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8(</a:t>
              </a:r>
              <a:r>
                <a:rPr lang="en-US" altLang="zh-TW" sz="2000" i="1">
                  <a:solidFill>
                    <a:srgbClr val="FF0000"/>
                  </a:solidFill>
                  <a:latin typeface="Times New Roman" pitchFamily="18" charset="0"/>
                  <a:cs typeface="Times New Roman" pitchFamily="18" charset="0"/>
                  <a:sym typeface="Symbol" pitchFamily="18" charset="2"/>
                </a:rPr>
                <a:t>b</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699" name="Text Box 12"/>
            <p:cNvSpPr txBox="1">
              <a:spLocks noChangeArrowheads="1"/>
            </p:cNvSpPr>
            <p:nvPr/>
          </p:nvSpPr>
          <p:spPr bwMode="auto">
            <a:xfrm>
              <a:off x="2988599" y="2500587"/>
              <a:ext cx="1559115"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       14(</a:t>
              </a:r>
              <a:r>
                <a:rPr lang="en-US" altLang="zh-TW" sz="2000" i="1">
                  <a:solidFill>
                    <a:srgbClr val="FF0000"/>
                  </a:solidFill>
                  <a:latin typeface="Times New Roman" pitchFamily="18" charset="0"/>
                  <a:cs typeface="Times New Roman" pitchFamily="18" charset="0"/>
                  <a:sym typeface="Symbol" pitchFamily="18" charset="2"/>
                </a:rPr>
                <a:t>d</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700" name="Text Box 12"/>
            <p:cNvSpPr txBox="1">
              <a:spLocks noChangeArrowheads="1"/>
            </p:cNvSpPr>
            <p:nvPr/>
          </p:nvSpPr>
          <p:spPr bwMode="auto">
            <a:xfrm>
              <a:off x="1988467" y="3782653"/>
              <a:ext cx="970134"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10(</a:t>
              </a:r>
              <a:r>
                <a:rPr lang="en-US" altLang="zh-TW" sz="2000" i="1">
                  <a:solidFill>
                    <a:srgbClr val="FF0000"/>
                  </a:solidFill>
                  <a:latin typeface="Times New Roman" pitchFamily="18" charset="0"/>
                  <a:cs typeface="Times New Roman" pitchFamily="18" charset="0"/>
                  <a:sym typeface="Symbol" pitchFamily="18" charset="2"/>
                </a:rPr>
                <a:t>d</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701" name="Text Box 12"/>
            <p:cNvSpPr txBox="1">
              <a:spLocks noChangeArrowheads="1"/>
            </p:cNvSpPr>
            <p:nvPr/>
          </p:nvSpPr>
          <p:spPr bwMode="auto">
            <a:xfrm>
              <a:off x="788312" y="3782653"/>
              <a:ext cx="802027"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41" name="矩形 61"/>
          <p:cNvSpPr>
            <a:spLocks noChangeArrowheads="1"/>
          </p:cNvSpPr>
          <p:nvPr/>
        </p:nvSpPr>
        <p:spPr bwMode="auto">
          <a:xfrm>
            <a:off x="3886200" y="1981200"/>
            <a:ext cx="642938" cy="523875"/>
          </a:xfrm>
          <a:prstGeom prst="rect">
            <a:avLst/>
          </a:prstGeom>
          <a:noFill/>
          <a:ln w="9525">
            <a:noFill/>
            <a:miter lim="800000"/>
            <a:headEnd/>
            <a:tailEnd/>
          </a:ln>
        </p:spPr>
        <p:txBody>
          <a:bodyPr wrap="none">
            <a:spAutoFit/>
          </a:bodyPr>
          <a:lstStyle/>
          <a:p>
            <a:r>
              <a:rPr lang="en-US" altLang="zh-TW" sz="2800" b="1">
                <a:solidFill>
                  <a:srgbClr val="008000"/>
                </a:solidFill>
                <a:sym typeface="Symbol" pitchFamily="18" charset="2"/>
              </a:rPr>
              <a:t></a:t>
            </a:r>
            <a:r>
              <a:rPr lang="en-US" altLang="zh-TW" sz="2800" b="1">
                <a:solidFill>
                  <a:srgbClr val="008000"/>
                </a:solidFill>
              </a:rPr>
              <a:t> </a:t>
            </a:r>
            <a:endParaRPr lang="zh-TW" altLang="en-US"/>
          </a:p>
        </p:txBody>
      </p:sp>
      <p:grpSp>
        <p:nvGrpSpPr>
          <p:cNvPr id="3" name="群組 41"/>
          <p:cNvGrpSpPr>
            <a:grpSpLocks/>
          </p:cNvGrpSpPr>
          <p:nvPr/>
        </p:nvGrpSpPr>
        <p:grpSpPr bwMode="auto">
          <a:xfrm>
            <a:off x="4648200" y="990600"/>
            <a:ext cx="3308350" cy="2457450"/>
            <a:chOff x="188234" y="1310096"/>
            <a:chExt cx="4340627" cy="2953416"/>
          </a:xfrm>
        </p:grpSpPr>
        <p:sp>
          <p:nvSpPr>
            <p:cNvPr id="67630" name="Text Box 12"/>
            <p:cNvSpPr txBox="1">
              <a:spLocks noChangeArrowheads="1"/>
            </p:cNvSpPr>
            <p:nvPr/>
          </p:nvSpPr>
          <p:spPr bwMode="auto">
            <a:xfrm>
              <a:off x="2305045" y="1676400"/>
              <a:ext cx="410691"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7631"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p:spPr>
          <p:txBody>
            <a:bodyPr/>
            <a:lstStyle/>
            <a:p>
              <a:endParaRPr lang="en-US"/>
            </a:p>
          </p:txBody>
        </p:sp>
        <p:sp>
          <p:nvSpPr>
            <p:cNvPr id="67632" name="Line 25"/>
            <p:cNvSpPr>
              <a:spLocks noChangeShapeType="1"/>
            </p:cNvSpPr>
            <p:nvPr/>
          </p:nvSpPr>
          <p:spPr bwMode="auto">
            <a:xfrm>
              <a:off x="2438400" y="2133600"/>
              <a:ext cx="0" cy="1447800"/>
            </a:xfrm>
            <a:prstGeom prst="line">
              <a:avLst/>
            </a:prstGeom>
            <a:noFill/>
            <a:ln w="25400">
              <a:solidFill>
                <a:schemeClr val="tx1"/>
              </a:solidFill>
              <a:round/>
              <a:headEnd/>
              <a:tailEnd/>
            </a:ln>
          </p:spPr>
          <p:txBody>
            <a:bodyPr/>
            <a:lstStyle/>
            <a:p>
              <a:endParaRPr lang="en-US"/>
            </a:p>
          </p:txBody>
        </p:sp>
        <p:sp>
          <p:nvSpPr>
            <p:cNvPr id="67633"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p:spPr>
          <p:txBody>
            <a:bodyPr/>
            <a:lstStyle/>
            <a:p>
              <a:endParaRPr lang="en-US"/>
            </a:p>
          </p:txBody>
        </p:sp>
        <p:sp>
          <p:nvSpPr>
            <p:cNvPr id="67634" name="Line 25"/>
            <p:cNvSpPr>
              <a:spLocks noChangeShapeType="1"/>
            </p:cNvSpPr>
            <p:nvPr/>
          </p:nvSpPr>
          <p:spPr bwMode="auto">
            <a:xfrm flipH="1">
              <a:off x="584794" y="2173632"/>
              <a:ext cx="629885" cy="701720"/>
            </a:xfrm>
            <a:prstGeom prst="line">
              <a:avLst/>
            </a:prstGeom>
            <a:noFill/>
            <a:ln w="25400">
              <a:solidFill>
                <a:schemeClr val="tx1"/>
              </a:solidFill>
              <a:round/>
              <a:headEnd/>
              <a:tailEnd/>
            </a:ln>
          </p:spPr>
          <p:txBody>
            <a:bodyPr/>
            <a:lstStyle/>
            <a:p>
              <a:endParaRPr lang="en-US"/>
            </a:p>
          </p:txBody>
        </p:sp>
        <p:sp>
          <p:nvSpPr>
            <p:cNvPr id="67635" name="Line 25"/>
            <p:cNvSpPr>
              <a:spLocks noChangeShapeType="1"/>
            </p:cNvSpPr>
            <p:nvPr/>
          </p:nvSpPr>
          <p:spPr bwMode="auto">
            <a:xfrm>
              <a:off x="1219199" y="2133600"/>
              <a:ext cx="0" cy="1447800"/>
            </a:xfrm>
            <a:prstGeom prst="line">
              <a:avLst/>
            </a:prstGeom>
            <a:noFill/>
            <a:ln w="25400">
              <a:solidFill>
                <a:schemeClr val="tx1"/>
              </a:solidFill>
              <a:round/>
              <a:headEnd/>
              <a:tailEnd/>
            </a:ln>
          </p:spPr>
          <p:txBody>
            <a:bodyPr/>
            <a:lstStyle/>
            <a:p>
              <a:endParaRPr lang="en-US"/>
            </a:p>
          </p:txBody>
        </p:sp>
        <p:sp>
          <p:nvSpPr>
            <p:cNvPr id="67636" name="Line 23"/>
            <p:cNvSpPr>
              <a:spLocks noChangeShapeType="1"/>
            </p:cNvSpPr>
            <p:nvPr/>
          </p:nvSpPr>
          <p:spPr bwMode="auto">
            <a:xfrm>
              <a:off x="1214637" y="2136589"/>
              <a:ext cx="1259812" cy="0"/>
            </a:xfrm>
            <a:prstGeom prst="line">
              <a:avLst/>
            </a:prstGeom>
            <a:noFill/>
            <a:ln w="25400">
              <a:solidFill>
                <a:schemeClr val="tx1"/>
              </a:solidFill>
              <a:round/>
              <a:headEnd/>
              <a:tailEnd/>
            </a:ln>
          </p:spPr>
          <p:txBody>
            <a:bodyPr/>
            <a:lstStyle/>
            <a:p>
              <a:endParaRPr lang="en-US"/>
            </a:p>
          </p:txBody>
        </p:sp>
        <p:sp>
          <p:nvSpPr>
            <p:cNvPr id="67637" name="Line 23"/>
            <p:cNvSpPr>
              <a:spLocks noChangeShapeType="1"/>
            </p:cNvSpPr>
            <p:nvPr/>
          </p:nvSpPr>
          <p:spPr bwMode="auto">
            <a:xfrm flipV="1">
              <a:off x="1204902" y="3599501"/>
              <a:ext cx="1256462" cy="0"/>
            </a:xfrm>
            <a:prstGeom prst="line">
              <a:avLst/>
            </a:prstGeom>
            <a:noFill/>
            <a:ln w="25400">
              <a:solidFill>
                <a:schemeClr val="tx1"/>
              </a:solidFill>
              <a:round/>
              <a:headEnd/>
              <a:tailEnd/>
            </a:ln>
          </p:spPr>
          <p:txBody>
            <a:bodyPr/>
            <a:lstStyle/>
            <a:p>
              <a:endParaRPr lang="en-US"/>
            </a:p>
          </p:txBody>
        </p:sp>
        <p:sp>
          <p:nvSpPr>
            <p:cNvPr id="67638" name="Line 25"/>
            <p:cNvSpPr>
              <a:spLocks noChangeShapeType="1"/>
            </p:cNvSpPr>
            <p:nvPr/>
          </p:nvSpPr>
          <p:spPr bwMode="auto">
            <a:xfrm>
              <a:off x="584795" y="2875352"/>
              <a:ext cx="620107" cy="724148"/>
            </a:xfrm>
            <a:prstGeom prst="line">
              <a:avLst/>
            </a:prstGeom>
            <a:noFill/>
            <a:ln w="25400">
              <a:solidFill>
                <a:schemeClr val="tx1"/>
              </a:solidFill>
              <a:round/>
              <a:headEnd/>
              <a:tailEnd/>
            </a:ln>
          </p:spPr>
          <p:txBody>
            <a:bodyPr/>
            <a:lstStyle/>
            <a:p>
              <a:endParaRPr lang="en-US"/>
            </a:p>
          </p:txBody>
        </p:sp>
        <p:sp>
          <p:nvSpPr>
            <p:cNvPr id="67639" name="Text Box 12"/>
            <p:cNvSpPr txBox="1">
              <a:spLocks noChangeArrowheads="1"/>
            </p:cNvSpPr>
            <p:nvPr/>
          </p:nvSpPr>
          <p:spPr bwMode="auto">
            <a:xfrm>
              <a:off x="188234" y="2409010"/>
              <a:ext cx="410691"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rPr>
                <a:t>0</a:t>
              </a:r>
            </a:p>
          </p:txBody>
        </p:sp>
        <p:sp>
          <p:nvSpPr>
            <p:cNvPr id="67640" name="AutoShape 11"/>
            <p:cNvSpPr>
              <a:spLocks noChangeArrowheads="1"/>
            </p:cNvSpPr>
            <p:nvPr/>
          </p:nvSpPr>
          <p:spPr bwMode="auto">
            <a:xfrm>
              <a:off x="2361745" y="20692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41" name="Text Box 12"/>
            <p:cNvSpPr txBox="1">
              <a:spLocks noChangeArrowheads="1"/>
            </p:cNvSpPr>
            <p:nvPr/>
          </p:nvSpPr>
          <p:spPr bwMode="auto">
            <a:xfrm>
              <a:off x="904863" y="1676400"/>
              <a:ext cx="287420"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7642" name="AutoShape 30"/>
            <p:cNvSpPr>
              <a:spLocks noChangeArrowheads="1"/>
            </p:cNvSpPr>
            <p:nvPr/>
          </p:nvSpPr>
          <p:spPr bwMode="auto">
            <a:xfrm>
              <a:off x="3104333" y="2735009"/>
              <a:ext cx="135587" cy="12189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67643"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44" name="AutoShape 33"/>
            <p:cNvSpPr>
              <a:spLocks noChangeArrowheads="1"/>
            </p:cNvSpPr>
            <p:nvPr/>
          </p:nvSpPr>
          <p:spPr bwMode="auto">
            <a:xfrm>
              <a:off x="1152431" y="2082393"/>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45" name="Text Box 12"/>
            <p:cNvSpPr txBox="1">
              <a:spLocks noChangeArrowheads="1"/>
            </p:cNvSpPr>
            <p:nvPr/>
          </p:nvSpPr>
          <p:spPr bwMode="auto">
            <a:xfrm>
              <a:off x="2505070" y="3416348"/>
              <a:ext cx="274171"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7646"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47" name="Text Box 12"/>
            <p:cNvSpPr txBox="1">
              <a:spLocks noChangeArrowheads="1"/>
            </p:cNvSpPr>
            <p:nvPr/>
          </p:nvSpPr>
          <p:spPr bwMode="auto">
            <a:xfrm>
              <a:off x="804850" y="3507926"/>
              <a:ext cx="391757"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67648" name="Text Box 12"/>
            <p:cNvSpPr txBox="1">
              <a:spLocks noChangeArrowheads="1"/>
            </p:cNvSpPr>
            <p:nvPr/>
          </p:nvSpPr>
          <p:spPr bwMode="auto">
            <a:xfrm>
              <a:off x="188234" y="2592162"/>
              <a:ext cx="287394"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7649" name="Line 34"/>
            <p:cNvSpPr>
              <a:spLocks noChangeShapeType="1"/>
            </p:cNvSpPr>
            <p:nvPr/>
          </p:nvSpPr>
          <p:spPr bwMode="auto">
            <a:xfrm flipV="1">
              <a:off x="2405059" y="2805179"/>
              <a:ext cx="769262" cy="794320"/>
            </a:xfrm>
            <a:prstGeom prst="line">
              <a:avLst/>
            </a:prstGeom>
            <a:noFill/>
            <a:ln w="25400">
              <a:solidFill>
                <a:schemeClr val="tx1"/>
              </a:solidFill>
              <a:round/>
              <a:headEnd/>
              <a:tailEnd/>
            </a:ln>
          </p:spPr>
          <p:txBody>
            <a:bodyPr/>
            <a:lstStyle/>
            <a:p>
              <a:endParaRPr lang="en-US"/>
            </a:p>
          </p:txBody>
        </p:sp>
        <p:sp>
          <p:nvSpPr>
            <p:cNvPr id="67650" name="AutoShape 30"/>
            <p:cNvSpPr>
              <a:spLocks noChangeArrowheads="1"/>
            </p:cNvSpPr>
            <p:nvPr/>
          </p:nvSpPr>
          <p:spPr bwMode="auto">
            <a:xfrm>
              <a:off x="2361745" y="3530278"/>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51" name="Text Box 12"/>
            <p:cNvSpPr txBox="1">
              <a:spLocks noChangeArrowheads="1"/>
            </p:cNvSpPr>
            <p:nvPr/>
          </p:nvSpPr>
          <p:spPr bwMode="auto">
            <a:xfrm>
              <a:off x="3244308" y="2594664"/>
              <a:ext cx="260892"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7652" name="Text Box 12"/>
            <p:cNvSpPr txBox="1">
              <a:spLocks noChangeArrowheads="1"/>
            </p:cNvSpPr>
            <p:nvPr/>
          </p:nvSpPr>
          <p:spPr bwMode="auto">
            <a:xfrm>
              <a:off x="2754398" y="210346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6</a:t>
              </a:r>
            </a:p>
          </p:txBody>
        </p:sp>
        <p:sp>
          <p:nvSpPr>
            <p:cNvPr id="67653" name="Text Box 12"/>
            <p:cNvSpPr txBox="1">
              <a:spLocks noChangeArrowheads="1"/>
            </p:cNvSpPr>
            <p:nvPr/>
          </p:nvSpPr>
          <p:spPr bwMode="auto">
            <a:xfrm>
              <a:off x="2824385" y="3085869"/>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7654" name="Text Box 12"/>
            <p:cNvSpPr txBox="1">
              <a:spLocks noChangeArrowheads="1"/>
            </p:cNvSpPr>
            <p:nvPr/>
          </p:nvSpPr>
          <p:spPr bwMode="auto">
            <a:xfrm>
              <a:off x="1604954" y="2409010"/>
              <a:ext cx="312905"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8</a:t>
              </a:r>
            </a:p>
          </p:txBody>
        </p:sp>
        <p:sp>
          <p:nvSpPr>
            <p:cNvPr id="67655" name="Text Box 12"/>
            <p:cNvSpPr txBox="1">
              <a:spLocks noChangeArrowheads="1"/>
            </p:cNvSpPr>
            <p:nvPr/>
          </p:nvSpPr>
          <p:spPr bwMode="auto">
            <a:xfrm>
              <a:off x="1676400" y="1676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a:t>
              </a:r>
            </a:p>
          </p:txBody>
        </p:sp>
        <p:sp>
          <p:nvSpPr>
            <p:cNvPr id="67656" name="Text Box 12"/>
            <p:cNvSpPr txBox="1">
              <a:spLocks noChangeArrowheads="1"/>
            </p:cNvSpPr>
            <p:nvPr/>
          </p:nvSpPr>
          <p:spPr bwMode="auto">
            <a:xfrm>
              <a:off x="604824" y="2134281"/>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7657" name="Text Box 12"/>
            <p:cNvSpPr txBox="1">
              <a:spLocks noChangeArrowheads="1"/>
            </p:cNvSpPr>
            <p:nvPr/>
          </p:nvSpPr>
          <p:spPr bwMode="auto">
            <a:xfrm>
              <a:off x="488273" y="3050044"/>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7658" name="Text Box 12"/>
            <p:cNvSpPr txBox="1">
              <a:spLocks noChangeArrowheads="1"/>
            </p:cNvSpPr>
            <p:nvPr/>
          </p:nvSpPr>
          <p:spPr bwMode="auto">
            <a:xfrm>
              <a:off x="1704590" y="3506902"/>
              <a:ext cx="44114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10</a:t>
              </a:r>
            </a:p>
          </p:txBody>
        </p:sp>
        <p:sp>
          <p:nvSpPr>
            <p:cNvPr id="67659" name="Text Box 12"/>
            <p:cNvSpPr txBox="1">
              <a:spLocks noChangeArrowheads="1"/>
            </p:cNvSpPr>
            <p:nvPr/>
          </p:nvSpPr>
          <p:spPr bwMode="auto">
            <a:xfrm>
              <a:off x="904863" y="2683739"/>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7660" name="Text Box 12"/>
            <p:cNvSpPr txBox="1">
              <a:spLocks noChangeArrowheads="1"/>
            </p:cNvSpPr>
            <p:nvPr/>
          </p:nvSpPr>
          <p:spPr bwMode="auto">
            <a:xfrm>
              <a:off x="2105019" y="2775315"/>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7661" name="Text Box 12"/>
            <p:cNvSpPr txBox="1">
              <a:spLocks noChangeArrowheads="1"/>
            </p:cNvSpPr>
            <p:nvPr/>
          </p:nvSpPr>
          <p:spPr bwMode="auto">
            <a:xfrm>
              <a:off x="488273" y="1310096"/>
              <a:ext cx="1000130" cy="480847"/>
            </a:xfrm>
            <a:prstGeom prst="rect">
              <a:avLst/>
            </a:prstGeom>
            <a:noFill/>
            <a:ln w="9525">
              <a:noFill/>
              <a:miter lim="800000"/>
              <a:headEnd/>
              <a:tailEnd/>
            </a:ln>
          </p:spPr>
          <p:txBody>
            <a:bodyPr>
              <a:spAutoFit/>
            </a:bodyPr>
            <a:lstStyle/>
            <a:p>
              <a:r>
                <a:rPr lang="en-US" altLang="zh-TW" sz="2000">
                  <a:solidFill>
                    <a:srgbClr val="FF0000"/>
                  </a:solidFill>
                  <a:latin typeface="Times New Roman" pitchFamily="18" charset="0"/>
                  <a:cs typeface="Times New Roman" pitchFamily="18" charset="0"/>
                  <a:sym typeface="Symbol" pitchFamily="18" charset="2"/>
                </a:rPr>
                <a:t>3(</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662" name="Text Box 12"/>
            <p:cNvSpPr txBox="1">
              <a:spLocks noChangeArrowheads="1"/>
            </p:cNvSpPr>
            <p:nvPr/>
          </p:nvSpPr>
          <p:spPr bwMode="auto">
            <a:xfrm>
              <a:off x="1988469" y="1401672"/>
              <a:ext cx="801896"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8(</a:t>
              </a:r>
              <a:r>
                <a:rPr lang="en-US" altLang="zh-TW" sz="2000" i="1">
                  <a:solidFill>
                    <a:srgbClr val="FF0000"/>
                  </a:solidFill>
                  <a:latin typeface="Times New Roman" pitchFamily="18" charset="0"/>
                  <a:cs typeface="Times New Roman" pitchFamily="18" charset="0"/>
                  <a:sym typeface="Symbol" pitchFamily="18" charset="2"/>
                </a:rPr>
                <a:t>b</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663" name="Text Box 12"/>
            <p:cNvSpPr txBox="1">
              <a:spLocks noChangeArrowheads="1"/>
            </p:cNvSpPr>
            <p:nvPr/>
          </p:nvSpPr>
          <p:spPr bwMode="auto">
            <a:xfrm>
              <a:off x="2988599" y="2500587"/>
              <a:ext cx="1540262"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       13(</a:t>
              </a:r>
              <a:r>
                <a:rPr lang="en-US" altLang="zh-TW" sz="2000" i="1">
                  <a:solidFill>
                    <a:srgbClr val="FF0000"/>
                  </a:solidFill>
                  <a:latin typeface="Times New Roman" pitchFamily="18" charset="0"/>
                  <a:cs typeface="Times New Roman" pitchFamily="18" charset="0"/>
                  <a:sym typeface="Symbol" pitchFamily="18" charset="2"/>
                </a:rPr>
                <a:t>e</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664" name="Text Box 12"/>
            <p:cNvSpPr txBox="1">
              <a:spLocks noChangeArrowheads="1"/>
            </p:cNvSpPr>
            <p:nvPr/>
          </p:nvSpPr>
          <p:spPr bwMode="auto">
            <a:xfrm>
              <a:off x="1988469" y="3782653"/>
              <a:ext cx="970184"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10(</a:t>
              </a:r>
              <a:r>
                <a:rPr lang="en-US" altLang="zh-TW" sz="2000" i="1">
                  <a:solidFill>
                    <a:srgbClr val="FF0000"/>
                  </a:solidFill>
                  <a:latin typeface="Times New Roman" pitchFamily="18" charset="0"/>
                  <a:cs typeface="Times New Roman" pitchFamily="18" charset="0"/>
                  <a:sym typeface="Symbol" pitchFamily="18" charset="2"/>
                </a:rPr>
                <a:t>d</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665" name="Text Box 12"/>
            <p:cNvSpPr txBox="1">
              <a:spLocks noChangeArrowheads="1"/>
            </p:cNvSpPr>
            <p:nvPr/>
          </p:nvSpPr>
          <p:spPr bwMode="auto">
            <a:xfrm>
              <a:off x="788312" y="3782653"/>
              <a:ext cx="802027"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79" name="矩形 61"/>
          <p:cNvSpPr>
            <a:spLocks noChangeArrowheads="1"/>
          </p:cNvSpPr>
          <p:nvPr/>
        </p:nvSpPr>
        <p:spPr bwMode="auto">
          <a:xfrm>
            <a:off x="381000" y="4419600"/>
            <a:ext cx="642938" cy="523875"/>
          </a:xfrm>
          <a:prstGeom prst="rect">
            <a:avLst/>
          </a:prstGeom>
          <a:noFill/>
          <a:ln w="9525">
            <a:noFill/>
            <a:miter lim="800000"/>
            <a:headEnd/>
            <a:tailEnd/>
          </a:ln>
        </p:spPr>
        <p:txBody>
          <a:bodyPr wrap="none">
            <a:spAutoFit/>
          </a:bodyPr>
          <a:lstStyle/>
          <a:p>
            <a:r>
              <a:rPr lang="en-US" altLang="zh-TW" sz="2800" b="1">
                <a:solidFill>
                  <a:srgbClr val="008000"/>
                </a:solidFill>
                <a:sym typeface="Symbol" pitchFamily="18" charset="2"/>
              </a:rPr>
              <a:t></a:t>
            </a:r>
            <a:r>
              <a:rPr lang="en-US" altLang="zh-TW" sz="2800" b="1">
                <a:solidFill>
                  <a:srgbClr val="008000"/>
                </a:solidFill>
              </a:rPr>
              <a:t> </a:t>
            </a:r>
            <a:endParaRPr lang="zh-TW" altLang="en-US"/>
          </a:p>
        </p:txBody>
      </p:sp>
      <p:grpSp>
        <p:nvGrpSpPr>
          <p:cNvPr id="4" name="群組 79"/>
          <p:cNvGrpSpPr>
            <a:grpSpLocks/>
          </p:cNvGrpSpPr>
          <p:nvPr/>
        </p:nvGrpSpPr>
        <p:grpSpPr bwMode="auto">
          <a:xfrm>
            <a:off x="990600" y="3810000"/>
            <a:ext cx="3308350" cy="2457450"/>
            <a:chOff x="188234" y="1310096"/>
            <a:chExt cx="4340627" cy="2953416"/>
          </a:xfrm>
        </p:grpSpPr>
        <p:sp>
          <p:nvSpPr>
            <p:cNvPr id="67594" name="Line 34"/>
            <p:cNvSpPr>
              <a:spLocks noChangeShapeType="1"/>
            </p:cNvSpPr>
            <p:nvPr/>
          </p:nvSpPr>
          <p:spPr bwMode="auto">
            <a:xfrm flipV="1">
              <a:off x="2405059" y="2805179"/>
              <a:ext cx="769262" cy="794320"/>
            </a:xfrm>
            <a:prstGeom prst="line">
              <a:avLst/>
            </a:prstGeom>
            <a:noFill/>
            <a:ln w="25400">
              <a:solidFill>
                <a:schemeClr val="tx1"/>
              </a:solidFill>
              <a:round/>
              <a:headEnd/>
              <a:tailEnd/>
            </a:ln>
          </p:spPr>
          <p:txBody>
            <a:bodyPr/>
            <a:lstStyle/>
            <a:p>
              <a:endParaRPr lang="en-US"/>
            </a:p>
          </p:txBody>
        </p:sp>
        <p:sp>
          <p:nvSpPr>
            <p:cNvPr id="67595" name="Text Box 12"/>
            <p:cNvSpPr txBox="1">
              <a:spLocks noChangeArrowheads="1"/>
            </p:cNvSpPr>
            <p:nvPr/>
          </p:nvSpPr>
          <p:spPr bwMode="auto">
            <a:xfrm>
              <a:off x="2988599" y="2500587"/>
              <a:ext cx="1540262"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       13(</a:t>
              </a:r>
              <a:r>
                <a:rPr lang="en-US" altLang="zh-TW" sz="2000" i="1">
                  <a:solidFill>
                    <a:srgbClr val="FF0000"/>
                  </a:solidFill>
                  <a:latin typeface="Times New Roman" pitchFamily="18" charset="0"/>
                  <a:cs typeface="Times New Roman" pitchFamily="18" charset="0"/>
                  <a:sym typeface="Symbol" pitchFamily="18" charset="2"/>
                </a:rPr>
                <a:t>e</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596" name="Text Box 12"/>
            <p:cNvSpPr txBox="1">
              <a:spLocks noChangeArrowheads="1"/>
            </p:cNvSpPr>
            <p:nvPr/>
          </p:nvSpPr>
          <p:spPr bwMode="auto">
            <a:xfrm>
              <a:off x="2305045" y="1676400"/>
              <a:ext cx="410691"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67597" name="Line 34"/>
            <p:cNvSpPr>
              <a:spLocks noChangeShapeType="1"/>
            </p:cNvSpPr>
            <p:nvPr/>
          </p:nvSpPr>
          <p:spPr bwMode="auto">
            <a:xfrm flipH="1" flipV="1">
              <a:off x="2474448" y="2173632"/>
              <a:ext cx="699872" cy="631549"/>
            </a:xfrm>
            <a:prstGeom prst="line">
              <a:avLst/>
            </a:prstGeom>
            <a:noFill/>
            <a:ln w="25400">
              <a:solidFill>
                <a:schemeClr val="tx1"/>
              </a:solidFill>
              <a:round/>
              <a:headEnd/>
              <a:tailEnd/>
            </a:ln>
          </p:spPr>
          <p:txBody>
            <a:bodyPr/>
            <a:lstStyle/>
            <a:p>
              <a:endParaRPr lang="en-US"/>
            </a:p>
          </p:txBody>
        </p:sp>
        <p:sp>
          <p:nvSpPr>
            <p:cNvPr id="67598" name="Line 25"/>
            <p:cNvSpPr>
              <a:spLocks noChangeShapeType="1"/>
            </p:cNvSpPr>
            <p:nvPr/>
          </p:nvSpPr>
          <p:spPr bwMode="auto">
            <a:xfrm>
              <a:off x="2438400" y="2133600"/>
              <a:ext cx="0" cy="1447800"/>
            </a:xfrm>
            <a:prstGeom prst="line">
              <a:avLst/>
            </a:prstGeom>
            <a:noFill/>
            <a:ln w="25400">
              <a:solidFill>
                <a:schemeClr val="tx1"/>
              </a:solidFill>
              <a:round/>
              <a:headEnd/>
              <a:tailEnd/>
            </a:ln>
          </p:spPr>
          <p:txBody>
            <a:bodyPr/>
            <a:lstStyle/>
            <a:p>
              <a:endParaRPr lang="en-US"/>
            </a:p>
          </p:txBody>
        </p:sp>
        <p:sp>
          <p:nvSpPr>
            <p:cNvPr id="67599" name="Line 25"/>
            <p:cNvSpPr>
              <a:spLocks noChangeShapeType="1"/>
            </p:cNvSpPr>
            <p:nvPr/>
          </p:nvSpPr>
          <p:spPr bwMode="auto">
            <a:xfrm flipH="1">
              <a:off x="1204902" y="2133600"/>
              <a:ext cx="1233499" cy="1465901"/>
            </a:xfrm>
            <a:prstGeom prst="line">
              <a:avLst/>
            </a:prstGeom>
            <a:noFill/>
            <a:ln w="25400">
              <a:solidFill>
                <a:schemeClr val="tx1"/>
              </a:solidFill>
              <a:round/>
              <a:headEnd/>
              <a:tailEnd/>
            </a:ln>
          </p:spPr>
          <p:txBody>
            <a:bodyPr/>
            <a:lstStyle/>
            <a:p>
              <a:endParaRPr lang="en-US"/>
            </a:p>
          </p:txBody>
        </p:sp>
        <p:sp>
          <p:nvSpPr>
            <p:cNvPr id="67600" name="Line 25"/>
            <p:cNvSpPr>
              <a:spLocks noChangeShapeType="1"/>
            </p:cNvSpPr>
            <p:nvPr/>
          </p:nvSpPr>
          <p:spPr bwMode="auto">
            <a:xfrm flipH="1">
              <a:off x="584794" y="2173632"/>
              <a:ext cx="629885" cy="701720"/>
            </a:xfrm>
            <a:prstGeom prst="line">
              <a:avLst/>
            </a:prstGeom>
            <a:noFill/>
            <a:ln w="25400">
              <a:solidFill>
                <a:schemeClr val="tx1"/>
              </a:solidFill>
              <a:round/>
              <a:headEnd/>
              <a:tailEnd/>
            </a:ln>
          </p:spPr>
          <p:txBody>
            <a:bodyPr/>
            <a:lstStyle/>
            <a:p>
              <a:endParaRPr lang="en-US"/>
            </a:p>
          </p:txBody>
        </p:sp>
        <p:sp>
          <p:nvSpPr>
            <p:cNvPr id="67601" name="Line 25"/>
            <p:cNvSpPr>
              <a:spLocks noChangeShapeType="1"/>
            </p:cNvSpPr>
            <p:nvPr/>
          </p:nvSpPr>
          <p:spPr bwMode="auto">
            <a:xfrm>
              <a:off x="1219199" y="2133600"/>
              <a:ext cx="0" cy="1447800"/>
            </a:xfrm>
            <a:prstGeom prst="line">
              <a:avLst/>
            </a:prstGeom>
            <a:noFill/>
            <a:ln w="25400">
              <a:solidFill>
                <a:schemeClr val="tx1"/>
              </a:solidFill>
              <a:round/>
              <a:headEnd/>
              <a:tailEnd/>
            </a:ln>
          </p:spPr>
          <p:txBody>
            <a:bodyPr/>
            <a:lstStyle/>
            <a:p>
              <a:endParaRPr lang="en-US"/>
            </a:p>
          </p:txBody>
        </p:sp>
        <p:sp>
          <p:nvSpPr>
            <p:cNvPr id="67602" name="Line 23"/>
            <p:cNvSpPr>
              <a:spLocks noChangeShapeType="1"/>
            </p:cNvSpPr>
            <p:nvPr/>
          </p:nvSpPr>
          <p:spPr bwMode="auto">
            <a:xfrm>
              <a:off x="1214637" y="2136589"/>
              <a:ext cx="1259812" cy="0"/>
            </a:xfrm>
            <a:prstGeom prst="line">
              <a:avLst/>
            </a:prstGeom>
            <a:noFill/>
            <a:ln w="25400">
              <a:solidFill>
                <a:schemeClr val="tx1"/>
              </a:solidFill>
              <a:round/>
              <a:headEnd/>
              <a:tailEnd/>
            </a:ln>
          </p:spPr>
          <p:txBody>
            <a:bodyPr/>
            <a:lstStyle/>
            <a:p>
              <a:endParaRPr lang="en-US"/>
            </a:p>
          </p:txBody>
        </p:sp>
        <p:sp>
          <p:nvSpPr>
            <p:cNvPr id="67603" name="Line 23"/>
            <p:cNvSpPr>
              <a:spLocks noChangeShapeType="1"/>
            </p:cNvSpPr>
            <p:nvPr/>
          </p:nvSpPr>
          <p:spPr bwMode="auto">
            <a:xfrm flipV="1">
              <a:off x="1204902" y="3599501"/>
              <a:ext cx="1256462" cy="0"/>
            </a:xfrm>
            <a:prstGeom prst="line">
              <a:avLst/>
            </a:prstGeom>
            <a:noFill/>
            <a:ln w="25400">
              <a:solidFill>
                <a:schemeClr val="tx1"/>
              </a:solidFill>
              <a:round/>
              <a:headEnd/>
              <a:tailEnd/>
            </a:ln>
          </p:spPr>
          <p:txBody>
            <a:bodyPr/>
            <a:lstStyle/>
            <a:p>
              <a:endParaRPr lang="en-US"/>
            </a:p>
          </p:txBody>
        </p:sp>
        <p:sp>
          <p:nvSpPr>
            <p:cNvPr id="67604" name="Line 25"/>
            <p:cNvSpPr>
              <a:spLocks noChangeShapeType="1"/>
            </p:cNvSpPr>
            <p:nvPr/>
          </p:nvSpPr>
          <p:spPr bwMode="auto">
            <a:xfrm>
              <a:off x="584795" y="2875352"/>
              <a:ext cx="620107" cy="724148"/>
            </a:xfrm>
            <a:prstGeom prst="line">
              <a:avLst/>
            </a:prstGeom>
            <a:noFill/>
            <a:ln w="25400">
              <a:solidFill>
                <a:schemeClr val="tx1"/>
              </a:solidFill>
              <a:round/>
              <a:headEnd/>
              <a:tailEnd/>
            </a:ln>
          </p:spPr>
          <p:txBody>
            <a:bodyPr/>
            <a:lstStyle/>
            <a:p>
              <a:endParaRPr lang="en-US"/>
            </a:p>
          </p:txBody>
        </p:sp>
        <p:sp>
          <p:nvSpPr>
            <p:cNvPr id="67605" name="Text Box 12"/>
            <p:cNvSpPr txBox="1">
              <a:spLocks noChangeArrowheads="1"/>
            </p:cNvSpPr>
            <p:nvPr/>
          </p:nvSpPr>
          <p:spPr bwMode="auto">
            <a:xfrm>
              <a:off x="188234" y="2409010"/>
              <a:ext cx="410691"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rPr>
                <a:t>0</a:t>
              </a:r>
            </a:p>
          </p:txBody>
        </p:sp>
        <p:sp>
          <p:nvSpPr>
            <p:cNvPr id="67606" name="AutoShape 11"/>
            <p:cNvSpPr>
              <a:spLocks noChangeArrowheads="1"/>
            </p:cNvSpPr>
            <p:nvPr/>
          </p:nvSpPr>
          <p:spPr bwMode="auto">
            <a:xfrm>
              <a:off x="2361745" y="20692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07" name="Text Box 12"/>
            <p:cNvSpPr txBox="1">
              <a:spLocks noChangeArrowheads="1"/>
            </p:cNvSpPr>
            <p:nvPr/>
          </p:nvSpPr>
          <p:spPr bwMode="auto">
            <a:xfrm>
              <a:off x="904863" y="1676400"/>
              <a:ext cx="287420"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b</a:t>
              </a:r>
            </a:p>
          </p:txBody>
        </p:sp>
        <p:sp>
          <p:nvSpPr>
            <p:cNvPr id="67608" name="AutoShape 30"/>
            <p:cNvSpPr>
              <a:spLocks noChangeArrowheads="1"/>
            </p:cNvSpPr>
            <p:nvPr/>
          </p:nvSpPr>
          <p:spPr bwMode="auto">
            <a:xfrm>
              <a:off x="3104333" y="2735009"/>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09" name="AutoShape 32"/>
            <p:cNvSpPr>
              <a:spLocks noChangeArrowheads="1"/>
            </p:cNvSpPr>
            <p:nvPr/>
          </p:nvSpPr>
          <p:spPr bwMode="auto">
            <a:xfrm>
              <a:off x="1133239" y="3506902"/>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10" name="AutoShape 33"/>
            <p:cNvSpPr>
              <a:spLocks noChangeArrowheads="1"/>
            </p:cNvSpPr>
            <p:nvPr/>
          </p:nvSpPr>
          <p:spPr bwMode="auto">
            <a:xfrm>
              <a:off x="1152431" y="2082393"/>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11" name="Text Box 12"/>
            <p:cNvSpPr txBox="1">
              <a:spLocks noChangeArrowheads="1"/>
            </p:cNvSpPr>
            <p:nvPr/>
          </p:nvSpPr>
          <p:spPr bwMode="auto">
            <a:xfrm>
              <a:off x="2505070" y="3416348"/>
              <a:ext cx="274171" cy="368448"/>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e</a:t>
              </a:r>
            </a:p>
          </p:txBody>
        </p:sp>
        <p:sp>
          <p:nvSpPr>
            <p:cNvPr id="67612" name="AutoShape 11"/>
            <p:cNvSpPr>
              <a:spLocks noChangeArrowheads="1"/>
            </p:cNvSpPr>
            <p:nvPr/>
          </p:nvSpPr>
          <p:spPr bwMode="auto">
            <a:xfrm>
              <a:off x="514808" y="2805181"/>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13" name="Text Box 12"/>
            <p:cNvSpPr txBox="1">
              <a:spLocks noChangeArrowheads="1"/>
            </p:cNvSpPr>
            <p:nvPr/>
          </p:nvSpPr>
          <p:spPr bwMode="auto">
            <a:xfrm>
              <a:off x="804850" y="3507926"/>
              <a:ext cx="391757" cy="4808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c</a:t>
              </a:r>
            </a:p>
          </p:txBody>
        </p:sp>
        <p:sp>
          <p:nvSpPr>
            <p:cNvPr id="67614" name="Text Box 12"/>
            <p:cNvSpPr txBox="1">
              <a:spLocks noChangeArrowheads="1"/>
            </p:cNvSpPr>
            <p:nvPr/>
          </p:nvSpPr>
          <p:spPr bwMode="auto">
            <a:xfrm>
              <a:off x="188234" y="2592162"/>
              <a:ext cx="287394"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a</a:t>
              </a:r>
            </a:p>
          </p:txBody>
        </p:sp>
        <p:sp>
          <p:nvSpPr>
            <p:cNvPr id="67615" name="AutoShape 30"/>
            <p:cNvSpPr>
              <a:spLocks noChangeArrowheads="1"/>
            </p:cNvSpPr>
            <p:nvPr/>
          </p:nvSpPr>
          <p:spPr bwMode="auto">
            <a:xfrm>
              <a:off x="2361745" y="3530278"/>
              <a:ext cx="135587" cy="121896"/>
            </a:xfrm>
            <a:prstGeom prst="flowChartConnector">
              <a:avLst/>
            </a:prstGeom>
            <a:solidFill>
              <a:srgbClr val="FF0000"/>
            </a:solidFill>
            <a:ln w="9525">
              <a:solidFill>
                <a:schemeClr val="tx1"/>
              </a:solidFill>
              <a:round/>
              <a:headEnd/>
              <a:tailEnd/>
            </a:ln>
          </p:spPr>
          <p:txBody>
            <a:bodyPr wrap="none" anchor="ctr"/>
            <a:lstStyle/>
            <a:p>
              <a:endParaRPr lang="zh-TW" altLang="en-US" sz="2000"/>
            </a:p>
          </p:txBody>
        </p:sp>
        <p:sp>
          <p:nvSpPr>
            <p:cNvPr id="67616" name="Text Box 12"/>
            <p:cNvSpPr txBox="1">
              <a:spLocks noChangeArrowheads="1"/>
            </p:cNvSpPr>
            <p:nvPr/>
          </p:nvSpPr>
          <p:spPr bwMode="auto">
            <a:xfrm>
              <a:off x="3244308" y="2594664"/>
              <a:ext cx="260892" cy="3684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z</a:t>
              </a:r>
            </a:p>
          </p:txBody>
        </p:sp>
        <p:sp>
          <p:nvSpPr>
            <p:cNvPr id="67617" name="Text Box 12"/>
            <p:cNvSpPr txBox="1">
              <a:spLocks noChangeArrowheads="1"/>
            </p:cNvSpPr>
            <p:nvPr/>
          </p:nvSpPr>
          <p:spPr bwMode="auto">
            <a:xfrm>
              <a:off x="2754398" y="210346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6</a:t>
              </a:r>
            </a:p>
          </p:txBody>
        </p:sp>
        <p:sp>
          <p:nvSpPr>
            <p:cNvPr id="67618" name="Text Box 12"/>
            <p:cNvSpPr txBox="1">
              <a:spLocks noChangeArrowheads="1"/>
            </p:cNvSpPr>
            <p:nvPr/>
          </p:nvSpPr>
          <p:spPr bwMode="auto">
            <a:xfrm>
              <a:off x="2824385" y="3085869"/>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3</a:t>
              </a:r>
            </a:p>
          </p:txBody>
        </p:sp>
        <p:sp>
          <p:nvSpPr>
            <p:cNvPr id="67619" name="Text Box 12"/>
            <p:cNvSpPr txBox="1">
              <a:spLocks noChangeArrowheads="1"/>
            </p:cNvSpPr>
            <p:nvPr/>
          </p:nvSpPr>
          <p:spPr bwMode="auto">
            <a:xfrm>
              <a:off x="1604954" y="2409010"/>
              <a:ext cx="312905"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8</a:t>
              </a:r>
            </a:p>
          </p:txBody>
        </p:sp>
        <p:sp>
          <p:nvSpPr>
            <p:cNvPr id="67620" name="Text Box 12"/>
            <p:cNvSpPr txBox="1">
              <a:spLocks noChangeArrowheads="1"/>
            </p:cNvSpPr>
            <p:nvPr/>
          </p:nvSpPr>
          <p:spPr bwMode="auto">
            <a:xfrm>
              <a:off x="1676400" y="1676400"/>
              <a:ext cx="31290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a:t>
              </a:r>
            </a:p>
          </p:txBody>
        </p:sp>
        <p:sp>
          <p:nvSpPr>
            <p:cNvPr id="67621" name="Text Box 12"/>
            <p:cNvSpPr txBox="1">
              <a:spLocks noChangeArrowheads="1"/>
            </p:cNvSpPr>
            <p:nvPr/>
          </p:nvSpPr>
          <p:spPr bwMode="auto">
            <a:xfrm>
              <a:off x="604824" y="2134281"/>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4</a:t>
              </a:r>
            </a:p>
          </p:txBody>
        </p:sp>
        <p:sp>
          <p:nvSpPr>
            <p:cNvPr id="67622" name="Text Box 12"/>
            <p:cNvSpPr txBox="1">
              <a:spLocks noChangeArrowheads="1"/>
            </p:cNvSpPr>
            <p:nvPr/>
          </p:nvSpPr>
          <p:spPr bwMode="auto">
            <a:xfrm>
              <a:off x="488273" y="3050044"/>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7623" name="Text Box 12"/>
            <p:cNvSpPr txBox="1">
              <a:spLocks noChangeArrowheads="1"/>
            </p:cNvSpPr>
            <p:nvPr/>
          </p:nvSpPr>
          <p:spPr bwMode="auto">
            <a:xfrm>
              <a:off x="1704590" y="3506902"/>
              <a:ext cx="441146" cy="400110"/>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10</a:t>
              </a:r>
            </a:p>
          </p:txBody>
        </p:sp>
        <p:sp>
          <p:nvSpPr>
            <p:cNvPr id="67624" name="Text Box 12"/>
            <p:cNvSpPr txBox="1">
              <a:spLocks noChangeArrowheads="1"/>
            </p:cNvSpPr>
            <p:nvPr/>
          </p:nvSpPr>
          <p:spPr bwMode="auto">
            <a:xfrm>
              <a:off x="904863" y="2683739"/>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a:t>
              </a:r>
            </a:p>
          </p:txBody>
        </p:sp>
        <p:sp>
          <p:nvSpPr>
            <p:cNvPr id="67625" name="Text Box 12"/>
            <p:cNvSpPr txBox="1">
              <a:spLocks noChangeArrowheads="1"/>
            </p:cNvSpPr>
            <p:nvPr/>
          </p:nvSpPr>
          <p:spPr bwMode="auto">
            <a:xfrm>
              <a:off x="2105019" y="2775315"/>
              <a:ext cx="287394" cy="3684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2</a:t>
              </a:r>
            </a:p>
          </p:txBody>
        </p:sp>
        <p:sp>
          <p:nvSpPr>
            <p:cNvPr id="67626" name="Text Box 12"/>
            <p:cNvSpPr txBox="1">
              <a:spLocks noChangeArrowheads="1"/>
            </p:cNvSpPr>
            <p:nvPr/>
          </p:nvSpPr>
          <p:spPr bwMode="auto">
            <a:xfrm>
              <a:off x="488273" y="1310096"/>
              <a:ext cx="1000130" cy="480847"/>
            </a:xfrm>
            <a:prstGeom prst="rect">
              <a:avLst/>
            </a:prstGeom>
            <a:noFill/>
            <a:ln w="9525">
              <a:noFill/>
              <a:miter lim="800000"/>
              <a:headEnd/>
              <a:tailEnd/>
            </a:ln>
          </p:spPr>
          <p:txBody>
            <a:bodyPr>
              <a:spAutoFit/>
            </a:bodyPr>
            <a:lstStyle/>
            <a:p>
              <a:r>
                <a:rPr lang="en-US" altLang="zh-TW" sz="2000">
                  <a:solidFill>
                    <a:srgbClr val="FF0000"/>
                  </a:solidFill>
                  <a:latin typeface="Times New Roman" pitchFamily="18" charset="0"/>
                  <a:cs typeface="Times New Roman" pitchFamily="18" charset="0"/>
                  <a:sym typeface="Symbol" pitchFamily="18" charset="2"/>
                </a:rPr>
                <a:t>3(</a:t>
              </a:r>
              <a:r>
                <a:rPr lang="en-US" altLang="zh-TW" sz="2000" i="1">
                  <a:solidFill>
                    <a:srgbClr val="FF0000"/>
                  </a:solidFill>
                  <a:latin typeface="Times New Roman" pitchFamily="18" charset="0"/>
                  <a:cs typeface="Times New Roman" pitchFamily="18" charset="0"/>
                  <a:sym typeface="Symbol" pitchFamily="18" charset="2"/>
                </a:rPr>
                <a:t>c</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627" name="Text Box 12"/>
            <p:cNvSpPr txBox="1">
              <a:spLocks noChangeArrowheads="1"/>
            </p:cNvSpPr>
            <p:nvPr/>
          </p:nvSpPr>
          <p:spPr bwMode="auto">
            <a:xfrm>
              <a:off x="1988469" y="1401672"/>
              <a:ext cx="801896"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8(</a:t>
              </a:r>
              <a:r>
                <a:rPr lang="en-US" altLang="zh-TW" sz="2000" i="1">
                  <a:solidFill>
                    <a:srgbClr val="FF0000"/>
                  </a:solidFill>
                  <a:latin typeface="Times New Roman" pitchFamily="18" charset="0"/>
                  <a:cs typeface="Times New Roman" pitchFamily="18" charset="0"/>
                  <a:sym typeface="Symbol" pitchFamily="18" charset="2"/>
                </a:rPr>
                <a:t>b</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628" name="Text Box 12"/>
            <p:cNvSpPr txBox="1">
              <a:spLocks noChangeArrowheads="1"/>
            </p:cNvSpPr>
            <p:nvPr/>
          </p:nvSpPr>
          <p:spPr bwMode="auto">
            <a:xfrm>
              <a:off x="1988469" y="3782653"/>
              <a:ext cx="970184" cy="480859"/>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10(</a:t>
              </a:r>
              <a:r>
                <a:rPr lang="en-US" altLang="zh-TW" sz="2000" i="1">
                  <a:solidFill>
                    <a:srgbClr val="FF0000"/>
                  </a:solidFill>
                  <a:latin typeface="Times New Roman" pitchFamily="18" charset="0"/>
                  <a:cs typeface="Times New Roman" pitchFamily="18" charset="0"/>
                  <a:sym typeface="Symbol" pitchFamily="18" charset="2"/>
                </a:rPr>
                <a:t>d</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sp>
          <p:nvSpPr>
            <p:cNvPr id="67629" name="Text Box 12"/>
            <p:cNvSpPr txBox="1">
              <a:spLocks noChangeArrowheads="1"/>
            </p:cNvSpPr>
            <p:nvPr/>
          </p:nvSpPr>
          <p:spPr bwMode="auto">
            <a:xfrm>
              <a:off x="788312" y="3782653"/>
              <a:ext cx="802027" cy="480847"/>
            </a:xfrm>
            <a:prstGeom prst="rect">
              <a:avLst/>
            </a:prstGeom>
            <a:noFill/>
            <a:ln w="9525">
              <a:noFill/>
              <a:miter lim="800000"/>
              <a:headEnd/>
              <a:tailEnd/>
            </a:ln>
          </p:spPr>
          <p:txBody>
            <a:bodyPr wrap="none">
              <a:spAutoFit/>
            </a:bodyPr>
            <a:lstStyle/>
            <a:p>
              <a:r>
                <a:rPr lang="en-US" altLang="zh-TW" sz="2000">
                  <a:solidFill>
                    <a:srgbClr val="FF0000"/>
                  </a:solidFill>
                  <a:latin typeface="Times New Roman" pitchFamily="18" charset="0"/>
                  <a:cs typeface="Times New Roman" pitchFamily="18" charset="0"/>
                  <a:sym typeface="Symbol" pitchFamily="18" charset="2"/>
                </a:rPr>
                <a:t>2(</a:t>
              </a:r>
              <a:r>
                <a:rPr lang="en-US" altLang="zh-TW" sz="2000" i="1">
                  <a:solidFill>
                    <a:srgbClr val="FF0000"/>
                  </a:solidFill>
                  <a:latin typeface="Times New Roman" pitchFamily="18" charset="0"/>
                  <a:cs typeface="Times New Roman" pitchFamily="18" charset="0"/>
                  <a:sym typeface="Symbol" pitchFamily="18" charset="2"/>
                </a:rPr>
                <a:t>a</a:t>
              </a:r>
              <a:r>
                <a:rPr lang="en-US" altLang="zh-TW" sz="2000">
                  <a:solidFill>
                    <a:srgbClr val="FF0000"/>
                  </a:solidFill>
                  <a:latin typeface="Times New Roman" pitchFamily="18" charset="0"/>
                  <a:cs typeface="Times New Roman" pitchFamily="18" charset="0"/>
                  <a:sym typeface="Symbol" pitchFamily="18" charset="2"/>
                </a:rPr>
                <a:t>)</a:t>
              </a:r>
              <a:endParaRPr lang="en-US" altLang="zh-TW" sz="2000">
                <a:solidFill>
                  <a:srgbClr val="FF0000"/>
                </a:solidFill>
                <a:latin typeface="Times New Roman" pitchFamily="18" charset="0"/>
                <a:cs typeface="Times New Roman" pitchFamily="18" charset="0"/>
              </a:endParaRPr>
            </a:p>
          </p:txBody>
        </p:sp>
      </p:grpSp>
      <p:sp>
        <p:nvSpPr>
          <p:cNvPr id="117" name="矩形 61"/>
          <p:cNvSpPr>
            <a:spLocks noChangeArrowheads="1"/>
          </p:cNvSpPr>
          <p:nvPr/>
        </p:nvSpPr>
        <p:spPr bwMode="auto">
          <a:xfrm>
            <a:off x="4876800" y="4419600"/>
            <a:ext cx="3430588" cy="954088"/>
          </a:xfrm>
          <a:prstGeom prst="rect">
            <a:avLst/>
          </a:prstGeom>
          <a:noFill/>
          <a:ln w="9525">
            <a:noFill/>
            <a:miter lim="800000"/>
            <a:headEnd/>
            <a:tailEnd/>
          </a:ln>
        </p:spPr>
        <p:txBody>
          <a:bodyPr wrap="none">
            <a:spAutoFit/>
          </a:bodyPr>
          <a:lstStyle/>
          <a:p>
            <a:r>
              <a:rPr lang="en-US" altLang="zh-TW" sz="2800" b="1">
                <a:solidFill>
                  <a:srgbClr val="008000"/>
                </a:solidFill>
                <a:sym typeface="Symbol" pitchFamily="18" charset="2"/>
              </a:rPr>
              <a:t> </a:t>
            </a:r>
            <a:r>
              <a:rPr lang="en-US" altLang="zh-TW" sz="2800">
                <a:sym typeface="Symbol" pitchFamily="18" charset="2"/>
              </a:rPr>
              <a:t>path: </a:t>
            </a:r>
            <a:r>
              <a:rPr lang="en-US" altLang="zh-TW" sz="2800" i="1">
                <a:latin typeface="Times New Roman" pitchFamily="18" charset="0"/>
                <a:cs typeface="Times New Roman" pitchFamily="18" charset="0"/>
                <a:sym typeface="Symbol" pitchFamily="18" charset="2"/>
              </a:rPr>
              <a:t>a, c, b, d, e, z</a:t>
            </a:r>
            <a:br>
              <a:rPr lang="en-US" altLang="zh-TW" sz="2800" i="1">
                <a:latin typeface="Times New Roman" pitchFamily="18" charset="0"/>
                <a:cs typeface="Times New Roman" pitchFamily="18" charset="0"/>
                <a:sym typeface="Symbol" pitchFamily="18" charset="2"/>
              </a:rPr>
            </a:br>
            <a:r>
              <a:rPr lang="en-US" altLang="zh-TW" sz="2800" i="1">
                <a:latin typeface="Times New Roman" pitchFamily="18" charset="0"/>
                <a:cs typeface="Times New Roman" pitchFamily="18" charset="0"/>
                <a:sym typeface="Symbol" pitchFamily="18" charset="2"/>
              </a:rPr>
              <a:t>     </a:t>
            </a:r>
            <a:r>
              <a:rPr lang="en-US" altLang="zh-TW" sz="2800">
                <a:sym typeface="Symbol" pitchFamily="18" charset="2"/>
              </a:rPr>
              <a:t>length:</a:t>
            </a:r>
            <a:r>
              <a:rPr lang="en-US" altLang="zh-TW" sz="2800" i="1">
                <a:latin typeface="Times New Roman" pitchFamily="18" charset="0"/>
                <a:cs typeface="Times New Roman" pitchFamily="18" charset="0"/>
                <a:sym typeface="Symbol" pitchFamily="18" charset="2"/>
              </a:rPr>
              <a:t> </a:t>
            </a:r>
            <a:r>
              <a:rPr lang="en-US" altLang="zh-TW" sz="2800">
                <a:latin typeface="Times New Roman" pitchFamily="18" charset="0"/>
                <a:cs typeface="Times New Roman" pitchFamily="18" charset="0"/>
                <a:sym typeface="Symbol" pitchFamily="18" charset="2"/>
              </a:rPr>
              <a:t>13</a:t>
            </a:r>
            <a:r>
              <a:rPr lang="en-US" altLang="zh-TW" sz="2800">
                <a:latin typeface="Times New Roman" pitchFamily="18" charset="0"/>
                <a:cs typeface="Times New Roman" pitchFamily="18" charset="0"/>
              </a:rPr>
              <a:t> </a:t>
            </a:r>
            <a:endParaRPr lang="zh-TW" altLang="en-US">
              <a:latin typeface="Times New Roman" pitchFamily="18" charset="0"/>
              <a:cs typeface="Times New Roman" pitchFamily="18" charset="0"/>
            </a:endParaRPr>
          </a:p>
        </p:txBody>
      </p:sp>
      <p:sp>
        <p:nvSpPr>
          <p:cNvPr id="67593" name="文字方塊 117"/>
          <p:cNvSpPr txBox="1">
            <a:spLocks noChangeArrowheads="1"/>
          </p:cNvSpPr>
          <p:nvPr/>
        </p:nvSpPr>
        <p:spPr bwMode="auto">
          <a:xfrm>
            <a:off x="685800" y="609600"/>
            <a:ext cx="593725" cy="276225"/>
          </a:xfrm>
          <a:prstGeom prst="rect">
            <a:avLst/>
          </a:prstGeom>
          <a:noFill/>
          <a:ln w="9525">
            <a:noFill/>
            <a:miter lim="800000"/>
            <a:headEnd/>
            <a:tailEnd/>
          </a:ln>
        </p:spPr>
        <p:txBody>
          <a:bodyPr wrap="none">
            <a:spAutoFit/>
          </a:bodyPr>
          <a:lstStyle/>
          <a:p>
            <a:r>
              <a:rPr lang="en-US" altLang="zh-TW" sz="1200"/>
              <a:t>Contd</a:t>
            </a:r>
            <a:endParaRPr lang="zh-TW"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500" fill="hold"/>
                                        <p:tgtEl>
                                          <p:spTgt spid="79"/>
                                        </p:tgtEl>
                                        <p:attrNameLst>
                                          <p:attrName>ppt_x</p:attrName>
                                        </p:attrNameLst>
                                      </p:cBhvr>
                                      <p:tavLst>
                                        <p:tav tm="0">
                                          <p:val>
                                            <p:strVal val="#ppt_x"/>
                                          </p:val>
                                        </p:tav>
                                        <p:tav tm="100000">
                                          <p:val>
                                            <p:strVal val="#ppt_x"/>
                                          </p:val>
                                        </p:tav>
                                      </p:tavLst>
                                    </p:anim>
                                    <p:anim calcmode="lin" valueType="num">
                                      <p:cBhvr additive="base">
                                        <p:cTn id="2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ppt_x"/>
                                          </p:val>
                                        </p:tav>
                                        <p:tav tm="100000">
                                          <p:val>
                                            <p:strVal val="#ppt_x"/>
                                          </p:val>
                                        </p:tav>
                                      </p:tavLst>
                                    </p:anim>
                                    <p:anim calcmode="lin" valueType="num">
                                      <p:cBhvr additive="base">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9" grpId="0"/>
      <p:bldP spid="1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04800" y="2133600"/>
            <a:ext cx="8229600" cy="1524000"/>
          </a:xfrm>
        </p:spPr>
        <p:txBody>
          <a:bodyPr/>
          <a:lstStyle/>
          <a:p>
            <a:pPr eaLnBrk="1" hangingPunct="1">
              <a:buFont typeface="Wingdings" pitchFamily="2" charset="2"/>
              <a:buNone/>
            </a:pPr>
            <a:r>
              <a:rPr lang="en-US" altLang="zh-TW" sz="2800" b="1" dirty="0" smtClean="0">
                <a:solidFill>
                  <a:srgbClr val="FF0000"/>
                </a:solidFill>
              </a:rPr>
              <a:t> </a:t>
            </a:r>
            <a:r>
              <a:rPr lang="en-US" altLang="zh-TW" sz="2800" dirty="0" smtClean="0"/>
              <a:t> </a:t>
            </a:r>
            <a:r>
              <a:rPr lang="en-US" altLang="zh-TW" sz="2800" dirty="0" smtClean="0">
                <a:solidFill>
                  <a:srgbClr val="0000CC"/>
                </a:solidFill>
              </a:rPr>
              <a:t>Multi graph</a:t>
            </a:r>
            <a:r>
              <a:rPr lang="en-US" altLang="zh-TW" sz="2800" dirty="0" smtClean="0"/>
              <a:t>:</a:t>
            </a:r>
          </a:p>
          <a:p>
            <a:pPr eaLnBrk="1" hangingPunct="1">
              <a:buFont typeface="Wingdings" pitchFamily="2" charset="2"/>
              <a:buNone/>
            </a:pPr>
            <a:r>
              <a:rPr lang="en-US" altLang="zh-TW" sz="2000" dirty="0" smtClean="0"/>
              <a:t>If a graph contains no loops but parallel edges is called multi graph.</a:t>
            </a:r>
          </a:p>
          <a:p>
            <a:pPr eaLnBrk="1" hangingPunct="1">
              <a:buFont typeface="Wingdings" pitchFamily="2" charset="2"/>
              <a:buNone/>
            </a:pPr>
            <a:r>
              <a:rPr lang="en-US" altLang="zh-TW" sz="2000" dirty="0" smtClean="0"/>
              <a:t>that is multi graph allows for multiple edges between pair of vertices but</a:t>
            </a:r>
          </a:p>
          <a:p>
            <a:pPr eaLnBrk="1" hangingPunct="1">
              <a:buFont typeface="Wingdings" pitchFamily="2" charset="2"/>
              <a:buNone/>
            </a:pPr>
            <a:r>
              <a:rPr lang="en-US" altLang="zh-TW" sz="2000" dirty="0" smtClean="0"/>
              <a:t> does not allow for loops.</a:t>
            </a:r>
          </a:p>
          <a:p>
            <a:pPr eaLnBrk="1" hangingPunct="1">
              <a:buFont typeface="Wingdings" pitchFamily="2" charset="2"/>
              <a:buNone/>
            </a:pPr>
            <a:r>
              <a:rPr lang="en-US" altLang="zh-TW" sz="2800" dirty="0" smtClean="0"/>
              <a:t>	    </a:t>
            </a:r>
            <a:br>
              <a:rPr lang="en-US" altLang="zh-TW" sz="2800" dirty="0" smtClean="0"/>
            </a:br>
            <a:r>
              <a:rPr lang="en-US" altLang="zh-TW" sz="1600" dirty="0" smtClean="0"/>
              <a:t>                                                    </a:t>
            </a:r>
            <a:endParaRPr lang="en-US" altLang="zh-TW" sz="2800" dirty="0" smtClean="0"/>
          </a:p>
        </p:txBody>
      </p:sp>
      <p:sp>
        <p:nvSpPr>
          <p:cNvPr id="17410" name="投影片編號版面配置區 4"/>
          <p:cNvSpPr>
            <a:spLocks noGrp="1"/>
          </p:cNvSpPr>
          <p:nvPr>
            <p:ph type="sldNum" sz="quarter" idx="11"/>
          </p:nvPr>
        </p:nvSpPr>
        <p:spPr>
          <a:noFill/>
        </p:spPr>
        <p:txBody>
          <a:bodyPr/>
          <a:lstStyle/>
          <a:p>
            <a:fld id="{37A361BB-F7ED-4E45-A522-A04A00A33EDF}" type="slidenum">
              <a:rPr lang="en-US" altLang="zh-TW" smtClean="0"/>
              <a:pPr/>
              <a:t>4</a:t>
            </a:fld>
            <a:endParaRPr lang="en-US" altLang="zh-TW" smtClean="0"/>
          </a:p>
        </p:txBody>
      </p:sp>
      <p:cxnSp>
        <p:nvCxnSpPr>
          <p:cNvPr id="17413" name="AutoShape 13"/>
          <p:cNvCxnSpPr>
            <a:cxnSpLocks noChangeShapeType="1"/>
            <a:endCxn id="17436" idx="5"/>
          </p:cNvCxnSpPr>
          <p:nvPr/>
        </p:nvCxnSpPr>
        <p:spPr bwMode="auto">
          <a:xfrm>
            <a:off x="1828800" y="4495800"/>
            <a:ext cx="1335088" cy="685800"/>
          </a:xfrm>
          <a:prstGeom prst="straightConnector1">
            <a:avLst/>
          </a:prstGeom>
          <a:noFill/>
          <a:ln w="9525">
            <a:solidFill>
              <a:schemeClr val="tx1"/>
            </a:solidFill>
            <a:round/>
            <a:headEnd/>
            <a:tailEnd/>
          </a:ln>
        </p:spPr>
      </p:cxnSp>
      <p:cxnSp>
        <p:nvCxnSpPr>
          <p:cNvPr id="17414" name="AutoShape 14"/>
          <p:cNvCxnSpPr>
            <a:cxnSpLocks noChangeShapeType="1"/>
          </p:cNvCxnSpPr>
          <p:nvPr/>
        </p:nvCxnSpPr>
        <p:spPr bwMode="auto">
          <a:xfrm flipH="1">
            <a:off x="1828800" y="5159375"/>
            <a:ext cx="1273175" cy="774700"/>
          </a:xfrm>
          <a:prstGeom prst="straightConnector1">
            <a:avLst/>
          </a:prstGeom>
          <a:noFill/>
          <a:ln w="9525">
            <a:solidFill>
              <a:schemeClr val="tx1"/>
            </a:solidFill>
            <a:round/>
            <a:headEnd/>
            <a:tailEnd/>
          </a:ln>
        </p:spPr>
      </p:cxnSp>
      <p:cxnSp>
        <p:nvCxnSpPr>
          <p:cNvPr id="17415" name="AutoShape 15"/>
          <p:cNvCxnSpPr>
            <a:cxnSpLocks noChangeShapeType="1"/>
          </p:cNvCxnSpPr>
          <p:nvPr/>
        </p:nvCxnSpPr>
        <p:spPr bwMode="auto">
          <a:xfrm>
            <a:off x="1714500" y="4495800"/>
            <a:ext cx="0" cy="1371600"/>
          </a:xfrm>
          <a:prstGeom prst="straightConnector1">
            <a:avLst/>
          </a:prstGeom>
          <a:noFill/>
          <a:ln w="9525">
            <a:solidFill>
              <a:schemeClr val="tx1"/>
            </a:solidFill>
            <a:round/>
            <a:headEnd/>
            <a:tailEnd/>
          </a:ln>
        </p:spPr>
      </p:cxnSp>
      <p:cxnSp>
        <p:nvCxnSpPr>
          <p:cNvPr id="17416" name="AutoShape 16"/>
          <p:cNvCxnSpPr>
            <a:cxnSpLocks noChangeShapeType="1"/>
            <a:endCxn id="17437" idx="2"/>
          </p:cNvCxnSpPr>
          <p:nvPr/>
        </p:nvCxnSpPr>
        <p:spPr bwMode="auto">
          <a:xfrm flipV="1">
            <a:off x="3200400" y="5137150"/>
            <a:ext cx="1676400" cy="3175"/>
          </a:xfrm>
          <a:prstGeom prst="straightConnector1">
            <a:avLst/>
          </a:prstGeom>
          <a:noFill/>
          <a:ln w="9525">
            <a:solidFill>
              <a:schemeClr val="tx1"/>
            </a:solidFill>
            <a:round/>
            <a:headEnd/>
            <a:tailEnd/>
          </a:ln>
        </p:spPr>
      </p:cxnSp>
      <p:cxnSp>
        <p:nvCxnSpPr>
          <p:cNvPr id="17417" name="AutoShape 17"/>
          <p:cNvCxnSpPr>
            <a:cxnSpLocks noChangeShapeType="1"/>
            <a:stCxn id="17437" idx="7"/>
            <a:endCxn id="17439" idx="3"/>
          </p:cNvCxnSpPr>
          <p:nvPr/>
        </p:nvCxnSpPr>
        <p:spPr bwMode="auto">
          <a:xfrm flipV="1">
            <a:off x="4992688" y="4383088"/>
            <a:ext cx="742950" cy="706437"/>
          </a:xfrm>
          <a:prstGeom prst="straightConnector1">
            <a:avLst/>
          </a:prstGeom>
          <a:noFill/>
          <a:ln w="9525">
            <a:solidFill>
              <a:schemeClr val="tx1"/>
            </a:solidFill>
            <a:round/>
            <a:headEnd/>
            <a:tailEnd/>
          </a:ln>
        </p:spPr>
      </p:cxnSp>
      <p:cxnSp>
        <p:nvCxnSpPr>
          <p:cNvPr id="17418" name="AutoShape 18"/>
          <p:cNvCxnSpPr>
            <a:cxnSpLocks noChangeShapeType="1"/>
          </p:cNvCxnSpPr>
          <p:nvPr/>
        </p:nvCxnSpPr>
        <p:spPr bwMode="auto">
          <a:xfrm>
            <a:off x="5834063" y="4386263"/>
            <a:ext cx="752475" cy="673100"/>
          </a:xfrm>
          <a:prstGeom prst="straightConnector1">
            <a:avLst/>
          </a:prstGeom>
          <a:noFill/>
          <a:ln w="9525">
            <a:solidFill>
              <a:schemeClr val="tx1"/>
            </a:solidFill>
            <a:round/>
            <a:headEnd/>
            <a:tailEnd/>
          </a:ln>
        </p:spPr>
      </p:cxnSp>
      <p:cxnSp>
        <p:nvCxnSpPr>
          <p:cNvPr id="17419" name="AutoShape 19"/>
          <p:cNvCxnSpPr>
            <a:cxnSpLocks noChangeShapeType="1"/>
            <a:endCxn id="17440" idx="7"/>
          </p:cNvCxnSpPr>
          <p:nvPr/>
        </p:nvCxnSpPr>
        <p:spPr bwMode="auto">
          <a:xfrm flipH="1">
            <a:off x="5754688" y="5221288"/>
            <a:ext cx="831850" cy="666750"/>
          </a:xfrm>
          <a:prstGeom prst="straightConnector1">
            <a:avLst/>
          </a:prstGeom>
          <a:noFill/>
          <a:ln w="9525">
            <a:solidFill>
              <a:schemeClr val="tx1"/>
            </a:solidFill>
            <a:round/>
            <a:headEnd/>
            <a:tailEnd/>
          </a:ln>
        </p:spPr>
      </p:cxnSp>
      <p:cxnSp>
        <p:nvCxnSpPr>
          <p:cNvPr id="17420" name="AutoShape 20"/>
          <p:cNvCxnSpPr>
            <a:cxnSpLocks noChangeShapeType="1"/>
            <a:stCxn id="17437" idx="4"/>
          </p:cNvCxnSpPr>
          <p:nvPr/>
        </p:nvCxnSpPr>
        <p:spPr bwMode="auto">
          <a:xfrm>
            <a:off x="4945063" y="5205413"/>
            <a:ext cx="727075" cy="695325"/>
          </a:xfrm>
          <a:prstGeom prst="straightConnector1">
            <a:avLst/>
          </a:prstGeom>
          <a:noFill/>
          <a:ln w="9525">
            <a:solidFill>
              <a:schemeClr val="tx1"/>
            </a:solidFill>
            <a:round/>
            <a:headEnd/>
            <a:tailEnd/>
          </a:ln>
        </p:spPr>
      </p:cxnSp>
      <p:sp>
        <p:nvSpPr>
          <p:cNvPr id="17421" name="Text Box 21"/>
          <p:cNvSpPr txBox="1">
            <a:spLocks noChangeArrowheads="1"/>
          </p:cNvSpPr>
          <p:nvPr/>
        </p:nvSpPr>
        <p:spPr bwMode="auto">
          <a:xfrm>
            <a:off x="1447800" y="3810000"/>
            <a:ext cx="500063" cy="457200"/>
          </a:xfrm>
          <a:prstGeom prst="rect">
            <a:avLst/>
          </a:prstGeom>
          <a:noFill/>
          <a:ln w="9525">
            <a:noFill/>
            <a:miter lim="800000"/>
            <a:headEnd/>
            <a:tailEnd/>
          </a:ln>
        </p:spPr>
        <p:txBody>
          <a:bodyPr wrap="none">
            <a:spAutoFit/>
          </a:bodyPr>
          <a:lstStyle/>
          <a:p>
            <a:r>
              <a:rPr lang="en-US" altLang="zh-TW" sz="2400"/>
              <a:t>V</a:t>
            </a:r>
            <a:r>
              <a:rPr lang="en-US" altLang="zh-TW" sz="2400" baseline="-25000"/>
              <a:t>1</a:t>
            </a:r>
          </a:p>
        </p:txBody>
      </p:sp>
      <p:sp>
        <p:nvSpPr>
          <p:cNvPr id="17422" name="Text Box 22"/>
          <p:cNvSpPr txBox="1">
            <a:spLocks noChangeArrowheads="1"/>
          </p:cNvSpPr>
          <p:nvPr/>
        </p:nvSpPr>
        <p:spPr bwMode="auto">
          <a:xfrm>
            <a:off x="1447800" y="6096000"/>
            <a:ext cx="500063" cy="457200"/>
          </a:xfrm>
          <a:prstGeom prst="rect">
            <a:avLst/>
          </a:prstGeom>
          <a:noFill/>
          <a:ln w="9525">
            <a:noFill/>
            <a:miter lim="800000"/>
            <a:headEnd/>
            <a:tailEnd/>
          </a:ln>
        </p:spPr>
        <p:txBody>
          <a:bodyPr wrap="none">
            <a:spAutoFit/>
          </a:bodyPr>
          <a:lstStyle/>
          <a:p>
            <a:r>
              <a:rPr lang="en-US" altLang="zh-TW" sz="2400"/>
              <a:t>V</a:t>
            </a:r>
            <a:r>
              <a:rPr lang="en-US" altLang="zh-TW" sz="2400" baseline="-25000"/>
              <a:t>2</a:t>
            </a:r>
          </a:p>
        </p:txBody>
      </p:sp>
      <p:sp>
        <p:nvSpPr>
          <p:cNvPr id="17423" name="Text Box 23"/>
          <p:cNvSpPr txBox="1">
            <a:spLocks noChangeArrowheads="1"/>
          </p:cNvSpPr>
          <p:nvPr/>
        </p:nvSpPr>
        <p:spPr bwMode="auto">
          <a:xfrm>
            <a:off x="2743200" y="4495800"/>
            <a:ext cx="500063" cy="457200"/>
          </a:xfrm>
          <a:prstGeom prst="rect">
            <a:avLst/>
          </a:prstGeom>
          <a:noFill/>
          <a:ln w="9525">
            <a:noFill/>
            <a:miter lim="800000"/>
            <a:headEnd/>
            <a:tailEnd/>
          </a:ln>
        </p:spPr>
        <p:txBody>
          <a:bodyPr wrap="none">
            <a:spAutoFit/>
          </a:bodyPr>
          <a:lstStyle/>
          <a:p>
            <a:r>
              <a:rPr lang="en-US" altLang="zh-TW" sz="2400"/>
              <a:t>V</a:t>
            </a:r>
            <a:r>
              <a:rPr lang="en-US" altLang="zh-TW" sz="2400" baseline="-25000"/>
              <a:t>3</a:t>
            </a:r>
          </a:p>
        </p:txBody>
      </p:sp>
      <p:sp>
        <p:nvSpPr>
          <p:cNvPr id="17424" name="Text Box 24"/>
          <p:cNvSpPr txBox="1">
            <a:spLocks noChangeArrowheads="1"/>
          </p:cNvSpPr>
          <p:nvPr/>
        </p:nvSpPr>
        <p:spPr bwMode="auto">
          <a:xfrm>
            <a:off x="4724400" y="4495800"/>
            <a:ext cx="500063" cy="457200"/>
          </a:xfrm>
          <a:prstGeom prst="rect">
            <a:avLst/>
          </a:prstGeom>
          <a:noFill/>
          <a:ln w="9525">
            <a:noFill/>
            <a:miter lim="800000"/>
            <a:headEnd/>
            <a:tailEnd/>
          </a:ln>
        </p:spPr>
        <p:txBody>
          <a:bodyPr wrap="none">
            <a:spAutoFit/>
          </a:bodyPr>
          <a:lstStyle/>
          <a:p>
            <a:r>
              <a:rPr lang="en-US" altLang="zh-TW" sz="2400"/>
              <a:t>V</a:t>
            </a:r>
            <a:r>
              <a:rPr lang="en-US" altLang="zh-TW" sz="2400" baseline="-25000"/>
              <a:t>4</a:t>
            </a:r>
          </a:p>
        </p:txBody>
      </p:sp>
      <p:sp>
        <p:nvSpPr>
          <p:cNvPr id="17425" name="Text Box 25"/>
          <p:cNvSpPr txBox="1">
            <a:spLocks noChangeArrowheads="1"/>
          </p:cNvSpPr>
          <p:nvPr/>
        </p:nvSpPr>
        <p:spPr bwMode="auto">
          <a:xfrm>
            <a:off x="5486400" y="6096000"/>
            <a:ext cx="500063" cy="457200"/>
          </a:xfrm>
          <a:prstGeom prst="rect">
            <a:avLst/>
          </a:prstGeom>
          <a:noFill/>
          <a:ln w="9525">
            <a:noFill/>
            <a:miter lim="800000"/>
            <a:headEnd/>
            <a:tailEnd/>
          </a:ln>
        </p:spPr>
        <p:txBody>
          <a:bodyPr wrap="none">
            <a:spAutoFit/>
          </a:bodyPr>
          <a:lstStyle/>
          <a:p>
            <a:r>
              <a:rPr lang="en-US" altLang="zh-TW" sz="2400"/>
              <a:t>V</a:t>
            </a:r>
            <a:r>
              <a:rPr lang="en-US" altLang="zh-TW" sz="2400" baseline="-25000"/>
              <a:t>7</a:t>
            </a:r>
          </a:p>
        </p:txBody>
      </p:sp>
      <p:sp>
        <p:nvSpPr>
          <p:cNvPr id="17426" name="Text Box 26"/>
          <p:cNvSpPr txBox="1">
            <a:spLocks noChangeArrowheads="1"/>
          </p:cNvSpPr>
          <p:nvPr/>
        </p:nvSpPr>
        <p:spPr bwMode="auto">
          <a:xfrm>
            <a:off x="5486400" y="3810000"/>
            <a:ext cx="500063" cy="457200"/>
          </a:xfrm>
          <a:prstGeom prst="rect">
            <a:avLst/>
          </a:prstGeom>
          <a:noFill/>
          <a:ln w="9525">
            <a:noFill/>
            <a:miter lim="800000"/>
            <a:headEnd/>
            <a:tailEnd/>
          </a:ln>
        </p:spPr>
        <p:txBody>
          <a:bodyPr wrap="none">
            <a:spAutoFit/>
          </a:bodyPr>
          <a:lstStyle/>
          <a:p>
            <a:r>
              <a:rPr lang="en-US" altLang="zh-TW" sz="2400"/>
              <a:t>V</a:t>
            </a:r>
            <a:r>
              <a:rPr lang="en-US" altLang="zh-TW" sz="2400" baseline="-25000"/>
              <a:t>5</a:t>
            </a:r>
          </a:p>
        </p:txBody>
      </p:sp>
      <p:sp>
        <p:nvSpPr>
          <p:cNvPr id="17427" name="Text Box 27"/>
          <p:cNvSpPr txBox="1">
            <a:spLocks noChangeArrowheads="1"/>
          </p:cNvSpPr>
          <p:nvPr/>
        </p:nvSpPr>
        <p:spPr bwMode="auto">
          <a:xfrm>
            <a:off x="6781800" y="4876800"/>
            <a:ext cx="500063" cy="457200"/>
          </a:xfrm>
          <a:prstGeom prst="rect">
            <a:avLst/>
          </a:prstGeom>
          <a:noFill/>
          <a:ln w="9525">
            <a:noFill/>
            <a:miter lim="800000"/>
            <a:headEnd/>
            <a:tailEnd/>
          </a:ln>
        </p:spPr>
        <p:txBody>
          <a:bodyPr wrap="none">
            <a:spAutoFit/>
          </a:bodyPr>
          <a:lstStyle/>
          <a:p>
            <a:r>
              <a:rPr lang="en-US" altLang="zh-TW" sz="2400"/>
              <a:t>V</a:t>
            </a:r>
            <a:r>
              <a:rPr lang="en-US" altLang="zh-TW" sz="2400" baseline="-25000"/>
              <a:t>6</a:t>
            </a:r>
          </a:p>
        </p:txBody>
      </p:sp>
      <p:cxnSp>
        <p:nvCxnSpPr>
          <p:cNvPr id="17428" name="AutoShape 28"/>
          <p:cNvCxnSpPr>
            <a:cxnSpLocks noChangeShapeType="1"/>
            <a:stCxn id="17435" idx="6"/>
            <a:endCxn id="17436" idx="4"/>
          </p:cNvCxnSpPr>
          <p:nvPr/>
        </p:nvCxnSpPr>
        <p:spPr bwMode="auto">
          <a:xfrm flipV="1">
            <a:off x="1812925" y="5202238"/>
            <a:ext cx="1303338" cy="733425"/>
          </a:xfrm>
          <a:prstGeom prst="curvedConnector2">
            <a:avLst/>
          </a:prstGeom>
          <a:noFill/>
          <a:ln w="9525">
            <a:solidFill>
              <a:schemeClr val="tx1"/>
            </a:solidFill>
            <a:round/>
            <a:headEnd/>
            <a:tailEnd/>
          </a:ln>
        </p:spPr>
      </p:cxnSp>
      <p:cxnSp>
        <p:nvCxnSpPr>
          <p:cNvPr id="17429" name="AutoShape 30"/>
          <p:cNvCxnSpPr>
            <a:cxnSpLocks noChangeShapeType="1"/>
            <a:stCxn id="17436" idx="5"/>
            <a:endCxn id="17437" idx="4"/>
          </p:cNvCxnSpPr>
          <p:nvPr/>
        </p:nvCxnSpPr>
        <p:spPr bwMode="auto">
          <a:xfrm rot="16200000" flipH="1">
            <a:off x="4042569" y="4302919"/>
            <a:ext cx="23813" cy="1781175"/>
          </a:xfrm>
          <a:prstGeom prst="curvedConnector3">
            <a:avLst>
              <a:gd name="adj1" fmla="val 1060000"/>
            </a:avLst>
          </a:prstGeom>
          <a:noFill/>
          <a:ln w="9525">
            <a:solidFill>
              <a:schemeClr val="tx1"/>
            </a:solidFill>
            <a:round/>
            <a:headEnd/>
            <a:tailEnd/>
          </a:ln>
        </p:spPr>
      </p:cxnSp>
      <p:cxnSp>
        <p:nvCxnSpPr>
          <p:cNvPr id="17430" name="AutoShape 32"/>
          <p:cNvCxnSpPr>
            <a:cxnSpLocks noChangeShapeType="1"/>
          </p:cNvCxnSpPr>
          <p:nvPr/>
        </p:nvCxnSpPr>
        <p:spPr bwMode="auto">
          <a:xfrm rot="5400000" flipV="1">
            <a:off x="4037806" y="4191794"/>
            <a:ext cx="1588" cy="1828800"/>
          </a:xfrm>
          <a:prstGeom prst="curvedConnector3">
            <a:avLst>
              <a:gd name="adj1" fmla="val -14400005"/>
            </a:avLst>
          </a:prstGeom>
          <a:noFill/>
          <a:ln w="9525">
            <a:solidFill>
              <a:schemeClr val="tx1"/>
            </a:solidFill>
            <a:round/>
            <a:headEnd/>
            <a:tailEnd/>
          </a:ln>
        </p:spPr>
      </p:cxnSp>
      <p:cxnSp>
        <p:nvCxnSpPr>
          <p:cNvPr id="17431" name="AutoShape 33"/>
          <p:cNvCxnSpPr>
            <a:cxnSpLocks noChangeShapeType="1"/>
          </p:cNvCxnSpPr>
          <p:nvPr/>
        </p:nvCxnSpPr>
        <p:spPr bwMode="auto">
          <a:xfrm>
            <a:off x="5029200" y="5140325"/>
            <a:ext cx="1524000" cy="0"/>
          </a:xfrm>
          <a:prstGeom prst="straightConnector1">
            <a:avLst/>
          </a:prstGeom>
          <a:noFill/>
          <a:ln w="9525">
            <a:solidFill>
              <a:schemeClr val="tx1"/>
            </a:solidFill>
            <a:round/>
            <a:headEnd/>
            <a:tailEnd/>
          </a:ln>
        </p:spPr>
      </p:cxnSp>
      <p:cxnSp>
        <p:nvCxnSpPr>
          <p:cNvPr id="17432" name="AutoShape 34"/>
          <p:cNvCxnSpPr>
            <a:cxnSpLocks noChangeShapeType="1"/>
          </p:cNvCxnSpPr>
          <p:nvPr/>
        </p:nvCxnSpPr>
        <p:spPr bwMode="auto">
          <a:xfrm rot="16200000" flipH="1">
            <a:off x="5823744" y="4387056"/>
            <a:ext cx="1588" cy="1590675"/>
          </a:xfrm>
          <a:prstGeom prst="curvedConnector3">
            <a:avLst>
              <a:gd name="adj1" fmla="val 6100000"/>
            </a:avLst>
          </a:prstGeom>
          <a:noFill/>
          <a:ln w="9525">
            <a:solidFill>
              <a:schemeClr val="tx1"/>
            </a:solidFill>
            <a:round/>
            <a:headEnd/>
            <a:tailEnd/>
          </a:ln>
        </p:spPr>
      </p:cxnSp>
      <p:cxnSp>
        <p:nvCxnSpPr>
          <p:cNvPr id="17433" name="AutoShape 35"/>
          <p:cNvCxnSpPr>
            <a:cxnSpLocks noChangeShapeType="1"/>
            <a:stCxn id="17438" idx="5"/>
          </p:cNvCxnSpPr>
          <p:nvPr/>
        </p:nvCxnSpPr>
        <p:spPr bwMode="auto">
          <a:xfrm rot="5400000">
            <a:off x="5828506" y="5068094"/>
            <a:ext cx="727075" cy="954088"/>
          </a:xfrm>
          <a:prstGeom prst="curvedConnector2">
            <a:avLst/>
          </a:prstGeom>
          <a:noFill/>
          <a:ln w="9525">
            <a:solidFill>
              <a:schemeClr val="tx1"/>
            </a:solidFill>
            <a:round/>
            <a:headEnd/>
            <a:tailEnd/>
          </a:ln>
        </p:spPr>
      </p:cxnSp>
      <p:sp>
        <p:nvSpPr>
          <p:cNvPr id="17434" name="Oval 36"/>
          <p:cNvSpPr>
            <a:spLocks noChangeArrowheads="1"/>
          </p:cNvSpPr>
          <p:nvPr/>
        </p:nvSpPr>
        <p:spPr bwMode="auto">
          <a:xfrm>
            <a:off x="1676400" y="44196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7435" name="Oval 37"/>
          <p:cNvSpPr>
            <a:spLocks noChangeArrowheads="1"/>
          </p:cNvSpPr>
          <p:nvPr/>
        </p:nvSpPr>
        <p:spPr bwMode="auto">
          <a:xfrm>
            <a:off x="1676400" y="58674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7436" name="Oval 38"/>
          <p:cNvSpPr>
            <a:spLocks noChangeArrowheads="1"/>
          </p:cNvSpPr>
          <p:nvPr/>
        </p:nvSpPr>
        <p:spPr bwMode="auto">
          <a:xfrm>
            <a:off x="3048000" y="5065713"/>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7437" name="Oval 39"/>
          <p:cNvSpPr>
            <a:spLocks noChangeArrowheads="1"/>
          </p:cNvSpPr>
          <p:nvPr/>
        </p:nvSpPr>
        <p:spPr bwMode="auto">
          <a:xfrm>
            <a:off x="4876800" y="5068888"/>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7438" name="Oval 40"/>
          <p:cNvSpPr>
            <a:spLocks noChangeArrowheads="1"/>
          </p:cNvSpPr>
          <p:nvPr/>
        </p:nvSpPr>
        <p:spPr bwMode="auto">
          <a:xfrm>
            <a:off x="6553200" y="5065713"/>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7439" name="Oval 41"/>
          <p:cNvSpPr>
            <a:spLocks noChangeArrowheads="1"/>
          </p:cNvSpPr>
          <p:nvPr/>
        </p:nvSpPr>
        <p:spPr bwMode="auto">
          <a:xfrm>
            <a:off x="5715000" y="42672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17440" name="Oval 42"/>
          <p:cNvSpPr>
            <a:spLocks noChangeArrowheads="1"/>
          </p:cNvSpPr>
          <p:nvPr/>
        </p:nvSpPr>
        <p:spPr bwMode="auto">
          <a:xfrm>
            <a:off x="5638800" y="5867400"/>
            <a:ext cx="136525" cy="136525"/>
          </a:xfrm>
          <a:prstGeom prst="ellipse">
            <a:avLst/>
          </a:prstGeom>
          <a:solidFill>
            <a:srgbClr val="000000"/>
          </a:solidFill>
          <a:ln w="9525">
            <a:solidFill>
              <a:schemeClr val="tx1"/>
            </a:solidFill>
            <a:round/>
            <a:headEnd/>
            <a:tailEnd/>
          </a:ln>
        </p:spPr>
        <p:txBody>
          <a:bodyPr wrap="none" anchor="ctr"/>
          <a:lstStyle/>
          <a:p>
            <a:endParaRPr lang="zh-TW" altLang="en-US"/>
          </a:p>
        </p:txBody>
      </p:sp>
      <p:sp>
        <p:nvSpPr>
          <p:cNvPr id="35" name="Rectangle 3"/>
          <p:cNvSpPr txBox="1">
            <a:spLocks noChangeArrowheads="1"/>
          </p:cNvSpPr>
          <p:nvPr/>
        </p:nvSpPr>
        <p:spPr bwMode="auto">
          <a:xfrm>
            <a:off x="304800" y="457200"/>
            <a:ext cx="8382000" cy="1676400"/>
          </a:xfrm>
          <a:prstGeom prst="rect">
            <a:avLst/>
          </a:prstGeom>
          <a:noFill/>
          <a:ln w="9525">
            <a:noFill/>
            <a:miter lim="800000"/>
            <a:headEnd/>
            <a:tailEnd/>
          </a:ln>
          <a:effectLst/>
        </p:spPr>
        <p:txBody>
          <a:bodyPr/>
          <a:lstStyle/>
          <a:p>
            <a:pPr marL="342900" indent="-342900">
              <a:spcBef>
                <a:spcPct val="20000"/>
              </a:spcBef>
              <a:buClr>
                <a:schemeClr val="bg2"/>
              </a:buClr>
              <a:buSzPct val="75000"/>
              <a:buFont typeface="Wingdings" pitchFamily="2" charset="2"/>
              <a:buNone/>
              <a:defRPr/>
            </a:pPr>
            <a:r>
              <a:rPr lang="en-US" altLang="zh-TW" sz="2800" kern="0" dirty="0" smtClean="0">
                <a:latin typeface="+mn-lt"/>
                <a:ea typeface="+mn-ea"/>
              </a:rPr>
              <a:t> </a:t>
            </a:r>
            <a:r>
              <a:rPr lang="en-US" altLang="zh-TW" sz="2800" u="sng" kern="0" dirty="0" smtClean="0">
                <a:solidFill>
                  <a:schemeClr val="bg2">
                    <a:lumMod val="60000"/>
                    <a:lumOff val="40000"/>
                  </a:schemeClr>
                </a:solidFill>
                <a:latin typeface="+mn-lt"/>
                <a:ea typeface="+mn-ea"/>
              </a:rPr>
              <a:t>Simple graph:</a:t>
            </a:r>
          </a:p>
          <a:p>
            <a:pPr marL="342900" indent="-342900">
              <a:spcBef>
                <a:spcPct val="20000"/>
              </a:spcBef>
              <a:buClr>
                <a:schemeClr val="bg2"/>
              </a:buClr>
              <a:buSzPct val="75000"/>
              <a:buFont typeface="Wingdings" pitchFamily="2" charset="2"/>
              <a:buNone/>
              <a:defRPr/>
            </a:pPr>
            <a:r>
              <a:rPr lang="en-US" altLang="zh-TW" sz="2000" kern="0" dirty="0" smtClean="0">
                <a:latin typeface="+mn-lt"/>
                <a:ea typeface="+mn-ea"/>
              </a:rPr>
              <a:t>A simple graph is a graph with no loops and no multiple edges.</a:t>
            </a:r>
          </a:p>
          <a:p>
            <a:pPr marL="342900" indent="-342900">
              <a:spcBef>
                <a:spcPct val="20000"/>
              </a:spcBef>
              <a:buClr>
                <a:schemeClr val="bg2"/>
              </a:buClr>
              <a:buSzPct val="75000"/>
              <a:buFont typeface="Wingdings" pitchFamily="2" charset="2"/>
              <a:buNone/>
              <a:defRPr/>
            </a:pPr>
            <a:r>
              <a:rPr lang="en-US" altLang="zh-TW" sz="2000" kern="0" dirty="0" smtClean="0">
                <a:latin typeface="+mn-lt"/>
                <a:ea typeface="+mn-ea"/>
              </a:rPr>
              <a:t>So we can say that a simple graph has-no arrays and no loops.</a:t>
            </a:r>
            <a:endParaRPr lang="en-US" altLang="zh-TW" sz="2000" kern="0" dirty="0">
              <a:latin typeface="+mn-lt"/>
              <a:ea typeface="+mn-ea"/>
            </a:endParaRPr>
          </a:p>
        </p:txBody>
      </p:sp>
      <p:pic>
        <p:nvPicPr>
          <p:cNvPr id="17442" name="Picture 34" descr="C:\Users\DEL\Downloads\adja.png"/>
          <p:cNvPicPr>
            <a:picLocks noChangeAspect="1" noChangeArrowheads="1"/>
          </p:cNvPicPr>
          <p:nvPr/>
        </p:nvPicPr>
        <p:blipFill>
          <a:blip r:embed="rId3"/>
          <a:srcRect/>
          <a:stretch>
            <a:fillRect/>
          </a:stretch>
        </p:blipFill>
        <p:spPr bwMode="auto">
          <a:xfrm>
            <a:off x="4572000" y="1752600"/>
            <a:ext cx="1905000" cy="7620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編號版面配置區 1"/>
          <p:cNvSpPr>
            <a:spLocks noGrp="1"/>
          </p:cNvSpPr>
          <p:nvPr>
            <p:ph type="sldNum" sz="quarter" idx="11"/>
          </p:nvPr>
        </p:nvSpPr>
        <p:spPr>
          <a:noFill/>
        </p:spPr>
        <p:txBody>
          <a:bodyPr/>
          <a:lstStyle/>
          <a:p>
            <a:fld id="{AE83C2AD-CD1D-4AB5-B85A-9144C90C9371}" type="slidenum">
              <a:rPr lang="en-US" altLang="zh-TW" smtClean="0"/>
              <a:pPr/>
              <a:t>40</a:t>
            </a:fld>
            <a:endParaRPr lang="en-US" altLang="zh-TW" smtClean="0"/>
          </a:p>
        </p:txBody>
      </p:sp>
      <p:sp>
        <p:nvSpPr>
          <p:cNvPr id="70659" name="矩形 2"/>
          <p:cNvSpPr>
            <a:spLocks noChangeArrowheads="1"/>
          </p:cNvSpPr>
          <p:nvPr/>
        </p:nvSpPr>
        <p:spPr bwMode="auto">
          <a:xfrm>
            <a:off x="381000" y="381000"/>
            <a:ext cx="8458200" cy="2333625"/>
          </a:xfrm>
          <a:prstGeom prst="rect">
            <a:avLst/>
          </a:prstGeom>
          <a:noFill/>
          <a:ln w="9525">
            <a:noFill/>
            <a:miter lim="800000"/>
            <a:headEnd/>
            <a:tailEnd/>
          </a:ln>
        </p:spPr>
        <p:txBody>
          <a:bodyPr>
            <a:spAutoFit/>
          </a:bodyPr>
          <a:lstStyle/>
          <a:p>
            <a:pPr marL="342900" indent="-342900">
              <a:spcBef>
                <a:spcPct val="20000"/>
              </a:spcBef>
              <a:buClr>
                <a:srgbClr val="00007D"/>
              </a:buClr>
              <a:buSzPct val="75000"/>
            </a:pPr>
            <a:r>
              <a:rPr lang="en-US" altLang="zh-TW" sz="2800" b="1">
                <a:solidFill>
                  <a:srgbClr val="FF0000"/>
                </a:solidFill>
              </a:rPr>
              <a:t>The Traveling Salesman Problem: </a:t>
            </a:r>
            <a:endParaRPr lang="en-US" altLang="zh-TW" sz="2800"/>
          </a:p>
          <a:p>
            <a:pPr marL="342900" indent="-342900">
              <a:spcBef>
                <a:spcPct val="20000"/>
              </a:spcBef>
              <a:buClr>
                <a:srgbClr val="00007D"/>
              </a:buClr>
              <a:buSzPct val="75000"/>
            </a:pPr>
            <a:r>
              <a:rPr lang="en-US" altLang="zh-TW" sz="2800">
                <a:solidFill>
                  <a:srgbClr val="000000"/>
                </a:solidFill>
              </a:rPr>
              <a:t>   A traveling salesman wants to visit each of </a:t>
            </a:r>
            <a:r>
              <a:rPr lang="en-US" altLang="zh-TW" sz="2800" i="1">
                <a:solidFill>
                  <a:srgbClr val="000000"/>
                </a:solidFill>
                <a:latin typeface="Times New Roman" pitchFamily="18" charset="0"/>
                <a:cs typeface="Times New Roman" pitchFamily="18" charset="0"/>
              </a:rPr>
              <a:t>n </a:t>
            </a:r>
            <a:r>
              <a:rPr lang="en-US" altLang="zh-TW" sz="2800">
                <a:solidFill>
                  <a:srgbClr val="000000"/>
                </a:solidFill>
              </a:rPr>
              <a:t>cities exactly once and return to his starting point. In which order should he visit these cities to travel the minimum total distance?</a:t>
            </a:r>
          </a:p>
        </p:txBody>
      </p:sp>
      <p:grpSp>
        <p:nvGrpSpPr>
          <p:cNvPr id="2" name="群組 46"/>
          <p:cNvGrpSpPr>
            <a:grpSpLocks/>
          </p:cNvGrpSpPr>
          <p:nvPr/>
        </p:nvGrpSpPr>
        <p:grpSpPr bwMode="auto">
          <a:xfrm>
            <a:off x="506413" y="3124200"/>
            <a:ext cx="3151187" cy="2609850"/>
            <a:chOff x="506888" y="3124200"/>
            <a:chExt cx="3150712" cy="2609910"/>
          </a:xfrm>
        </p:grpSpPr>
        <p:sp>
          <p:nvSpPr>
            <p:cNvPr id="70666" name="Line 34"/>
            <p:cNvSpPr>
              <a:spLocks noChangeShapeType="1"/>
            </p:cNvSpPr>
            <p:nvPr/>
          </p:nvSpPr>
          <p:spPr bwMode="auto">
            <a:xfrm flipH="1" flipV="1">
              <a:off x="2534604" y="3496141"/>
              <a:ext cx="749311" cy="1110575"/>
            </a:xfrm>
            <a:prstGeom prst="line">
              <a:avLst/>
            </a:prstGeom>
            <a:noFill/>
            <a:ln w="25400">
              <a:solidFill>
                <a:schemeClr val="tx1"/>
              </a:solidFill>
              <a:round/>
              <a:headEnd/>
              <a:tailEnd/>
            </a:ln>
          </p:spPr>
          <p:txBody>
            <a:bodyPr/>
            <a:lstStyle/>
            <a:p>
              <a:endParaRPr lang="en-US"/>
            </a:p>
          </p:txBody>
        </p:sp>
        <p:sp>
          <p:nvSpPr>
            <p:cNvPr id="70667" name="AutoShape 11"/>
            <p:cNvSpPr>
              <a:spLocks noChangeArrowheads="1"/>
            </p:cNvSpPr>
            <p:nvPr/>
          </p:nvSpPr>
          <p:spPr bwMode="auto">
            <a:xfrm>
              <a:off x="2484625" y="3420353"/>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0668" name="Text Box 12"/>
            <p:cNvSpPr txBox="1">
              <a:spLocks noChangeArrowheads="1"/>
            </p:cNvSpPr>
            <p:nvPr/>
          </p:nvSpPr>
          <p:spPr bwMode="auto">
            <a:xfrm>
              <a:off x="1247312" y="3346315"/>
              <a:ext cx="500521" cy="3887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113</a:t>
              </a:r>
            </a:p>
          </p:txBody>
        </p:sp>
        <p:sp>
          <p:nvSpPr>
            <p:cNvPr id="70669" name="Line 23"/>
            <p:cNvSpPr>
              <a:spLocks noChangeShapeType="1"/>
            </p:cNvSpPr>
            <p:nvPr/>
          </p:nvSpPr>
          <p:spPr bwMode="auto">
            <a:xfrm flipV="1">
              <a:off x="873997" y="3461162"/>
              <a:ext cx="1702981" cy="370191"/>
            </a:xfrm>
            <a:prstGeom prst="line">
              <a:avLst/>
            </a:prstGeom>
            <a:noFill/>
            <a:ln w="25400">
              <a:solidFill>
                <a:schemeClr val="tx1"/>
              </a:solidFill>
              <a:round/>
              <a:headEnd/>
              <a:tailEnd/>
            </a:ln>
          </p:spPr>
          <p:txBody>
            <a:bodyPr/>
            <a:lstStyle/>
            <a:p>
              <a:endParaRPr lang="en-US"/>
            </a:p>
          </p:txBody>
        </p:sp>
        <p:sp>
          <p:nvSpPr>
            <p:cNvPr id="70670" name="Line 25"/>
            <p:cNvSpPr>
              <a:spLocks noChangeShapeType="1"/>
            </p:cNvSpPr>
            <p:nvPr/>
          </p:nvSpPr>
          <p:spPr bwMode="auto">
            <a:xfrm>
              <a:off x="873997" y="3864583"/>
              <a:ext cx="1702980" cy="1480767"/>
            </a:xfrm>
            <a:prstGeom prst="line">
              <a:avLst/>
            </a:prstGeom>
            <a:noFill/>
            <a:ln w="25400">
              <a:solidFill>
                <a:schemeClr val="tx1"/>
              </a:solidFill>
              <a:round/>
              <a:headEnd/>
              <a:tailEnd/>
            </a:ln>
          </p:spPr>
          <p:txBody>
            <a:bodyPr/>
            <a:lstStyle/>
            <a:p>
              <a:endParaRPr lang="en-US"/>
            </a:p>
          </p:txBody>
        </p:sp>
        <p:sp>
          <p:nvSpPr>
            <p:cNvPr id="70671" name="AutoShape 30"/>
            <p:cNvSpPr>
              <a:spLocks noChangeArrowheads="1"/>
            </p:cNvSpPr>
            <p:nvPr/>
          </p:nvSpPr>
          <p:spPr bwMode="auto">
            <a:xfrm>
              <a:off x="3233936" y="4530928"/>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0672" name="Line 23"/>
            <p:cNvSpPr>
              <a:spLocks noChangeShapeType="1"/>
            </p:cNvSpPr>
            <p:nvPr/>
          </p:nvSpPr>
          <p:spPr bwMode="auto">
            <a:xfrm rot="-120000">
              <a:off x="1010235" y="5197275"/>
              <a:ext cx="1566741" cy="192449"/>
            </a:xfrm>
            <a:prstGeom prst="line">
              <a:avLst/>
            </a:prstGeom>
            <a:noFill/>
            <a:ln w="25400">
              <a:solidFill>
                <a:schemeClr val="tx1"/>
              </a:solidFill>
              <a:round/>
              <a:headEnd/>
              <a:tailEnd/>
            </a:ln>
          </p:spPr>
          <p:txBody>
            <a:bodyPr/>
            <a:lstStyle/>
            <a:p>
              <a:endParaRPr lang="en-US"/>
            </a:p>
          </p:txBody>
        </p:sp>
        <p:sp>
          <p:nvSpPr>
            <p:cNvPr id="70673" name="Text Box 12"/>
            <p:cNvSpPr txBox="1">
              <a:spLocks noChangeArrowheads="1"/>
            </p:cNvSpPr>
            <p:nvPr/>
          </p:nvSpPr>
          <p:spPr bwMode="auto">
            <a:xfrm>
              <a:off x="2440739" y="3124200"/>
              <a:ext cx="279734" cy="388747"/>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S</a:t>
              </a:r>
            </a:p>
          </p:txBody>
        </p:sp>
        <p:sp>
          <p:nvSpPr>
            <p:cNvPr id="70674" name="Text Box 12"/>
            <p:cNvSpPr txBox="1">
              <a:spLocks noChangeArrowheads="1"/>
            </p:cNvSpPr>
            <p:nvPr/>
          </p:nvSpPr>
          <p:spPr bwMode="auto">
            <a:xfrm>
              <a:off x="2508858" y="5345351"/>
              <a:ext cx="292621" cy="3887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T</a:t>
              </a:r>
            </a:p>
          </p:txBody>
        </p:sp>
        <p:sp>
          <p:nvSpPr>
            <p:cNvPr id="70675" name="AutoShape 11"/>
            <p:cNvSpPr>
              <a:spLocks noChangeArrowheads="1"/>
            </p:cNvSpPr>
            <p:nvPr/>
          </p:nvSpPr>
          <p:spPr bwMode="auto">
            <a:xfrm>
              <a:off x="942116" y="5172763"/>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0676" name="Text Box 12"/>
            <p:cNvSpPr txBox="1">
              <a:spLocks noChangeArrowheads="1"/>
            </p:cNvSpPr>
            <p:nvPr/>
          </p:nvSpPr>
          <p:spPr bwMode="auto">
            <a:xfrm>
              <a:off x="737758" y="5175120"/>
              <a:ext cx="318415" cy="3887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K</a:t>
              </a:r>
            </a:p>
          </p:txBody>
        </p:sp>
        <p:sp>
          <p:nvSpPr>
            <p:cNvPr id="70677" name="Text Box 12"/>
            <p:cNvSpPr txBox="1">
              <a:spLocks noChangeArrowheads="1"/>
            </p:cNvSpPr>
            <p:nvPr/>
          </p:nvSpPr>
          <p:spPr bwMode="auto">
            <a:xfrm>
              <a:off x="506888" y="3568430"/>
              <a:ext cx="331312" cy="3887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G</a:t>
              </a:r>
            </a:p>
          </p:txBody>
        </p:sp>
        <p:sp>
          <p:nvSpPr>
            <p:cNvPr id="70678" name="Line 25"/>
            <p:cNvSpPr>
              <a:spLocks noChangeShapeType="1"/>
            </p:cNvSpPr>
            <p:nvPr/>
          </p:nvSpPr>
          <p:spPr bwMode="auto">
            <a:xfrm rot="120000">
              <a:off x="826195" y="3864584"/>
              <a:ext cx="184039" cy="1332690"/>
            </a:xfrm>
            <a:prstGeom prst="line">
              <a:avLst/>
            </a:prstGeom>
            <a:noFill/>
            <a:ln w="25400">
              <a:solidFill>
                <a:schemeClr val="tx1"/>
              </a:solidFill>
              <a:round/>
              <a:headEnd/>
              <a:tailEnd/>
            </a:ln>
          </p:spPr>
          <p:txBody>
            <a:bodyPr/>
            <a:lstStyle/>
            <a:p>
              <a:endParaRPr lang="en-US"/>
            </a:p>
          </p:txBody>
        </p:sp>
        <p:sp>
          <p:nvSpPr>
            <p:cNvPr id="70679" name="Line 34"/>
            <p:cNvSpPr>
              <a:spLocks noChangeShapeType="1"/>
            </p:cNvSpPr>
            <p:nvPr/>
          </p:nvSpPr>
          <p:spPr bwMode="auto">
            <a:xfrm flipV="1">
              <a:off x="2576977" y="4604967"/>
              <a:ext cx="681192" cy="740384"/>
            </a:xfrm>
            <a:prstGeom prst="line">
              <a:avLst/>
            </a:prstGeom>
            <a:noFill/>
            <a:ln w="25400">
              <a:solidFill>
                <a:schemeClr val="tx1"/>
              </a:solidFill>
              <a:round/>
              <a:headEnd/>
              <a:tailEnd/>
            </a:ln>
          </p:spPr>
          <p:txBody>
            <a:bodyPr/>
            <a:lstStyle/>
            <a:p>
              <a:endParaRPr lang="en-US"/>
            </a:p>
          </p:txBody>
        </p:sp>
        <p:sp>
          <p:nvSpPr>
            <p:cNvPr id="70680" name="AutoShape 30"/>
            <p:cNvSpPr>
              <a:spLocks noChangeArrowheads="1"/>
            </p:cNvSpPr>
            <p:nvPr/>
          </p:nvSpPr>
          <p:spPr bwMode="auto">
            <a:xfrm>
              <a:off x="2552744" y="5289338"/>
              <a:ext cx="92352" cy="98548"/>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sp>
          <p:nvSpPr>
            <p:cNvPr id="70681" name="Text Box 12"/>
            <p:cNvSpPr txBox="1">
              <a:spLocks noChangeArrowheads="1"/>
            </p:cNvSpPr>
            <p:nvPr/>
          </p:nvSpPr>
          <p:spPr bwMode="auto">
            <a:xfrm>
              <a:off x="3326288" y="4456890"/>
              <a:ext cx="331312" cy="388759"/>
            </a:xfrm>
            <a:prstGeom prst="rect">
              <a:avLst/>
            </a:prstGeom>
            <a:noFill/>
            <a:ln w="9525">
              <a:noFill/>
              <a:miter lim="800000"/>
              <a:headEnd/>
              <a:tailEnd/>
            </a:ln>
          </p:spPr>
          <p:txBody>
            <a:bodyPr wrap="none">
              <a:spAutoFit/>
            </a:bodyPr>
            <a:lstStyle/>
            <a:p>
              <a:r>
                <a:rPr lang="en-US" altLang="zh-TW" sz="2000" i="1">
                  <a:latin typeface="Times New Roman" pitchFamily="18" charset="0"/>
                  <a:cs typeface="Times New Roman" pitchFamily="18" charset="0"/>
                </a:rPr>
                <a:t>D</a:t>
              </a:r>
            </a:p>
          </p:txBody>
        </p:sp>
        <p:sp>
          <p:nvSpPr>
            <p:cNvPr id="70682" name="Text Box 12"/>
            <p:cNvSpPr txBox="1">
              <a:spLocks noChangeArrowheads="1"/>
            </p:cNvSpPr>
            <p:nvPr/>
          </p:nvSpPr>
          <p:spPr bwMode="auto">
            <a:xfrm>
              <a:off x="2849454" y="3716506"/>
              <a:ext cx="394364" cy="3887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98</a:t>
              </a:r>
            </a:p>
          </p:txBody>
        </p:sp>
        <p:sp>
          <p:nvSpPr>
            <p:cNvPr id="70683" name="Text Box 12"/>
            <p:cNvSpPr txBox="1">
              <a:spLocks noChangeArrowheads="1"/>
            </p:cNvSpPr>
            <p:nvPr/>
          </p:nvSpPr>
          <p:spPr bwMode="auto">
            <a:xfrm>
              <a:off x="2849454" y="4901120"/>
              <a:ext cx="394364" cy="3887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58</a:t>
              </a:r>
            </a:p>
          </p:txBody>
        </p:sp>
        <p:sp>
          <p:nvSpPr>
            <p:cNvPr id="70684" name="Text Box 12"/>
            <p:cNvSpPr txBox="1">
              <a:spLocks noChangeArrowheads="1"/>
            </p:cNvSpPr>
            <p:nvPr/>
          </p:nvSpPr>
          <p:spPr bwMode="auto">
            <a:xfrm>
              <a:off x="1350831" y="4699200"/>
              <a:ext cx="509005" cy="3887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135</a:t>
              </a:r>
            </a:p>
          </p:txBody>
        </p:sp>
        <p:sp>
          <p:nvSpPr>
            <p:cNvPr id="70685" name="Text Box 12"/>
            <p:cNvSpPr txBox="1">
              <a:spLocks noChangeArrowheads="1"/>
            </p:cNvSpPr>
            <p:nvPr/>
          </p:nvSpPr>
          <p:spPr bwMode="auto">
            <a:xfrm>
              <a:off x="1782000" y="3531119"/>
              <a:ext cx="509005" cy="3887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137</a:t>
              </a:r>
            </a:p>
          </p:txBody>
        </p:sp>
        <p:sp>
          <p:nvSpPr>
            <p:cNvPr id="70686" name="Text Box 12"/>
            <p:cNvSpPr txBox="1">
              <a:spLocks noChangeArrowheads="1"/>
            </p:cNvSpPr>
            <p:nvPr/>
          </p:nvSpPr>
          <p:spPr bwMode="auto">
            <a:xfrm>
              <a:off x="900000" y="4160737"/>
              <a:ext cx="509005" cy="3887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167</a:t>
              </a:r>
            </a:p>
          </p:txBody>
        </p:sp>
        <p:sp>
          <p:nvSpPr>
            <p:cNvPr id="70687" name="Text Box 12"/>
            <p:cNvSpPr txBox="1">
              <a:spLocks noChangeArrowheads="1"/>
            </p:cNvSpPr>
            <p:nvPr/>
          </p:nvSpPr>
          <p:spPr bwMode="auto">
            <a:xfrm>
              <a:off x="1350831" y="5271312"/>
              <a:ext cx="509005" cy="3887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133</a:t>
              </a:r>
            </a:p>
          </p:txBody>
        </p:sp>
        <p:sp>
          <p:nvSpPr>
            <p:cNvPr id="70688" name="Line 25"/>
            <p:cNvSpPr>
              <a:spLocks noChangeShapeType="1"/>
            </p:cNvSpPr>
            <p:nvPr/>
          </p:nvSpPr>
          <p:spPr bwMode="auto">
            <a:xfrm flipH="1">
              <a:off x="1010235" y="3494392"/>
              <a:ext cx="1498623" cy="1702881"/>
            </a:xfrm>
            <a:prstGeom prst="line">
              <a:avLst/>
            </a:prstGeom>
            <a:noFill/>
            <a:ln w="25400">
              <a:solidFill>
                <a:schemeClr val="tx1"/>
              </a:solidFill>
              <a:round/>
              <a:headEnd/>
              <a:tailEnd/>
            </a:ln>
          </p:spPr>
          <p:txBody>
            <a:bodyPr/>
            <a:lstStyle/>
            <a:p>
              <a:endParaRPr lang="en-US"/>
            </a:p>
          </p:txBody>
        </p:sp>
        <p:sp>
          <p:nvSpPr>
            <p:cNvPr id="70689" name="Line 25"/>
            <p:cNvSpPr>
              <a:spLocks noChangeShapeType="1"/>
            </p:cNvSpPr>
            <p:nvPr/>
          </p:nvSpPr>
          <p:spPr bwMode="auto">
            <a:xfrm>
              <a:off x="2534604" y="3494391"/>
              <a:ext cx="68119" cy="1850960"/>
            </a:xfrm>
            <a:prstGeom prst="line">
              <a:avLst/>
            </a:prstGeom>
            <a:noFill/>
            <a:ln w="25400">
              <a:solidFill>
                <a:schemeClr val="tx1"/>
              </a:solidFill>
              <a:round/>
              <a:headEnd/>
              <a:tailEnd/>
            </a:ln>
          </p:spPr>
          <p:txBody>
            <a:bodyPr/>
            <a:lstStyle/>
            <a:p>
              <a:endParaRPr lang="en-US"/>
            </a:p>
          </p:txBody>
        </p:sp>
        <p:sp>
          <p:nvSpPr>
            <p:cNvPr id="70690" name="Text Box 12"/>
            <p:cNvSpPr txBox="1">
              <a:spLocks noChangeArrowheads="1"/>
            </p:cNvSpPr>
            <p:nvPr/>
          </p:nvSpPr>
          <p:spPr bwMode="auto">
            <a:xfrm>
              <a:off x="540000" y="4382852"/>
              <a:ext cx="394364" cy="3887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56</a:t>
              </a:r>
            </a:p>
          </p:txBody>
        </p:sp>
        <p:sp>
          <p:nvSpPr>
            <p:cNvPr id="70691" name="Text Box 12"/>
            <p:cNvSpPr txBox="1">
              <a:spLocks noChangeArrowheads="1"/>
            </p:cNvSpPr>
            <p:nvPr/>
          </p:nvSpPr>
          <p:spPr bwMode="auto">
            <a:xfrm>
              <a:off x="2196000" y="3790545"/>
              <a:ext cx="509005" cy="3887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142</a:t>
              </a:r>
            </a:p>
          </p:txBody>
        </p:sp>
        <p:sp>
          <p:nvSpPr>
            <p:cNvPr id="70692" name="Line 25"/>
            <p:cNvSpPr>
              <a:spLocks noChangeShapeType="1"/>
            </p:cNvSpPr>
            <p:nvPr/>
          </p:nvSpPr>
          <p:spPr bwMode="auto">
            <a:xfrm>
              <a:off x="873997" y="3845928"/>
              <a:ext cx="2384172" cy="740385"/>
            </a:xfrm>
            <a:prstGeom prst="line">
              <a:avLst/>
            </a:prstGeom>
            <a:noFill/>
            <a:ln w="25400">
              <a:solidFill>
                <a:schemeClr val="tx1"/>
              </a:solidFill>
              <a:round/>
              <a:headEnd/>
              <a:tailEnd/>
            </a:ln>
          </p:spPr>
          <p:txBody>
            <a:bodyPr/>
            <a:lstStyle/>
            <a:p>
              <a:endParaRPr lang="en-US"/>
            </a:p>
          </p:txBody>
        </p:sp>
        <p:sp>
          <p:nvSpPr>
            <p:cNvPr id="70693" name="Line 25"/>
            <p:cNvSpPr>
              <a:spLocks noChangeShapeType="1"/>
            </p:cNvSpPr>
            <p:nvPr/>
          </p:nvSpPr>
          <p:spPr bwMode="auto">
            <a:xfrm flipV="1">
              <a:off x="1010235" y="4604968"/>
              <a:ext cx="2247934" cy="592306"/>
            </a:xfrm>
            <a:prstGeom prst="line">
              <a:avLst/>
            </a:prstGeom>
            <a:noFill/>
            <a:ln w="25400">
              <a:solidFill>
                <a:schemeClr val="tx1"/>
              </a:solidFill>
              <a:round/>
              <a:headEnd/>
              <a:tailEnd/>
            </a:ln>
          </p:spPr>
          <p:txBody>
            <a:bodyPr/>
            <a:lstStyle/>
            <a:p>
              <a:endParaRPr lang="en-US"/>
            </a:p>
          </p:txBody>
        </p:sp>
        <p:sp>
          <p:nvSpPr>
            <p:cNvPr id="70694" name="Text Box 12"/>
            <p:cNvSpPr txBox="1">
              <a:spLocks noChangeArrowheads="1"/>
            </p:cNvSpPr>
            <p:nvPr/>
          </p:nvSpPr>
          <p:spPr bwMode="auto">
            <a:xfrm>
              <a:off x="1350831" y="3740992"/>
              <a:ext cx="509005" cy="388759"/>
            </a:xfrm>
            <a:prstGeom prst="rect">
              <a:avLst/>
            </a:prstGeom>
            <a:noFill/>
            <a:ln w="9525">
              <a:noFill/>
              <a:miter lim="800000"/>
              <a:headEnd/>
              <a:tailEnd/>
            </a:ln>
          </p:spPr>
          <p:txBody>
            <a:bodyPr wrap="none">
              <a:spAutoFit/>
            </a:bodyPr>
            <a:lstStyle/>
            <a:p>
              <a:r>
                <a:rPr lang="en-US" altLang="zh-TW" sz="2000">
                  <a:latin typeface="Times New Roman" pitchFamily="18" charset="0"/>
                  <a:cs typeface="Times New Roman" pitchFamily="18" charset="0"/>
                </a:rPr>
                <a:t>147</a:t>
              </a:r>
            </a:p>
          </p:txBody>
        </p:sp>
        <p:sp>
          <p:nvSpPr>
            <p:cNvPr id="70695" name="AutoShape 11"/>
            <p:cNvSpPr>
              <a:spLocks noChangeArrowheads="1"/>
            </p:cNvSpPr>
            <p:nvPr/>
          </p:nvSpPr>
          <p:spPr bwMode="auto">
            <a:xfrm>
              <a:off x="792000" y="3780000"/>
              <a:ext cx="103308" cy="101426"/>
            </a:xfrm>
            <a:prstGeom prst="flowChartConnector">
              <a:avLst/>
            </a:prstGeom>
            <a:solidFill>
              <a:schemeClr val="tx1"/>
            </a:solidFill>
            <a:ln w="9525">
              <a:solidFill>
                <a:schemeClr val="tx1"/>
              </a:solidFill>
              <a:round/>
              <a:headEnd/>
              <a:tailEnd/>
            </a:ln>
          </p:spPr>
          <p:txBody>
            <a:bodyPr wrap="none" anchor="ctr"/>
            <a:lstStyle/>
            <a:p>
              <a:endParaRPr lang="zh-TW" altLang="en-US" sz="2000"/>
            </a:p>
          </p:txBody>
        </p:sp>
      </p:grpSp>
      <p:sp>
        <p:nvSpPr>
          <p:cNvPr id="40" name="矩形 39"/>
          <p:cNvSpPr>
            <a:spLocks noChangeArrowheads="1"/>
          </p:cNvSpPr>
          <p:nvPr/>
        </p:nvSpPr>
        <p:spPr bwMode="auto">
          <a:xfrm>
            <a:off x="304800" y="2743200"/>
            <a:ext cx="4521200" cy="523875"/>
          </a:xfrm>
          <a:prstGeom prst="rect">
            <a:avLst/>
          </a:prstGeom>
          <a:noFill/>
          <a:ln w="9525">
            <a:noFill/>
            <a:miter lim="800000"/>
            <a:headEnd/>
            <a:tailEnd/>
          </a:ln>
        </p:spPr>
        <p:txBody>
          <a:bodyPr wrap="none">
            <a:spAutoFit/>
          </a:bodyPr>
          <a:lstStyle/>
          <a:p>
            <a:r>
              <a:rPr lang="en-US" altLang="zh-TW" sz="2800" b="1">
                <a:solidFill>
                  <a:srgbClr val="008000"/>
                </a:solidFill>
              </a:rPr>
              <a:t>Example </a:t>
            </a:r>
            <a:r>
              <a:rPr lang="en-US" altLang="zh-TW" sz="2800"/>
              <a:t>(</a:t>
            </a:r>
            <a:r>
              <a:rPr lang="en-US" altLang="zh-TW" sz="2800">
                <a:solidFill>
                  <a:srgbClr val="000000"/>
                </a:solidFill>
              </a:rPr>
              <a:t>starting point </a:t>
            </a:r>
            <a:r>
              <a:rPr lang="en-US" altLang="zh-TW" sz="2800" i="1">
                <a:latin typeface="Times New Roman" pitchFamily="18" charset="0"/>
                <a:cs typeface="Times New Roman" pitchFamily="18" charset="0"/>
              </a:rPr>
              <a:t>D</a:t>
            </a:r>
            <a:r>
              <a:rPr lang="en-US" altLang="zh-TW" sz="2800"/>
              <a:t>) </a:t>
            </a:r>
            <a:endParaRPr lang="zh-TW" altLang="en-US"/>
          </a:p>
        </p:txBody>
      </p:sp>
      <p:sp>
        <p:nvSpPr>
          <p:cNvPr id="41" name="矩形 40"/>
          <p:cNvSpPr>
            <a:spLocks noChangeArrowheads="1"/>
          </p:cNvSpPr>
          <p:nvPr/>
        </p:nvSpPr>
        <p:spPr bwMode="auto">
          <a:xfrm>
            <a:off x="4343400" y="3429000"/>
            <a:ext cx="4191000" cy="461963"/>
          </a:xfrm>
          <a:prstGeom prst="rect">
            <a:avLst/>
          </a:prstGeom>
          <a:noFill/>
          <a:ln w="9525">
            <a:noFill/>
            <a:miter lim="800000"/>
            <a:headEnd/>
            <a:tailEnd/>
          </a:ln>
        </p:spPr>
        <p:txBody>
          <a:bodyPr>
            <a:spAutoFit/>
          </a:bodyPr>
          <a:lstStyle/>
          <a:p>
            <a:r>
              <a:rPr lang="en-US" altLang="zh-TW" sz="2400" i="1">
                <a:latin typeface="Times New Roman" pitchFamily="18" charset="0"/>
                <a:cs typeface="Times New Roman" pitchFamily="18" charset="0"/>
              </a:rPr>
              <a:t>D</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T</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K</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G</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S</a:t>
            </a:r>
            <a:r>
              <a:rPr lang="en-US" altLang="zh-TW" sz="2400">
                <a:latin typeface="Times New Roman" pitchFamily="18" charset="0"/>
                <a:cs typeface="Times New Roman" pitchFamily="18" charset="0"/>
                <a:sym typeface="Symbol" pitchFamily="18" charset="2"/>
              </a:rPr>
              <a:t> </a:t>
            </a:r>
            <a:r>
              <a:rPr lang="en-US" altLang="zh-TW" sz="2400" i="1">
                <a:latin typeface="Times New Roman" pitchFamily="18" charset="0"/>
                <a:cs typeface="Times New Roman" pitchFamily="18" charset="0"/>
                <a:sym typeface="Symbol" pitchFamily="18" charset="2"/>
              </a:rPr>
              <a:t>D</a:t>
            </a:r>
            <a:r>
              <a:rPr lang="en-US" altLang="zh-TW" sz="2400">
                <a:latin typeface="Times New Roman" pitchFamily="18" charset="0"/>
                <a:cs typeface="Times New Roman" pitchFamily="18" charset="0"/>
                <a:sym typeface="Symbol" pitchFamily="18" charset="2"/>
              </a:rPr>
              <a:t>: 458</a:t>
            </a:r>
            <a:endParaRPr lang="zh-TW" altLang="en-US" sz="2400"/>
          </a:p>
        </p:txBody>
      </p:sp>
      <p:sp>
        <p:nvSpPr>
          <p:cNvPr id="42" name="矩形 41"/>
          <p:cNvSpPr>
            <a:spLocks noChangeArrowheads="1"/>
          </p:cNvSpPr>
          <p:nvPr/>
        </p:nvSpPr>
        <p:spPr bwMode="auto">
          <a:xfrm>
            <a:off x="4343400" y="4038600"/>
            <a:ext cx="4191000" cy="461963"/>
          </a:xfrm>
          <a:prstGeom prst="rect">
            <a:avLst/>
          </a:prstGeom>
          <a:noFill/>
          <a:ln w="9525">
            <a:noFill/>
            <a:miter lim="800000"/>
            <a:headEnd/>
            <a:tailEnd/>
          </a:ln>
        </p:spPr>
        <p:txBody>
          <a:bodyPr>
            <a:spAutoFit/>
          </a:bodyPr>
          <a:lstStyle/>
          <a:p>
            <a:r>
              <a:rPr lang="en-US" altLang="zh-TW" sz="2400" i="1">
                <a:latin typeface="Times New Roman" pitchFamily="18" charset="0"/>
                <a:cs typeface="Times New Roman" pitchFamily="18" charset="0"/>
              </a:rPr>
              <a:t>D</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T</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S</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G</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K</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D</a:t>
            </a:r>
            <a:r>
              <a:rPr lang="en-US" altLang="zh-TW" sz="2400">
                <a:latin typeface="Times New Roman" pitchFamily="18" charset="0"/>
                <a:cs typeface="Times New Roman" pitchFamily="18" charset="0"/>
                <a:sym typeface="Symbol" pitchFamily="18" charset="2"/>
              </a:rPr>
              <a:t>: 504</a:t>
            </a:r>
            <a:endParaRPr lang="zh-TW" altLang="en-US" sz="2400"/>
          </a:p>
        </p:txBody>
      </p:sp>
      <p:sp>
        <p:nvSpPr>
          <p:cNvPr id="43" name="文字方塊 42"/>
          <p:cNvSpPr txBox="1">
            <a:spLocks noChangeArrowheads="1"/>
          </p:cNvSpPr>
          <p:nvPr/>
        </p:nvSpPr>
        <p:spPr bwMode="auto">
          <a:xfrm>
            <a:off x="5867400" y="5334000"/>
            <a:ext cx="415925" cy="369888"/>
          </a:xfrm>
          <a:prstGeom prst="rect">
            <a:avLst/>
          </a:prstGeom>
          <a:noFill/>
          <a:ln w="9525">
            <a:noFill/>
            <a:miter lim="800000"/>
            <a:headEnd/>
            <a:tailEnd/>
          </a:ln>
        </p:spPr>
        <p:txBody>
          <a:bodyPr wrap="none">
            <a:spAutoFit/>
          </a:bodyPr>
          <a:lstStyle/>
          <a:p>
            <a:r>
              <a:rPr lang="zh-TW" altLang="en-US" b="1">
                <a:sym typeface="Symbol" pitchFamily="18" charset="2"/>
              </a:rPr>
              <a:t></a:t>
            </a:r>
            <a:endParaRPr lang="zh-TW" altLang="en-US" b="1"/>
          </a:p>
        </p:txBody>
      </p:sp>
      <p:sp>
        <p:nvSpPr>
          <p:cNvPr id="44" name="矩形 43"/>
          <p:cNvSpPr>
            <a:spLocks noChangeArrowheads="1"/>
          </p:cNvSpPr>
          <p:nvPr/>
        </p:nvSpPr>
        <p:spPr bwMode="auto">
          <a:xfrm>
            <a:off x="4343400" y="4648200"/>
            <a:ext cx="4191000" cy="461963"/>
          </a:xfrm>
          <a:prstGeom prst="rect">
            <a:avLst/>
          </a:prstGeom>
          <a:noFill/>
          <a:ln w="9525">
            <a:noFill/>
            <a:miter lim="800000"/>
            <a:headEnd/>
            <a:tailEnd/>
          </a:ln>
        </p:spPr>
        <p:txBody>
          <a:bodyPr>
            <a:spAutoFit/>
          </a:bodyPr>
          <a:lstStyle/>
          <a:p>
            <a:r>
              <a:rPr lang="en-US" altLang="zh-TW" sz="2400" i="1">
                <a:latin typeface="Times New Roman" pitchFamily="18" charset="0"/>
                <a:cs typeface="Times New Roman" pitchFamily="18" charset="0"/>
              </a:rPr>
              <a:t>D</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T</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S</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K</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G</a:t>
            </a:r>
            <a:r>
              <a:rPr lang="en-US" altLang="zh-TW" sz="2400">
                <a:latin typeface="Times New Roman" pitchFamily="18" charset="0"/>
                <a:cs typeface="Times New Roman" pitchFamily="18" charset="0"/>
                <a:sym typeface="Symbol" pitchFamily="18" charset="2"/>
              </a:rPr>
              <a:t></a:t>
            </a:r>
            <a:r>
              <a:rPr lang="en-US" altLang="zh-TW" sz="2400" i="1">
                <a:latin typeface="Times New Roman" pitchFamily="18" charset="0"/>
                <a:cs typeface="Times New Roman" pitchFamily="18" charset="0"/>
                <a:sym typeface="Symbol" pitchFamily="18" charset="2"/>
              </a:rPr>
              <a:t>D</a:t>
            </a:r>
            <a:r>
              <a:rPr lang="en-US" altLang="zh-TW" sz="2400">
                <a:latin typeface="Times New Roman" pitchFamily="18" charset="0"/>
                <a:cs typeface="Times New Roman" pitchFamily="18" charset="0"/>
                <a:sym typeface="Symbol" pitchFamily="18" charset="2"/>
              </a:rPr>
              <a:t>: 540</a:t>
            </a:r>
            <a:endParaRPr lang="zh-TW"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sz="8000" dirty="0" smtClean="0">
                <a:solidFill>
                  <a:schemeClr val="accent1">
                    <a:lumMod val="50000"/>
                  </a:schemeClr>
                </a:solidFill>
              </a:rPr>
              <a:t>Thank you</a:t>
            </a:r>
            <a:endParaRPr lang="en-US" sz="8000" dirty="0">
              <a:solidFill>
                <a:schemeClr val="accent1">
                  <a:lumMod val="50000"/>
                </a:schemeClr>
              </a:solidFill>
            </a:endParaRPr>
          </a:p>
        </p:txBody>
      </p:sp>
      <p:sp>
        <p:nvSpPr>
          <p:cNvPr id="4" name="Slide Number Placeholder 3"/>
          <p:cNvSpPr>
            <a:spLocks noGrp="1"/>
          </p:cNvSpPr>
          <p:nvPr>
            <p:ph type="sldNum" sz="quarter" idx="11"/>
          </p:nvPr>
        </p:nvSpPr>
        <p:spPr/>
        <p:txBody>
          <a:bodyPr/>
          <a:lstStyle/>
          <a:p>
            <a:pPr>
              <a:defRPr/>
            </a:pPr>
            <a:r>
              <a:rPr lang="en-US" altLang="zh-TW" smtClean="0"/>
              <a:t>Ch9-</a:t>
            </a:r>
            <a:fld id="{8BA28F85-B263-42A3-B9C4-E38B72813763}" type="slidenum">
              <a:rPr lang="en-US" altLang="zh-TW" smtClean="0"/>
              <a:pPr>
                <a:defRPr/>
              </a:pPr>
              <a:t>41</a:t>
            </a:fld>
            <a:endParaRPr lang="en-US" altLang="zh-T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04800" y="609600"/>
            <a:ext cx="8229600" cy="1676400"/>
          </a:xfrm>
        </p:spPr>
        <p:txBody>
          <a:bodyPr/>
          <a:lstStyle/>
          <a:p>
            <a:pPr eaLnBrk="1" hangingPunct="1">
              <a:buFont typeface="Wingdings" pitchFamily="2" charset="2"/>
              <a:buNone/>
            </a:pPr>
            <a:r>
              <a:rPr lang="en-US" altLang="zh-TW" dirty="0" smtClean="0"/>
              <a:t>  </a:t>
            </a:r>
            <a:r>
              <a:rPr lang="en-US" altLang="zh-TW" sz="4000" dirty="0" smtClean="0">
                <a:solidFill>
                  <a:srgbClr val="0000CC"/>
                </a:solidFill>
              </a:rPr>
              <a:t>Pseudo graph</a:t>
            </a:r>
            <a:r>
              <a:rPr lang="en-US" altLang="zh-TW" dirty="0" smtClean="0"/>
              <a:t>:</a:t>
            </a:r>
          </a:p>
          <a:p>
            <a:pPr eaLnBrk="1" hangingPunct="1">
              <a:buFont typeface="Wingdings" pitchFamily="2" charset="2"/>
              <a:buNone/>
            </a:pPr>
            <a:r>
              <a:rPr lang="en-US" altLang="zh-TW" sz="3600" dirty="0" smtClean="0"/>
              <a:t>If both loops and parallel edges are allow then it is called pseudo graph</a:t>
            </a:r>
            <a:r>
              <a:rPr lang="en-US" altLang="zh-TW" sz="2000" dirty="0" smtClean="0"/>
              <a:t>.</a:t>
            </a:r>
          </a:p>
        </p:txBody>
      </p:sp>
      <p:sp>
        <p:nvSpPr>
          <p:cNvPr id="18434" name="投影片編號版面配置區 4"/>
          <p:cNvSpPr>
            <a:spLocks noGrp="1"/>
          </p:cNvSpPr>
          <p:nvPr>
            <p:ph type="sldNum" sz="quarter" idx="11"/>
          </p:nvPr>
        </p:nvSpPr>
        <p:spPr>
          <a:noFill/>
        </p:spPr>
        <p:txBody>
          <a:bodyPr/>
          <a:lstStyle/>
          <a:p>
            <a:fld id="{E2B2D563-72E5-43E9-A5E8-4A3474EF75AD}" type="slidenum">
              <a:rPr lang="en-US" altLang="zh-TW" smtClean="0"/>
              <a:pPr/>
              <a:t>5</a:t>
            </a:fld>
            <a:endParaRPr lang="en-US" altLang="zh-TW" smtClean="0"/>
          </a:p>
        </p:txBody>
      </p:sp>
      <p:sp>
        <p:nvSpPr>
          <p:cNvPr id="18439" name="Text Box 11"/>
          <p:cNvSpPr txBox="1">
            <a:spLocks noChangeArrowheads="1"/>
          </p:cNvSpPr>
          <p:nvPr/>
        </p:nvSpPr>
        <p:spPr bwMode="auto">
          <a:xfrm>
            <a:off x="669925" y="3468688"/>
            <a:ext cx="184150" cy="366712"/>
          </a:xfrm>
          <a:prstGeom prst="rect">
            <a:avLst/>
          </a:prstGeom>
          <a:noFill/>
          <a:ln w="9525">
            <a:noFill/>
            <a:miter lim="800000"/>
            <a:headEnd/>
            <a:tailEnd/>
          </a:ln>
        </p:spPr>
        <p:txBody>
          <a:bodyPr wrap="none">
            <a:spAutoFit/>
          </a:bodyPr>
          <a:lstStyle/>
          <a:p>
            <a:endParaRPr lang="zh-TW" altLang="zh-TW"/>
          </a:p>
        </p:txBody>
      </p:sp>
      <p:pic>
        <p:nvPicPr>
          <p:cNvPr id="18453" name="Picture 21" descr="E:\da.jpg"/>
          <p:cNvPicPr>
            <a:picLocks noChangeAspect="1" noChangeArrowheads="1"/>
          </p:cNvPicPr>
          <p:nvPr/>
        </p:nvPicPr>
        <p:blipFill>
          <a:blip r:embed="rId3"/>
          <a:srcRect/>
          <a:stretch>
            <a:fillRect/>
          </a:stretch>
        </p:blipFill>
        <p:spPr bwMode="auto">
          <a:xfrm>
            <a:off x="2209800" y="2971800"/>
            <a:ext cx="4114800" cy="311589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noFill/>
          <a:ln/>
        </p:spPr>
        <p:txBody>
          <a:bodyPr/>
          <a:lstStyle/>
          <a:p>
            <a:r>
              <a:rPr lang="en-US" dirty="0" smtClean="0">
                <a:solidFill>
                  <a:schemeClr val="bg2"/>
                </a:solidFill>
                <a:ea typeface="MS Mincho" charset="-128"/>
              </a:rPr>
              <a:t>Directed Graph</a:t>
            </a:r>
            <a:r>
              <a:rPr lang="en-US" dirty="0" smtClean="0">
                <a:ea typeface="MS Mincho" charset="-128"/>
              </a:rPr>
              <a:t> </a:t>
            </a:r>
            <a:endParaRPr lang="en-US" dirty="0"/>
          </a:p>
        </p:txBody>
      </p:sp>
      <p:sp>
        <p:nvSpPr>
          <p:cNvPr id="5123" name="Rectangle 3"/>
          <p:cNvSpPr>
            <a:spLocks noGrp="1" noChangeArrowheads="1"/>
          </p:cNvSpPr>
          <p:nvPr>
            <p:ph idx="1"/>
          </p:nvPr>
        </p:nvSpPr>
        <p:spPr>
          <a:xfrm>
            <a:off x="685800" y="1981200"/>
            <a:ext cx="7772400" cy="1219200"/>
          </a:xfrm>
        </p:spPr>
        <p:txBody>
          <a:bodyPr>
            <a:normAutofit fontScale="92500" lnSpcReduction="20000"/>
          </a:bodyPr>
          <a:lstStyle/>
          <a:p>
            <a:r>
              <a:rPr lang="en-US" dirty="0">
                <a:ea typeface="MS Mincho" charset="-128"/>
              </a:rPr>
              <a:t>When the edges in a graph have a direction, the graph is called </a:t>
            </a:r>
            <a:r>
              <a:rPr lang="en-US" i="1" dirty="0">
                <a:ea typeface="MS Mincho" charset="-128"/>
              </a:rPr>
              <a:t>directed</a:t>
            </a:r>
            <a:r>
              <a:rPr lang="en-US" dirty="0">
                <a:ea typeface="MS Mincho" charset="-128"/>
              </a:rPr>
              <a:t> (or </a:t>
            </a:r>
            <a:r>
              <a:rPr lang="en-US" i="1" dirty="0">
                <a:ea typeface="MS Mincho" charset="-128"/>
              </a:rPr>
              <a:t>digraph</a:t>
            </a:r>
            <a:r>
              <a:rPr lang="en-US" dirty="0">
                <a:ea typeface="MS Mincho" charset="-128"/>
              </a:rPr>
              <a:t>)</a:t>
            </a:r>
            <a:r>
              <a:rPr lang="en-US" dirty="0"/>
              <a:t> </a:t>
            </a:r>
          </a:p>
        </p:txBody>
      </p:sp>
      <p:pic>
        <p:nvPicPr>
          <p:cNvPr id="35841" name="Picture 1" descr="C:\Users\DEL\Downloads\9.png"/>
          <p:cNvPicPr>
            <a:picLocks noChangeAspect="1" noChangeArrowheads="1"/>
          </p:cNvPicPr>
          <p:nvPr/>
        </p:nvPicPr>
        <p:blipFill>
          <a:blip r:embed="rId2"/>
          <a:srcRect/>
          <a:stretch>
            <a:fillRect/>
          </a:stretch>
        </p:blipFill>
        <p:spPr bwMode="auto">
          <a:xfrm>
            <a:off x="1676400" y="3581400"/>
            <a:ext cx="5867400" cy="292133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ea typeface="MS Mincho" charset="-128"/>
              </a:rPr>
              <a:t> </a:t>
            </a:r>
            <a:r>
              <a:rPr lang="en-US" dirty="0" smtClean="0">
                <a:solidFill>
                  <a:schemeClr val="bg2"/>
                </a:solidFill>
                <a:ea typeface="MS Mincho" charset="-128"/>
              </a:rPr>
              <a:t>Undirected Graph</a:t>
            </a:r>
            <a:endParaRPr lang="en-US" dirty="0">
              <a:solidFill>
                <a:schemeClr val="bg2"/>
              </a:solidFill>
            </a:endParaRPr>
          </a:p>
        </p:txBody>
      </p:sp>
      <p:sp>
        <p:nvSpPr>
          <p:cNvPr id="1027" name="Rectangle 3"/>
          <p:cNvSpPr>
            <a:spLocks noGrp="1" noChangeArrowheads="1"/>
          </p:cNvSpPr>
          <p:nvPr>
            <p:ph idx="1"/>
          </p:nvPr>
        </p:nvSpPr>
        <p:spPr>
          <a:xfrm>
            <a:off x="685800" y="1981200"/>
            <a:ext cx="7772400" cy="1066800"/>
          </a:xfrm>
        </p:spPr>
        <p:txBody>
          <a:bodyPr/>
          <a:lstStyle/>
          <a:p>
            <a:r>
              <a:rPr lang="en-US">
                <a:ea typeface="MS Mincho" charset="-128"/>
              </a:rPr>
              <a:t>When the edges in a graph have no direction, the graph is called </a:t>
            </a:r>
            <a:r>
              <a:rPr lang="en-US" i="1">
                <a:ea typeface="MS Mincho" charset="-128"/>
              </a:rPr>
              <a:t>undirected</a:t>
            </a:r>
            <a:endParaRPr lang="en-US"/>
          </a:p>
        </p:txBody>
      </p:sp>
      <p:pic>
        <p:nvPicPr>
          <p:cNvPr id="1028" name="Picture 4" descr="C:\My Documents\308 PowerPoint\Figures\MACJOBS\JPEGS\CHAP09\P551.jpg"/>
          <p:cNvPicPr>
            <a:picLocks noChangeAspect="1" noChangeArrowheads="1"/>
          </p:cNvPicPr>
          <p:nvPr/>
        </p:nvPicPr>
        <p:blipFill>
          <a:blip r:embed="rId2">
            <a:lum bright="-12000"/>
          </a:blip>
          <a:srcRect r="36243" b="71895"/>
          <a:stretch>
            <a:fillRect/>
          </a:stretch>
        </p:blipFill>
        <p:spPr bwMode="auto">
          <a:xfrm>
            <a:off x="2743200" y="3352800"/>
            <a:ext cx="3886200" cy="30400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477000" cy="990600"/>
          </a:xfrm>
        </p:spPr>
        <p:txBody>
          <a:bodyPr>
            <a:normAutofit/>
          </a:bodyPr>
          <a:lstStyle/>
          <a:p>
            <a:r>
              <a:rPr lang="en-IN" sz="4000" u="sng" dirty="0" smtClean="0">
                <a:solidFill>
                  <a:schemeClr val="bg2"/>
                </a:solidFill>
              </a:rPr>
              <a:t>Isolated and pendant vertex</a:t>
            </a:r>
            <a:endParaRPr lang="en-IN" sz="4000" u="sng" dirty="0">
              <a:solidFill>
                <a:schemeClr val="bg2"/>
              </a:solidFill>
            </a:endParaRPr>
          </a:p>
        </p:txBody>
      </p:sp>
      <p:sp>
        <p:nvSpPr>
          <p:cNvPr id="3" name="Content Placeholder 2"/>
          <p:cNvSpPr>
            <a:spLocks noGrp="1"/>
          </p:cNvSpPr>
          <p:nvPr>
            <p:ph idx="1"/>
          </p:nvPr>
        </p:nvSpPr>
        <p:spPr>
          <a:xfrm>
            <a:off x="533400" y="1447800"/>
            <a:ext cx="8305800" cy="2667000"/>
          </a:xfrm>
        </p:spPr>
        <p:txBody>
          <a:bodyPr/>
          <a:lstStyle/>
          <a:p>
            <a:r>
              <a:rPr lang="en-IN" dirty="0" smtClean="0"/>
              <a:t>A vertex having no incident edges in the graph is called an isolated </a:t>
            </a:r>
            <a:r>
              <a:rPr lang="en-IN" dirty="0" err="1" smtClean="0"/>
              <a:t>vertex.the</a:t>
            </a:r>
            <a:r>
              <a:rPr lang="en-IN" dirty="0" smtClean="0"/>
              <a:t> degree of an isolated vertex is zero.</a:t>
            </a:r>
          </a:p>
          <a:p>
            <a:r>
              <a:rPr lang="en-IN" dirty="0" smtClean="0"/>
              <a:t>A vertex of degree one is known as pendant vertex.</a:t>
            </a:r>
            <a:endParaRPr lang="en-IN" dirty="0"/>
          </a:p>
        </p:txBody>
      </p:sp>
      <p:pic>
        <p:nvPicPr>
          <p:cNvPr id="68609" name="Picture 1"/>
          <p:cNvPicPr>
            <a:picLocks noChangeAspect="1" noChangeArrowheads="1"/>
          </p:cNvPicPr>
          <p:nvPr/>
        </p:nvPicPr>
        <p:blipFill>
          <a:blip r:embed="rId2"/>
          <a:srcRect/>
          <a:stretch>
            <a:fillRect/>
          </a:stretch>
        </p:blipFill>
        <p:spPr bwMode="auto">
          <a:xfrm>
            <a:off x="762000" y="4114800"/>
            <a:ext cx="76962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457200"/>
            <a:ext cx="8229600" cy="838200"/>
          </a:xfrm>
        </p:spPr>
        <p:txBody>
          <a:bodyPr/>
          <a:lstStyle/>
          <a:p>
            <a:pPr eaLnBrk="1" hangingPunct="1"/>
            <a:r>
              <a:rPr lang="en-US" altLang="zh-TW" dirty="0" smtClean="0"/>
              <a:t> </a:t>
            </a:r>
            <a:r>
              <a:rPr lang="en-US" altLang="zh-TW" dirty="0" smtClean="0">
                <a:solidFill>
                  <a:schemeClr val="accent1">
                    <a:lumMod val="50000"/>
                  </a:schemeClr>
                </a:solidFill>
              </a:rPr>
              <a:t>Graph Terminology</a:t>
            </a:r>
          </a:p>
        </p:txBody>
      </p:sp>
      <p:sp>
        <p:nvSpPr>
          <p:cNvPr id="22531" name="Rectangle 3"/>
          <p:cNvSpPr>
            <a:spLocks noGrp="1" noChangeArrowheads="1"/>
          </p:cNvSpPr>
          <p:nvPr>
            <p:ph idx="1"/>
          </p:nvPr>
        </p:nvSpPr>
        <p:spPr>
          <a:xfrm>
            <a:off x="304800" y="1600200"/>
            <a:ext cx="8686800" cy="4876800"/>
          </a:xfrm>
        </p:spPr>
        <p:txBody>
          <a:bodyPr/>
          <a:lstStyle/>
          <a:p>
            <a:pPr eaLnBrk="1" hangingPunct="1">
              <a:buFont typeface="Wingdings" pitchFamily="2" charset="2"/>
              <a:buNone/>
            </a:pPr>
            <a:r>
              <a:rPr lang="en-US" altLang="zh-TW" sz="2800" dirty="0" smtClean="0">
                <a:solidFill>
                  <a:srgbClr val="FF0000"/>
                </a:solidFill>
              </a:rPr>
              <a:t>Def 1.</a:t>
            </a:r>
            <a:r>
              <a:rPr lang="en-US" altLang="zh-TW" sz="2800" dirty="0" smtClean="0"/>
              <a:t> Two vertices </a:t>
            </a:r>
            <a:r>
              <a:rPr lang="en-US" altLang="zh-TW" sz="2800" b="1" i="1" dirty="0" smtClean="0">
                <a:latin typeface="Times New Roman" pitchFamily="18" charset="0"/>
              </a:rPr>
              <a:t>u</a:t>
            </a:r>
            <a:r>
              <a:rPr lang="en-US" altLang="zh-TW" sz="2800" dirty="0" smtClean="0"/>
              <a:t> and </a:t>
            </a:r>
            <a:r>
              <a:rPr lang="en-US" altLang="zh-TW" sz="2800" b="1" i="1" dirty="0" smtClean="0">
                <a:latin typeface="Times New Roman" pitchFamily="18" charset="0"/>
              </a:rPr>
              <a:t>v</a:t>
            </a:r>
            <a:r>
              <a:rPr lang="en-US" altLang="zh-TW" sz="2800" dirty="0" smtClean="0"/>
              <a:t> in a undirected graph </a:t>
            </a:r>
            <a:r>
              <a:rPr lang="en-US" altLang="zh-TW" sz="2800" b="1" i="1" dirty="0" smtClean="0">
                <a:latin typeface="Times New Roman" pitchFamily="18" charset="0"/>
              </a:rPr>
              <a:t>G </a:t>
            </a:r>
            <a:r>
              <a:rPr lang="en-US" altLang="zh-TW" sz="2800" dirty="0" smtClean="0"/>
              <a:t>are called </a:t>
            </a:r>
            <a:r>
              <a:rPr lang="en-US" altLang="zh-TW" sz="2800" dirty="0" smtClean="0">
                <a:solidFill>
                  <a:srgbClr val="0000CC"/>
                </a:solidFill>
              </a:rPr>
              <a:t>adjacent </a:t>
            </a:r>
            <a:r>
              <a:rPr lang="en-US" altLang="zh-TW" sz="2800" dirty="0" smtClean="0">
                <a:solidFill>
                  <a:srgbClr val="000000"/>
                </a:solidFill>
              </a:rPr>
              <a:t>(or </a:t>
            </a:r>
            <a:r>
              <a:rPr lang="en-US" altLang="zh-TW" sz="2800" dirty="0" smtClean="0">
                <a:solidFill>
                  <a:srgbClr val="0000CC"/>
                </a:solidFill>
              </a:rPr>
              <a:t>neighbors</a:t>
            </a:r>
            <a:r>
              <a:rPr lang="en-US" altLang="zh-TW" sz="2800" dirty="0" smtClean="0">
                <a:solidFill>
                  <a:srgbClr val="000000"/>
                </a:solidFill>
              </a:rPr>
              <a:t>)</a:t>
            </a:r>
            <a:r>
              <a:rPr lang="en-US" altLang="zh-TW" sz="2800" dirty="0" smtClean="0">
                <a:solidFill>
                  <a:srgbClr val="0000CC"/>
                </a:solidFill>
              </a:rPr>
              <a:t> </a:t>
            </a:r>
            <a:r>
              <a:rPr lang="en-US" altLang="zh-TW" sz="2800" dirty="0" smtClean="0"/>
              <a:t>in </a:t>
            </a:r>
            <a:r>
              <a:rPr lang="en-US" altLang="zh-TW" sz="2800" b="1" i="1" dirty="0" smtClean="0">
                <a:latin typeface="Times New Roman" pitchFamily="18" charset="0"/>
              </a:rPr>
              <a:t>G</a:t>
            </a:r>
            <a:r>
              <a:rPr lang="en-US" altLang="zh-TW" sz="2800" dirty="0" smtClean="0"/>
              <a:t> if </a:t>
            </a:r>
            <a:r>
              <a:rPr lang="en-US" altLang="zh-TW" sz="2800" b="1" dirty="0" smtClean="0">
                <a:latin typeface="Times New Roman" pitchFamily="18" charset="0"/>
              </a:rPr>
              <a:t>{</a:t>
            </a:r>
            <a:r>
              <a:rPr lang="en-US" altLang="zh-TW" sz="2800" b="1" i="1" dirty="0" smtClean="0">
                <a:latin typeface="Times New Roman" pitchFamily="18" charset="0"/>
              </a:rPr>
              <a:t>u</a:t>
            </a:r>
            <a:r>
              <a:rPr lang="en-US" altLang="zh-TW" sz="2800" b="1" dirty="0" smtClean="0">
                <a:latin typeface="Times New Roman" pitchFamily="18" charset="0"/>
              </a:rPr>
              <a:t>, </a:t>
            </a:r>
            <a:r>
              <a:rPr lang="en-US" altLang="zh-TW" sz="2800" b="1" i="1" dirty="0" smtClean="0">
                <a:latin typeface="Times New Roman" pitchFamily="18" charset="0"/>
              </a:rPr>
              <a:t>v</a:t>
            </a:r>
            <a:r>
              <a:rPr lang="en-US" altLang="zh-TW" sz="2800" b="1" dirty="0" smtClean="0">
                <a:latin typeface="Times New Roman" pitchFamily="18" charset="0"/>
              </a:rPr>
              <a:t>}</a:t>
            </a:r>
            <a:r>
              <a:rPr lang="en-US" altLang="zh-TW" sz="2800" dirty="0" smtClean="0"/>
              <a:t> is an edge of </a:t>
            </a:r>
            <a:r>
              <a:rPr lang="en-US" altLang="zh-TW" sz="2800" b="1" i="1" dirty="0" smtClean="0">
                <a:latin typeface="Times New Roman" pitchFamily="18" charset="0"/>
              </a:rPr>
              <a:t>G</a:t>
            </a:r>
            <a:r>
              <a:rPr lang="en-US" altLang="zh-TW" sz="2800" dirty="0" smtClean="0"/>
              <a:t>.</a:t>
            </a:r>
          </a:p>
          <a:p>
            <a:pPr eaLnBrk="1" hangingPunct="1">
              <a:buFont typeface="Wingdings" pitchFamily="2" charset="2"/>
              <a:buNone/>
            </a:pPr>
            <a:endParaRPr lang="en-US" altLang="zh-TW" sz="2800" dirty="0" smtClean="0"/>
          </a:p>
          <a:p>
            <a:pPr eaLnBrk="1" hangingPunct="1"/>
            <a:endParaRPr lang="en-US" altLang="zh-TW" sz="2800" dirty="0" smtClean="0"/>
          </a:p>
          <a:p>
            <a:pPr eaLnBrk="1" hangingPunct="1"/>
            <a:r>
              <a:rPr lang="en-US" altLang="zh-TW" sz="2800" dirty="0" smtClean="0">
                <a:solidFill>
                  <a:schemeClr val="accent1">
                    <a:lumMod val="50000"/>
                  </a:schemeClr>
                </a:solidFill>
              </a:rPr>
              <a:t>Degree</a:t>
            </a:r>
          </a:p>
          <a:p>
            <a:pPr eaLnBrk="1" hangingPunct="1">
              <a:buFont typeface="Wingdings" pitchFamily="2" charset="2"/>
              <a:buNone/>
            </a:pPr>
            <a:r>
              <a:rPr lang="en-US" altLang="zh-TW" sz="2800" dirty="0" smtClean="0">
                <a:solidFill>
                  <a:srgbClr val="FF0000"/>
                </a:solidFill>
              </a:rPr>
              <a:t>Def 2.</a:t>
            </a:r>
            <a:r>
              <a:rPr lang="en-US" altLang="zh-TW" sz="2800" dirty="0" smtClean="0"/>
              <a:t> The </a:t>
            </a:r>
            <a:r>
              <a:rPr lang="en-US" altLang="zh-TW" sz="2800" dirty="0" smtClean="0">
                <a:solidFill>
                  <a:srgbClr val="0000CC"/>
                </a:solidFill>
              </a:rPr>
              <a:t>degree</a:t>
            </a:r>
            <a:r>
              <a:rPr lang="en-US" altLang="zh-TW" sz="2800" dirty="0" smtClean="0"/>
              <a:t> of a vertex </a:t>
            </a:r>
            <a:r>
              <a:rPr lang="en-US" altLang="zh-TW" sz="2800" b="1" i="1" dirty="0" smtClean="0">
                <a:latin typeface="Times New Roman" pitchFamily="18" charset="0"/>
              </a:rPr>
              <a:t>v</a:t>
            </a:r>
            <a:r>
              <a:rPr lang="en-US" altLang="zh-TW" sz="2800" dirty="0" smtClean="0"/>
              <a:t>, denoted by </a:t>
            </a:r>
            <a:r>
              <a:rPr lang="en-US" altLang="zh-TW" sz="2800" dirty="0" smtClean="0">
                <a:solidFill>
                  <a:srgbClr val="0000CC"/>
                </a:solidFill>
              </a:rPr>
              <a:t>deg(</a:t>
            </a:r>
            <a:r>
              <a:rPr lang="en-US" altLang="zh-TW" sz="2800" b="1" i="1" dirty="0" smtClean="0">
                <a:solidFill>
                  <a:srgbClr val="0000CC"/>
                </a:solidFill>
                <a:latin typeface="Times New Roman" pitchFamily="18" charset="0"/>
              </a:rPr>
              <a:t>v</a:t>
            </a:r>
            <a:r>
              <a:rPr lang="en-US" altLang="zh-TW" sz="2800" dirty="0" smtClean="0">
                <a:solidFill>
                  <a:srgbClr val="0000CC"/>
                </a:solidFill>
              </a:rPr>
              <a:t>)</a:t>
            </a:r>
            <a:r>
              <a:rPr lang="en-US" altLang="zh-TW" sz="2800" dirty="0" smtClean="0"/>
              <a:t>, </a:t>
            </a:r>
            <a:br>
              <a:rPr lang="en-US" altLang="zh-TW" sz="2800" dirty="0" smtClean="0"/>
            </a:br>
            <a:r>
              <a:rPr lang="en-US" altLang="zh-TW" sz="2800" dirty="0" smtClean="0"/>
              <a:t>        in an undirected graph is the number of edges </a:t>
            </a:r>
            <a:br>
              <a:rPr lang="en-US" altLang="zh-TW" sz="2800" dirty="0" smtClean="0"/>
            </a:br>
            <a:r>
              <a:rPr lang="en-US" altLang="zh-TW" sz="2800" dirty="0" smtClean="0"/>
              <a:t>        incident with it.</a:t>
            </a:r>
          </a:p>
        </p:txBody>
      </p:sp>
      <p:sp>
        <p:nvSpPr>
          <p:cNvPr id="25602" name="投影片編號版面配置區 4"/>
          <p:cNvSpPr>
            <a:spLocks noGrp="1"/>
          </p:cNvSpPr>
          <p:nvPr>
            <p:ph type="sldNum" sz="quarter" idx="11"/>
          </p:nvPr>
        </p:nvSpPr>
        <p:spPr>
          <a:noFill/>
        </p:spPr>
        <p:txBody>
          <a:bodyPr/>
          <a:lstStyle/>
          <a:p>
            <a:fld id="{04078AF3-D80F-4753-8F80-C9E3A51E29E3}" type="slidenum">
              <a:rPr lang="en-US" altLang="zh-TW" smtClean="0"/>
              <a:pPr/>
              <a:t>9</a:t>
            </a:fld>
            <a:endParaRPr lang="en-US" altLang="zh-TW" smtClean="0"/>
          </a:p>
        </p:txBody>
      </p:sp>
      <p:sp>
        <p:nvSpPr>
          <p:cNvPr id="22533" name="Text Box 5"/>
          <p:cNvSpPr txBox="1">
            <a:spLocks noChangeArrowheads="1"/>
          </p:cNvSpPr>
          <p:nvPr/>
        </p:nvSpPr>
        <p:spPr bwMode="auto">
          <a:xfrm>
            <a:off x="381000" y="2971800"/>
            <a:ext cx="7777163" cy="954088"/>
          </a:xfrm>
          <a:prstGeom prst="rect">
            <a:avLst/>
          </a:prstGeom>
          <a:noFill/>
          <a:ln w="9525">
            <a:noFill/>
            <a:miter lim="800000"/>
            <a:headEnd/>
            <a:tailEnd/>
          </a:ln>
        </p:spPr>
        <p:txBody>
          <a:bodyPr wrap="none">
            <a:spAutoFit/>
          </a:bodyPr>
          <a:lstStyle/>
          <a:p>
            <a:r>
              <a:rPr lang="en-US" altLang="zh-TW" sz="2800"/>
              <a:t>Note : </a:t>
            </a:r>
            <a:r>
              <a:rPr lang="en-US" altLang="zh-TW" sz="2800">
                <a:solidFill>
                  <a:srgbClr val="0000CC"/>
                </a:solidFill>
              </a:rPr>
              <a:t>adjacent</a:t>
            </a:r>
            <a:r>
              <a:rPr lang="en-US" altLang="zh-TW" sz="2800"/>
              <a:t>: a vertex connected to a vertex</a:t>
            </a:r>
          </a:p>
          <a:p>
            <a:r>
              <a:rPr lang="en-US" altLang="zh-TW" sz="2800"/>
              <a:t>           </a:t>
            </a:r>
            <a:r>
              <a:rPr lang="en-US" altLang="zh-TW" sz="2800">
                <a:solidFill>
                  <a:srgbClr val="0000CC"/>
                </a:solidFill>
              </a:rPr>
              <a:t>incident</a:t>
            </a:r>
            <a:r>
              <a:rPr lang="en-US" altLang="zh-TW" sz="2800"/>
              <a:t>: a vertex connected to an edge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ppt_x"/>
                                          </p:val>
                                        </p:tav>
                                        <p:tav tm="100000">
                                          <p:val>
                                            <p:strVal val="#ppt_x"/>
                                          </p:val>
                                        </p:tav>
                                      </p:tavLst>
                                    </p:anim>
                                    <p:anim calcmode="lin" valueType="num">
                                      <p:cBhvr additive="base">
                                        <p:cTn id="8"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anim calcmode="lin" valueType="num">
                                      <p:cBhvr additive="base">
                                        <p:cTn id="13"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3989</TotalTime>
  <Words>1618</Words>
  <Application>Microsoft Office PowerPoint</Application>
  <PresentationFormat>On-screen Show (4:3)</PresentationFormat>
  <Paragraphs>574</Paragraphs>
  <Slides>41</Slides>
  <Notes>17</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Pixel</vt:lpstr>
      <vt:lpstr>GRAPH</vt:lpstr>
      <vt:lpstr>Outline</vt:lpstr>
      <vt:lpstr> Introduction to Graphs</vt:lpstr>
      <vt:lpstr>Slide 4</vt:lpstr>
      <vt:lpstr>Slide 5</vt:lpstr>
      <vt:lpstr>Directed Graph </vt:lpstr>
      <vt:lpstr> Undirected Graph</vt:lpstr>
      <vt:lpstr>Isolated and pendant vertex</vt:lpstr>
      <vt:lpstr> Graph Terminology</vt:lpstr>
      <vt:lpstr>Slide 10</vt:lpstr>
      <vt:lpstr>Slide 11</vt:lpstr>
      <vt:lpstr>Slide 12</vt:lpstr>
      <vt:lpstr>Slide 13</vt:lpstr>
      <vt:lpstr>Slide 14</vt:lpstr>
      <vt:lpstr>Slide 15</vt:lpstr>
      <vt:lpstr>Slide 16</vt:lpstr>
      <vt:lpstr>Slide 17</vt:lpstr>
      <vt:lpstr>Slide 18</vt:lpstr>
      <vt:lpstr>Planar Graphs</vt:lpstr>
      <vt:lpstr>Null graph</vt:lpstr>
      <vt:lpstr>Euler graph                                                                      A closed walk in a graph G containing all the edges of G is called an Euler line in G. A graph containing an Euler line is called an Euler graph.    </vt:lpstr>
      <vt:lpstr>Slide 22</vt:lpstr>
      <vt:lpstr>Operation of graph</vt:lpstr>
      <vt:lpstr>Slide 24</vt:lpstr>
      <vt:lpstr>Intersection the intersection                is a graph G4 consisting only of those vertices and edges that are in both G1 and G2.                         G=                                                                    </vt:lpstr>
      <vt:lpstr>Ring sum the two graph G1 and G2           is a graph consisting of vertex set          and of edge that are either in G1 or G2 but not in both.     </vt:lpstr>
      <vt:lpstr>Fusion A pair of vertices a,b in a graph are said to be fused (merged or identified) if two vertices are replaced by a new vertex such that every edge that was incident or either a or b or on both is incident on new vertex. </vt:lpstr>
      <vt:lpstr>Deletion in this graph there are if we delete the any vertex so all the edges is deleted to relate them. and if we delete the any edges so it is not affect the any vertex only those edges will be deleted. </vt:lpstr>
      <vt:lpstr> Graph Coloring</vt:lpstr>
      <vt:lpstr>Matrix in the graph</vt:lpstr>
      <vt:lpstr>Slide 31</vt:lpstr>
      <vt:lpstr>Slide 32</vt:lpstr>
      <vt:lpstr>Slide 33</vt:lpstr>
      <vt:lpstr>Slide 34</vt:lpstr>
      <vt:lpstr>Slide 35</vt:lpstr>
      <vt:lpstr> Shortest-Path Problems</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Chapter 9 Graphs</dc:title>
  <dc:creator>USER</dc:creator>
  <cp:lastModifiedBy>FAISAL SIDDIQUI</cp:lastModifiedBy>
  <cp:revision>496</cp:revision>
  <cp:lastPrinted>1601-01-01T00:00:00Z</cp:lastPrinted>
  <dcterms:created xsi:type="dcterms:W3CDTF">1601-01-01T00:00:00Z</dcterms:created>
  <dcterms:modified xsi:type="dcterms:W3CDTF">2017-08-25T08:13:38Z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