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3" r:id="rId4"/>
    <p:sldId id="264" r:id="rId5"/>
    <p:sldId id="267" r:id="rId6"/>
    <p:sldId id="269" r:id="rId7"/>
    <p:sldId id="268" r:id="rId8"/>
    <p:sldId id="270" r:id="rId9"/>
    <p:sldId id="273" r:id="rId10"/>
    <p:sldId id="271" r:id="rId11"/>
    <p:sldId id="260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eveantivirus.com/en/product/antivir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2240" y="563768"/>
            <a:ext cx="7101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CENTER FOR ADVANCE STUDIES </a:t>
            </a:r>
            <a:br>
              <a:rPr lang="en-US" sz="2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A.P.J. ABDUL KALAM TECHNICAL UNIVERSITY, LUCKNOW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5748" y="2050869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PETYA  RANSOMWARE  ATTACK</a:t>
            </a:r>
            <a:endParaRPr lang="en-US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4670" y="3309257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752114" y="5401749"/>
            <a:ext cx="25995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MONIKA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M.TECH(CS-CYS)</a:t>
            </a:r>
          </a:p>
        </p:txBody>
      </p:sp>
    </p:spTree>
    <p:extLst>
      <p:ext uri="{BB962C8B-B14F-4D97-AF65-F5344CB8AC3E}">
        <p14:creationId xmlns="" xmlns:p14="http://schemas.microsoft.com/office/powerpoint/2010/main" val="389311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74560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4">
                    <a:lumMod val="50000"/>
                  </a:schemeClr>
                </a:solidFill>
              </a:rPr>
              <a:t>How to detect and remove Petya?</a:t>
            </a:r>
            <a:endParaRPr lang="en-I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21895"/>
            <a:ext cx="9601196" cy="3318936"/>
          </a:xfrm>
        </p:spPr>
        <p:txBody>
          <a:bodyPr/>
          <a:lstStyle/>
          <a:p>
            <a:r>
              <a:rPr lang="en-IN" dirty="0"/>
              <a:t>Reve Antivirus detects this ransomware as Trojan.Ransom.GoldenEye.B and removes it.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69" y="5759205"/>
            <a:ext cx="1127858" cy="481626"/>
          </a:xfrm>
          <a:prstGeom prst="rect">
            <a:avLst/>
          </a:prstGeom>
        </p:spPr>
      </p:pic>
      <p:pic>
        <p:nvPicPr>
          <p:cNvPr id="4098" name="Picture 2" descr="Image result for is petya infectio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3724" y="3597592"/>
            <a:ext cx="5905590" cy="254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493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768" y="1544514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4">
                    <a:lumMod val="50000"/>
                  </a:schemeClr>
                </a:solidFill>
              </a:rPr>
              <a:t>How to avoid such attacks?</a:t>
            </a:r>
            <a:endParaRPr lang="en-I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768" y="3226634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Users are advised to always keep their OS and other software updated. 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Always </a:t>
            </a:r>
            <a:r>
              <a:rPr lang="en-IN" dirty="0"/>
              <a:t>keep a backup of your important data on any external location.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4" y="1544514"/>
            <a:ext cx="2267122" cy="1360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85" y="5725325"/>
            <a:ext cx="1127858" cy="481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140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82" y="2994814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Abstain from clicking any malicious links or attachments.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hlinkClick r:id="rId2"/>
              </a:rPr>
              <a:t>Best Antivirus software </a:t>
            </a:r>
            <a:r>
              <a:rPr lang="en-IN" dirty="0"/>
              <a:t>helps to detect and remove these kind of threats.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1" y="1416676"/>
            <a:ext cx="1406211" cy="1406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527" y="5712446"/>
            <a:ext cx="1127858" cy="481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788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421" y="2860456"/>
            <a:ext cx="9601196" cy="130386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6400" b="1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en-IN" sz="6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94" y="5686688"/>
            <a:ext cx="1127858" cy="481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8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2" y="1545464"/>
            <a:ext cx="4159876" cy="1262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7443" y="2860766"/>
            <a:ext cx="4957105" cy="137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aware of Petya Ransomware?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1" y="1608042"/>
            <a:ext cx="2331076" cy="1746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41" y="1535923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4">
                    <a:lumMod val="50000"/>
                  </a:schemeClr>
                </a:solidFill>
              </a:rPr>
              <a:t>What is Petya?</a:t>
            </a:r>
            <a:endParaRPr lang="en-I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586" y="3105093"/>
            <a:ext cx="9432701" cy="2087664"/>
          </a:xfrm>
          <a:ln>
            <a:noFill/>
          </a:ln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Petya </a:t>
            </a:r>
            <a:r>
              <a:rPr lang="en-IN" dirty="0"/>
              <a:t>is a family of ransomware which blocks access to a computer or its </a:t>
            </a:r>
            <a:r>
              <a:rPr lang="en-IN" dirty="0" smtClean="0"/>
              <a:t>data</a:t>
            </a:r>
            <a:r>
              <a:rPr lang="en-IN" dirty="0"/>
              <a:t>, encrypts files and demands money to release it.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219" y="5692462"/>
            <a:ext cx="1170407" cy="495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55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615" y="1578454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4">
                    <a:lumMod val="50000"/>
                  </a:schemeClr>
                </a:solidFill>
              </a:rPr>
              <a:t>How does a Petya executes its attack?</a:t>
            </a:r>
            <a:endParaRPr lang="en-I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615" y="2569811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Petya spreads </a:t>
            </a:r>
            <a:r>
              <a:rPr lang="en-IN" dirty="0"/>
              <a:t>itself is by exploiting the MS17-010 vulnerability, also known as </a:t>
            </a:r>
            <a:r>
              <a:rPr lang="en-IN" dirty="0" smtClean="0"/>
              <a:t>Eternal-Blue which is an </a:t>
            </a:r>
            <a:r>
              <a:rPr lang="en-IN" dirty="0"/>
              <a:t>exploit generally believed to have been developed by the </a:t>
            </a:r>
            <a:r>
              <a:rPr lang="en-IN" dirty="0" smtClean="0"/>
              <a:t>U.S</a:t>
            </a:r>
            <a:r>
              <a:rPr lang="en-IN" dirty="0"/>
              <a:t>. National Security Agency (NSA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can also spread </a:t>
            </a:r>
            <a:r>
              <a:rPr lang="en-IN" dirty="0"/>
              <a:t>by acquiring user names and passwords and spreading across network shares.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690" y="5749596"/>
            <a:ext cx="1129659" cy="478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99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871" y="1553969"/>
            <a:ext cx="9601196" cy="1303867"/>
          </a:xfrm>
        </p:spPr>
        <p:txBody>
          <a:bodyPr/>
          <a:lstStyle/>
          <a:p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Is Petya Infectious?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101" y="2857836"/>
            <a:ext cx="9601196" cy="3318936"/>
          </a:xfrm>
        </p:spPr>
        <p:txBody>
          <a:bodyPr>
            <a:normAutofit/>
          </a:bodyPr>
          <a:lstStyle/>
          <a:p>
            <a:r>
              <a:rPr lang="en-IN" dirty="0"/>
              <a:t>Infection of Petya ransomware is much more powerful than the infection done by </a:t>
            </a:r>
            <a:r>
              <a:rPr lang="en-IN" dirty="0" smtClean="0"/>
              <a:t>WannaCry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case </a:t>
            </a:r>
            <a:r>
              <a:rPr lang="en-IN" dirty="0"/>
              <a:t>of </a:t>
            </a:r>
            <a:r>
              <a:rPr lang="en-IN" dirty="0" smtClean="0"/>
              <a:t>WannaCry </a:t>
            </a:r>
            <a:r>
              <a:rPr lang="en-IN" dirty="0"/>
              <a:t>it encrypts only files, but Petya not only encrypts files, it also locks the entire </a:t>
            </a:r>
            <a:r>
              <a:rPr lang="en-IN" dirty="0" smtClean="0"/>
              <a:t>disk</a:t>
            </a:r>
            <a:r>
              <a:rPr lang="en-IN" dirty="0"/>
              <a:t>, making it basically unusable until the infection is </a:t>
            </a:r>
            <a:r>
              <a:rPr lang="en-IN" dirty="0" smtClean="0"/>
              <a:t>removed.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69" y="5695146"/>
            <a:ext cx="1127858" cy="481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01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6303"/>
            <a:ext cx="9601196" cy="3318936"/>
          </a:xfrm>
        </p:spPr>
        <p:txBody>
          <a:bodyPr/>
          <a:lstStyle/>
          <a:p>
            <a:r>
              <a:rPr lang="en-IN" dirty="0" smtClean="0"/>
              <a:t> Petya </a:t>
            </a:r>
            <a:r>
              <a:rPr lang="en-IN" dirty="0"/>
              <a:t>infects Master Boot Record (MBR). Infected MBR encrypts hard disk on next reboot. 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rebooting starts, it shows CHKDSK display on screen which is actually its encryption </a:t>
            </a:r>
            <a:r>
              <a:rPr lang="en-IN" dirty="0" smtClean="0"/>
              <a:t>process </a:t>
            </a:r>
            <a:r>
              <a:rPr lang="en-IN" dirty="0"/>
              <a:t>running in the </a:t>
            </a:r>
            <a:r>
              <a:rPr lang="en-IN" dirty="0" smtClean="0"/>
              <a:t>background.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250" y="5673810"/>
            <a:ext cx="1127858" cy="481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46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494" y="1449349"/>
            <a:ext cx="9601196" cy="3318936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Note:-  </a:t>
            </a:r>
            <a:r>
              <a:rPr lang="en-IN" dirty="0" smtClean="0"/>
              <a:t>Users </a:t>
            </a:r>
            <a:r>
              <a:rPr lang="en-IN" dirty="0"/>
              <a:t>are advised to power off their system as soon as they </a:t>
            </a:r>
            <a:r>
              <a:rPr lang="en-IN" dirty="0" smtClean="0"/>
              <a:t>view </a:t>
            </a:r>
            <a:r>
              <a:rPr lang="en-IN" dirty="0"/>
              <a:t>this screen.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285" y="5745604"/>
            <a:ext cx="1127858" cy="481626"/>
          </a:xfrm>
          <a:prstGeom prst="rect">
            <a:avLst/>
          </a:prstGeom>
        </p:spPr>
      </p:pic>
      <p:pic>
        <p:nvPicPr>
          <p:cNvPr id="7170" name="Picture 2" descr="Image result for is petya infectio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712" y="2455817"/>
            <a:ext cx="6353175" cy="3788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61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56" y="1253065"/>
            <a:ext cx="9601196" cy="1303867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4">
                    <a:lumMod val="50000"/>
                  </a:schemeClr>
                </a:solidFill>
              </a:rPr>
              <a:t>What is the Ransom note when asked for Payment?</a:t>
            </a:r>
            <a:endParaRPr lang="en-I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2754"/>
            <a:ext cx="9601196" cy="343311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Ransom </a:t>
            </a:r>
            <a:r>
              <a:rPr lang="en-IN" dirty="0"/>
              <a:t>note asking for payment through Bitcoin is shown as below: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44" y="5680753"/>
            <a:ext cx="1127858" cy="481626"/>
          </a:xfrm>
          <a:prstGeom prst="rect">
            <a:avLst/>
          </a:prstGeom>
        </p:spPr>
      </p:pic>
      <p:pic>
        <p:nvPicPr>
          <p:cNvPr id="5122" name="Picture 2" descr="Image result for is petya infectio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6340" y="2899955"/>
            <a:ext cx="5670460" cy="3461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00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537" y="1446852"/>
            <a:ext cx="944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+mj-lt"/>
                <a:cs typeface="Times New Roman" pitchFamily="18" charset="0"/>
              </a:rPr>
              <a:t>A new strain of the Petya ransomware started propagating on June 27, 2017, infecting many organizations.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410" y="2495006"/>
            <a:ext cx="9548949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688</TotalTime>
  <Words>333</Words>
  <Application>Microsoft Office PowerPoint</Application>
  <PresentationFormat>Custom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Slide 1</vt:lpstr>
      <vt:lpstr>Slide 2</vt:lpstr>
      <vt:lpstr>What is Petya?</vt:lpstr>
      <vt:lpstr>How does a Petya executes its attack?</vt:lpstr>
      <vt:lpstr>Is Petya Infectious?</vt:lpstr>
      <vt:lpstr>Slide 6</vt:lpstr>
      <vt:lpstr>Slide 7</vt:lpstr>
      <vt:lpstr>What is the Ransom note when asked for Payment?</vt:lpstr>
      <vt:lpstr>Slide 9</vt:lpstr>
      <vt:lpstr>How to detect and remove Petya?</vt:lpstr>
      <vt:lpstr>How to avoid such attacks?</vt:lpstr>
      <vt:lpstr>Slide 12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aware about Petya Ransomware?</dc:title>
  <dc:creator>reve</dc:creator>
  <cp:lastModifiedBy>cnb</cp:lastModifiedBy>
  <cp:revision>46</cp:revision>
  <dcterms:created xsi:type="dcterms:W3CDTF">2017-07-10T04:50:00Z</dcterms:created>
  <dcterms:modified xsi:type="dcterms:W3CDTF">2017-09-13T19:19:28Z</dcterms:modified>
</cp:coreProperties>
</file>