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3" r:id="rId2"/>
    <p:sldId id="256" r:id="rId3"/>
    <p:sldId id="257" r:id="rId4"/>
    <p:sldId id="260" r:id="rId5"/>
    <p:sldId id="258" r:id="rId6"/>
    <p:sldId id="261" r:id="rId7"/>
    <p:sldId id="262" r:id="rId8"/>
    <p:sldId id="259" r:id="rId9"/>
    <p:sldId id="265" r:id="rId10"/>
    <p:sldId id="264"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A3E04D3C-80F6-463D-826E-8BE76E3252D9}" type="datetimeFigureOut">
              <a:rPr lang="en-US" smtClean="0"/>
              <a:pPr/>
              <a:t>13-Sep-17</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1C83E01-243E-456C-95E8-0F248DE2B8A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3E04D3C-80F6-463D-826E-8BE76E3252D9}" type="datetimeFigureOut">
              <a:rPr lang="en-US" smtClean="0"/>
              <a:pPr/>
              <a:t>13-Sep-17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C83E01-243E-456C-95E8-0F248DE2B8A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3E04D3C-80F6-463D-826E-8BE76E3252D9}" type="datetimeFigureOut">
              <a:rPr lang="en-US" smtClean="0"/>
              <a:pPr/>
              <a:t>13-Sep-17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C83E01-243E-456C-95E8-0F248DE2B8A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3E04D3C-80F6-463D-826E-8BE76E3252D9}" type="datetimeFigureOut">
              <a:rPr lang="en-US" smtClean="0"/>
              <a:pPr/>
              <a:t>13-Sep-17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C83E01-243E-456C-95E8-0F248DE2B8A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3E04D3C-80F6-463D-826E-8BE76E3252D9}" type="datetimeFigureOut">
              <a:rPr lang="en-US" smtClean="0"/>
              <a:pPr/>
              <a:t>13-Sep-17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C83E01-243E-456C-95E8-0F248DE2B8A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3E04D3C-80F6-463D-826E-8BE76E3252D9}" type="datetimeFigureOut">
              <a:rPr lang="en-US" smtClean="0"/>
              <a:pPr/>
              <a:t>13-Sep-17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C83E01-243E-456C-95E8-0F248DE2B8A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A3E04D3C-80F6-463D-826E-8BE76E3252D9}" type="datetimeFigureOut">
              <a:rPr lang="en-US" smtClean="0"/>
              <a:pPr/>
              <a:t>13-Sep-17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C83E01-243E-456C-95E8-0F248DE2B8A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3E04D3C-80F6-463D-826E-8BE76E3252D9}" type="datetimeFigureOut">
              <a:rPr lang="en-US" smtClean="0"/>
              <a:pPr/>
              <a:t>13-Sep-17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C83E01-243E-456C-95E8-0F248DE2B8A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E04D3C-80F6-463D-826E-8BE76E3252D9}" type="datetimeFigureOut">
              <a:rPr lang="en-US" smtClean="0"/>
              <a:pPr/>
              <a:t>13-Sep-17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C83E01-243E-456C-95E8-0F248DE2B8A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3E04D3C-80F6-463D-826E-8BE76E3252D9}" type="datetimeFigureOut">
              <a:rPr lang="en-US" smtClean="0"/>
              <a:pPr/>
              <a:t>13-Sep-17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C83E01-243E-456C-95E8-0F248DE2B8A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3E04D3C-80F6-463D-826E-8BE76E3252D9}" type="datetimeFigureOut">
              <a:rPr lang="en-US" smtClean="0"/>
              <a:pPr/>
              <a:t>13-Sep-17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1C83E01-243E-456C-95E8-0F248DE2B8A1}"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A3E04D3C-80F6-463D-826E-8BE76E3252D9}" type="datetimeFigureOut">
              <a:rPr lang="en-US" smtClean="0"/>
              <a:pPr/>
              <a:t>13-Sep-17</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1C83E01-243E-456C-95E8-0F248DE2B8A1}"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webopedia.com/TERM/D/DDoS_attack.html" TargetMode="External"/><Relationship Id="rId2" Type="http://schemas.openxmlformats.org/officeDocument/2006/relationships/hyperlink" Target="http://www.webopedia.com/TERM/D/DoS_attack.html" TargetMode="External"/><Relationship Id="rId1" Type="http://schemas.openxmlformats.org/officeDocument/2006/relationships/slideLayout" Target="../slideLayouts/slideLayout2.xml"/><Relationship Id="rId4" Type="http://schemas.openxmlformats.org/officeDocument/2006/relationships/hyperlink" Target="http://www.theguardian.com/technology/2013/mar/22/south-korea-cyber-attack"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gadgets.ndtv.com/tags/akamai" TargetMode="External"/><Relationship Id="rId2" Type="http://schemas.openxmlformats.org/officeDocument/2006/relationships/hyperlink" Target="http://gadgets.ndtv.com/tags/ddos" TargetMode="External"/><Relationship Id="rId1" Type="http://schemas.openxmlformats.org/officeDocument/2006/relationships/slideLayout" Target="../slideLayouts/slideLayout2.xml"/><Relationship Id="rId5" Type="http://schemas.openxmlformats.org/officeDocument/2006/relationships/hyperlink" Target="http://gadgets.ndtv.com/google" TargetMode="External"/><Relationship Id="rId4" Type="http://schemas.openxmlformats.org/officeDocument/2006/relationships/hyperlink" Target="https://blogs.akamai.com/2017/08/the-wirex-botnet-an-example-of-cross-organizational-cooperation.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esecurityplanet.com/network-security/how-to-prevent-dos-attacks.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b="1" dirty="0" smtClean="0"/>
              <a:t>NAME - ARVIND GAUTAM</a:t>
            </a:r>
          </a:p>
          <a:p>
            <a:pPr>
              <a:buNone/>
            </a:pPr>
            <a:r>
              <a:rPr lang="en-US" b="1" dirty="0" smtClean="0"/>
              <a:t>TOPIC- Distributed Denial of Service attack (DDoS)</a:t>
            </a:r>
          </a:p>
          <a:p>
            <a:pPr>
              <a:buNone/>
            </a:pPr>
            <a:r>
              <a:rPr lang="en-US" b="1" dirty="0" smtClean="0"/>
              <a:t>M.TECH(CYBER SECURITY)</a:t>
            </a:r>
            <a:endParaRPr lang="en-US"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sz="3200" b="1" dirty="0" smtClean="0"/>
              <a:t>             </a:t>
            </a:r>
          </a:p>
          <a:p>
            <a:pPr>
              <a:buNone/>
            </a:pPr>
            <a:endParaRPr lang="en-US" sz="3200" b="1" dirty="0" smtClean="0"/>
          </a:p>
          <a:p>
            <a:pPr>
              <a:buNone/>
            </a:pPr>
            <a:r>
              <a:rPr lang="en-US" sz="3200" b="1" dirty="0" smtClean="0"/>
              <a:t>                          THANK YOU</a:t>
            </a:r>
            <a:endParaRPr lang="en-US" sz="32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 </a:t>
            </a:r>
            <a:r>
              <a:rPr lang="en-US" b="1" dirty="0"/>
              <a:t>Distributed Denial of Service attack (DDoS)</a:t>
            </a:r>
            <a:endParaRPr lang="en-US" dirty="0"/>
          </a:p>
        </p:txBody>
      </p:sp>
      <p:sp>
        <p:nvSpPr>
          <p:cNvPr id="3" name="Subtitle 2"/>
          <p:cNvSpPr>
            <a:spLocks noGrp="1"/>
          </p:cNvSpPr>
          <p:nvPr>
            <p:ph type="subTitle" idx="1"/>
          </p:nvPr>
        </p:nvSpPr>
        <p:spPr/>
        <p:txBody>
          <a:bodyPr>
            <a:normAutofit fontScale="85000" lnSpcReduction="10000"/>
          </a:bodyPr>
          <a:lstStyle/>
          <a:p>
            <a:r>
              <a:rPr lang="en-US" dirty="0"/>
              <a:t>This happens when a server is overloaded with connections, with a goal of ultimately shutting down the target’s website or network system. “This is just where [hackers] are overloading your system, hoping it will shut down your network and you will not be able to operate your business.</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it?</a:t>
            </a:r>
            <a:r>
              <a:rPr lang="en-US" dirty="0" smtClean="0"/>
              <a:t> </a:t>
            </a:r>
            <a:endParaRPr lang="en-US" dirty="0"/>
          </a:p>
        </p:txBody>
      </p:sp>
      <p:sp>
        <p:nvSpPr>
          <p:cNvPr id="3" name="Content Placeholder 2"/>
          <p:cNvSpPr>
            <a:spLocks noGrp="1"/>
          </p:cNvSpPr>
          <p:nvPr>
            <p:ph idx="1"/>
          </p:nvPr>
        </p:nvSpPr>
        <p:spPr/>
        <p:txBody>
          <a:bodyPr/>
          <a:lstStyle/>
          <a:p>
            <a:pPr>
              <a:buNone/>
            </a:pPr>
            <a:r>
              <a:rPr lang="en-US" dirty="0" smtClean="0"/>
              <a:t>    A DoS attack focuses on disrupting the service to a network. Attackers send high volumes of data or traffic through the network (i.e. making lots of connection requests), until the network becomes overloaded and can no longer function.</a:t>
            </a:r>
          </a:p>
          <a:p>
            <a:pPr>
              <a:buNone/>
            </a:pP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Discovered by-:</a:t>
            </a:r>
            <a:endParaRPr lang="en-US" dirty="0"/>
          </a:p>
        </p:txBody>
      </p:sp>
      <p:sp>
        <p:nvSpPr>
          <p:cNvPr id="3" name="Content Placeholder 2"/>
          <p:cNvSpPr>
            <a:spLocks noGrp="1"/>
          </p:cNvSpPr>
          <p:nvPr>
            <p:ph idx="1"/>
          </p:nvPr>
        </p:nvSpPr>
        <p:spPr/>
        <p:txBody>
          <a:bodyPr/>
          <a:lstStyle/>
          <a:p>
            <a:r>
              <a:rPr lang="en-US" dirty="0" smtClean="0"/>
              <a:t>Court testimony shows that the first demonstration of DoS attack was made by Khan C. Smith.</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How does it work?</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There are a few different ways attackers can achieve </a:t>
            </a:r>
            <a:r>
              <a:rPr lang="en-US" dirty="0" smtClean="0">
                <a:hlinkClick r:id="rId2"/>
              </a:rPr>
              <a:t>DoS attacks</a:t>
            </a:r>
            <a:r>
              <a:rPr lang="en-US" dirty="0" smtClean="0"/>
              <a:t>, but the most common is the </a:t>
            </a:r>
            <a:r>
              <a:rPr lang="en-US" dirty="0" smtClean="0">
                <a:hlinkClick r:id="rId3"/>
              </a:rPr>
              <a:t>distributed-denial-of-service</a:t>
            </a:r>
            <a:r>
              <a:rPr lang="en-US" dirty="0" smtClean="0"/>
              <a:t> (DDoS) attack. This involves the attacker using multiple computers to send the traffic or data that will overload the system. In many instances, a person may not even realize that his or her computer has been hijacked and is contributing to the DDoS attack.</a:t>
            </a:r>
          </a:p>
          <a:p>
            <a:r>
              <a:rPr lang="en-US" dirty="0" smtClean="0"/>
              <a:t>Disrupting service can have </a:t>
            </a:r>
            <a:r>
              <a:rPr lang="en-US" dirty="0" smtClean="0">
                <a:hlinkClick r:id="rId4"/>
              </a:rPr>
              <a:t>serious consequences</a:t>
            </a:r>
            <a:r>
              <a:rPr lang="en-US" dirty="0" smtClean="0"/>
              <a:t> relating to security and online access. Many instances of large scale DoS attacks have been implemented as a sign of protest toward governments or individuals and have led to severe punishment, including jail time.</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096000"/>
          </a:xfrm>
        </p:spPr>
        <p:txBody>
          <a:bodyPr>
            <a:normAutofit fontScale="70000" lnSpcReduction="20000"/>
          </a:bodyPr>
          <a:lstStyle/>
          <a:p>
            <a:r>
              <a:rPr lang="en-US" dirty="0" smtClean="0"/>
              <a:t>In the past three months, we have seen plenty of distributed </a:t>
            </a:r>
            <a:r>
              <a:rPr lang="en-US" dirty="0" smtClean="0">
                <a:hlinkClick r:id="rId2"/>
              </a:rPr>
              <a:t>denial of service (DDoS) attacks</a:t>
            </a:r>
            <a:r>
              <a:rPr lang="en-US" dirty="0" smtClean="0"/>
              <a:t> that have affected both corporations and individuals. Internet giant Google has been involved in the process of keeping a check on such cyber threat cases, and this time it has removed roughly 300 malicious apps from Google Play store that could take control of Android devices to participate large-scale DDoS attacks.</a:t>
            </a:r>
          </a:p>
          <a:p>
            <a:r>
              <a:rPr lang="en-US" dirty="0" smtClean="0"/>
              <a:t>Researchers at </a:t>
            </a:r>
            <a:r>
              <a:rPr lang="en-US" dirty="0" err="1" smtClean="0">
                <a:hlinkClick r:id="rId3"/>
              </a:rPr>
              <a:t>Akamai</a:t>
            </a:r>
            <a:r>
              <a:rPr lang="en-US" dirty="0" smtClean="0"/>
              <a:t> in a </a:t>
            </a:r>
            <a:r>
              <a:rPr lang="en-US" dirty="0" smtClean="0">
                <a:hlinkClick r:id="rId4"/>
              </a:rPr>
              <a:t>blog post</a:t>
            </a:r>
            <a:r>
              <a:rPr lang="en-US" dirty="0" smtClean="0"/>
              <a:t> have pointed out that a </a:t>
            </a:r>
            <a:r>
              <a:rPr lang="en-US" dirty="0" err="1" smtClean="0"/>
              <a:t>botnet</a:t>
            </a:r>
            <a:r>
              <a:rPr lang="en-US" dirty="0" smtClean="0"/>
              <a:t> named </a:t>
            </a:r>
            <a:r>
              <a:rPr lang="en-US" dirty="0" err="1" smtClean="0"/>
              <a:t>WireX</a:t>
            </a:r>
            <a:r>
              <a:rPr lang="en-US" dirty="0" smtClean="0"/>
              <a:t> corrupted multiple content delivery networks (CDNs) and other content providers on August 17. The </a:t>
            </a:r>
            <a:r>
              <a:rPr lang="en-US" dirty="0" err="1" smtClean="0"/>
              <a:t>botnet</a:t>
            </a:r>
            <a:r>
              <a:rPr lang="en-US" dirty="0" smtClean="0"/>
              <a:t> comprised Android devices that were running malicious apps designed to create a DDoS attack. </a:t>
            </a:r>
            <a:r>
              <a:rPr lang="en-US" dirty="0" err="1" smtClean="0"/>
              <a:t>Akamai</a:t>
            </a:r>
            <a:r>
              <a:rPr lang="en-US" dirty="0" smtClean="0"/>
              <a:t> has joined hands with major companies such as </a:t>
            </a:r>
            <a:r>
              <a:rPr lang="en-US" dirty="0" smtClean="0">
                <a:hlinkClick r:id="rId5"/>
              </a:rPr>
              <a:t>Google</a:t>
            </a:r>
            <a:r>
              <a:rPr lang="en-US" dirty="0" smtClean="0"/>
              <a:t>, </a:t>
            </a:r>
            <a:r>
              <a:rPr lang="en-US" dirty="0" err="1" smtClean="0"/>
              <a:t>Cloudflare</a:t>
            </a:r>
            <a:r>
              <a:rPr lang="en-US" dirty="0" smtClean="0"/>
              <a:t>, Flashpoint, Oracle </a:t>
            </a:r>
            <a:r>
              <a:rPr lang="en-US" dirty="0" err="1" smtClean="0"/>
              <a:t>Dyn</a:t>
            </a:r>
            <a:r>
              <a:rPr lang="en-US" dirty="0" smtClean="0"/>
              <a:t>, </a:t>
            </a:r>
            <a:r>
              <a:rPr lang="en-US" dirty="0" err="1" smtClean="0"/>
              <a:t>RiskIQ</a:t>
            </a:r>
            <a:r>
              <a:rPr lang="en-US" dirty="0" smtClean="0"/>
              <a:t>, and Team </a:t>
            </a:r>
            <a:r>
              <a:rPr lang="en-US" dirty="0" err="1" smtClean="0"/>
              <a:t>Cymru</a:t>
            </a:r>
            <a:r>
              <a:rPr lang="en-US" dirty="0" smtClean="0"/>
              <a:t> among others to combat this threat from spreading further.</a:t>
            </a:r>
          </a:p>
          <a:p>
            <a:r>
              <a:rPr lang="en-US" dirty="0" smtClean="0"/>
              <a:t>approximately 300 apps associated with the issue, blocked them from the Play Store, and we're in the process of removing them from all affected devices. The researchers' findings, combined with our own analysis, have enabled us to better protect Android users, everywhere," says Google while commenting in a response to </a:t>
            </a:r>
            <a:r>
              <a:rPr lang="en-US" dirty="0" err="1" smtClean="0"/>
              <a:t>Akamai's</a:t>
            </a:r>
            <a:r>
              <a:rPr lang="en-US" dirty="0" smtClean="0"/>
              <a:t> research, where it also mentioned that it is removing up to 300 apps from the Play store. The instances of such apps were found when the researchers assigned to investigate this matter traced back some nodes to an attack that happened on August 17 from an unusual APK file with a jumbled up filename - 'twdlphqg_v1.3.5_apkpure.com.apk'. Then, the researchers smelled that these apps could have more copies, duplicates, and instances directly related to the DDoS attack.</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rmAutofit lnSpcReduction="10000"/>
          </a:bodyPr>
          <a:lstStyle/>
          <a:p>
            <a:pPr fontAlgn="base"/>
            <a:r>
              <a:rPr lang="en-US" b="1" u="sng" dirty="0" smtClean="0"/>
              <a:t>Economy loss-</a:t>
            </a:r>
            <a:r>
              <a:rPr lang="en-US" dirty="0" smtClean="0"/>
              <a:t> </a:t>
            </a:r>
            <a:r>
              <a:rPr lang="en-US" sz="3200" dirty="0" smtClean="0"/>
              <a:t>In the past three months, we have seen plenty of distributed denial of service (DDoS) attacks that have affected both corporations and individuals. Internet giant Google has been involved in the process of keeping a check on such cyber threat cases, and this time it has removed roughly 300 malicious apps from Google Play store that could take control of Android devices to participate large-scale DDoS attacks.</a:t>
            </a:r>
            <a:endParaRPr lang="en-US" sz="3200" b="1" dirty="0" smtClean="0"/>
          </a:p>
          <a:p>
            <a:pPr>
              <a:buNone/>
            </a:pP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How can I prevent it?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Unless your company is huge, it’s rare that you would be targeted by an outside group or attacker for a DoS attack. Your site or network could still fall victim to one, however, if another organization on your network is targeted.</a:t>
            </a:r>
          </a:p>
          <a:p>
            <a:r>
              <a:rPr lang="en-US" dirty="0" smtClean="0"/>
              <a:t>The </a:t>
            </a:r>
            <a:r>
              <a:rPr lang="en-US" dirty="0" smtClean="0">
                <a:hlinkClick r:id="rId2"/>
              </a:rPr>
              <a:t>best way to prevent</a:t>
            </a:r>
            <a:r>
              <a:rPr lang="en-US" dirty="0" smtClean="0"/>
              <a:t> an additional breach is to keep your system as secure as possible with regular software updates, online security monitoring and monitoring your data flow to identify any unusual or threatening spikes in traffic before they become a problem. DoS attacks can also be perpetrated by simply cutting a cable or dislodging a plug that connects your website’s server to the internet, so due diligence in physically monitoring your connections is recommended as well.</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b="1" dirty="0" smtClean="0"/>
              <a:t>   REFERENCE- </a:t>
            </a:r>
            <a:r>
              <a:rPr lang="en-US" i="1" dirty="0" smtClean="0"/>
              <a:t>For </a:t>
            </a:r>
            <a:r>
              <a:rPr lang="en-US" i="1" dirty="0" smtClean="0"/>
              <a:t>the latest tech news and reviews, follow The Gadgets 360 on Twitter, Facebook, and follow a book name- Cyber risks for business professionals : a management guide.</a:t>
            </a:r>
            <a:endParaRPr lang="en-US" dirty="0" smtClean="0"/>
          </a:p>
          <a:p>
            <a:pPr>
              <a:buNone/>
            </a:pPr>
            <a:r>
              <a:rPr lang="en-US" dirty="0" smtClean="0"/>
              <a:t/>
            </a:r>
            <a:br>
              <a:rPr lang="en-US" dirty="0" smtClean="0"/>
            </a:br>
            <a:endParaRPr lang="en-US" b="1" dirty="0" smtClean="0"/>
          </a:p>
          <a:p>
            <a:pPr>
              <a:buNone/>
            </a:pPr>
            <a:endParaRPr lang="en-US" b="1"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375</TotalTime>
  <Words>341</Words>
  <Application>Microsoft Office PowerPoint</Application>
  <PresentationFormat>On-screen Show (4:3)</PresentationFormat>
  <Paragraphs>25</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Flow</vt:lpstr>
      <vt:lpstr>Slide 1</vt:lpstr>
      <vt:lpstr> Distributed Denial of Service attack (DDoS)</vt:lpstr>
      <vt:lpstr>What is it? </vt:lpstr>
      <vt:lpstr>Discovered by-:</vt:lpstr>
      <vt:lpstr>How does it work?</vt:lpstr>
      <vt:lpstr>Slide 6</vt:lpstr>
      <vt:lpstr>Slide 7</vt:lpstr>
      <vt:lpstr>How can I prevent it?</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Denial of Service attack (DDoS)</dc:title>
  <dc:creator>hp</dc:creator>
  <cp:lastModifiedBy>hp</cp:lastModifiedBy>
  <cp:revision>14</cp:revision>
  <dcterms:created xsi:type="dcterms:W3CDTF">2017-09-13T01:24:05Z</dcterms:created>
  <dcterms:modified xsi:type="dcterms:W3CDTF">2017-09-13T07:40:22Z</dcterms:modified>
</cp:coreProperties>
</file>