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7A7996-11AC-4BCE-AE3B-69D8B97177E0}" type="datetimeFigureOut">
              <a:rPr lang="en-US" smtClean="0"/>
              <a:pPr/>
              <a:t>28-Oct-17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0F8968E-33D7-496B-9782-56AC1D1E69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A7996-11AC-4BCE-AE3B-69D8B97177E0}" type="datetimeFigureOut">
              <a:rPr lang="en-US" smtClean="0"/>
              <a:pPr/>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A7996-11AC-4BCE-AE3B-69D8B97177E0}" type="datetimeFigureOut">
              <a:rPr lang="en-US" smtClean="0"/>
              <a:pPr/>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A7996-11AC-4BCE-AE3B-69D8B97177E0}" type="datetimeFigureOut">
              <a:rPr lang="en-US" smtClean="0"/>
              <a:pPr/>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7A7996-11AC-4BCE-AE3B-69D8B97177E0}" type="datetimeFigureOut">
              <a:rPr lang="en-US" smtClean="0"/>
              <a:pPr/>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8968E-33D7-496B-9782-56AC1D1E69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7A7996-11AC-4BCE-AE3B-69D8B97177E0}" type="datetimeFigureOut">
              <a:rPr lang="en-US" smtClean="0"/>
              <a:pPr/>
              <a:t>28-Oct-17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7A7996-11AC-4BCE-AE3B-69D8B97177E0}" type="datetimeFigureOut">
              <a:rPr lang="en-US" smtClean="0"/>
              <a:pPr/>
              <a:t>28-Oct-17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7A7996-11AC-4BCE-AE3B-69D8B97177E0}" type="datetimeFigureOut">
              <a:rPr lang="en-US" smtClean="0"/>
              <a:pPr/>
              <a:t>28-Oct-17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A7996-11AC-4BCE-AE3B-69D8B97177E0}" type="datetimeFigureOut">
              <a:rPr lang="en-US" smtClean="0"/>
              <a:pPr/>
              <a:t>28-Oct-17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7A7996-11AC-4BCE-AE3B-69D8B97177E0}" type="datetimeFigureOut">
              <a:rPr lang="en-US" smtClean="0"/>
              <a:pPr/>
              <a:t>28-Oct-17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8968E-33D7-496B-9782-56AC1D1E69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7A7996-11AC-4BCE-AE3B-69D8B97177E0}" type="datetimeFigureOut">
              <a:rPr lang="en-US" smtClean="0"/>
              <a:pPr/>
              <a:t>28-Oct-17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0F8968E-33D7-496B-9782-56AC1D1E69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7A7996-11AC-4BCE-AE3B-69D8B97177E0}" type="datetimeFigureOut">
              <a:rPr lang="en-US" smtClean="0"/>
              <a:pPr/>
              <a:t>28-Oct-17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0F8968E-33D7-496B-9782-56AC1D1E69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ull-byte.wonderhowto.com/how-to/hack-like-pro-crack-online-web-form-passwords-with-thc-hydra-burp-suite-0160643/" TargetMode="External"/><Relationship Id="rId2" Type="http://schemas.openxmlformats.org/officeDocument/2006/relationships/hyperlink" Target="https://null-byte.wonderhowto.com/how-to/hack-like-pro-advanced-nmap-for-reconnaissance-0151619/" TargetMode="External"/><Relationship Id="rId1" Type="http://schemas.openxmlformats.org/officeDocument/2006/relationships/slideLayout" Target="../slideLayouts/slideLayout2.xml"/><Relationship Id="rId5" Type="http://schemas.openxmlformats.org/officeDocument/2006/relationships/hyperlink" Target="https://null-byte.wonderhowto.com/search/mysql/" TargetMode="External"/><Relationship Id="rId4" Type="http://schemas.openxmlformats.org/officeDocument/2006/relationships/hyperlink" Target="https://null-byte.wonderhowto.com/how-to/hack-like-pro-find-vulnerabilities-for-any-website-using-nikto-015172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null-byte.wonderhowto.com/how-to/hack-like-pro-networking-basics-for-aspiring-hacker-part-1-01660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381000"/>
            <a:ext cx="7772400" cy="1371600"/>
          </a:xfrm>
        </p:spPr>
        <p:txBody>
          <a:bodyPr>
            <a:normAutofit fontScale="90000"/>
          </a:bodyPr>
          <a:lstStyle/>
          <a:p>
            <a:r>
              <a:rPr lang="en-US" b="0" dirty="0" smtClean="0"/>
              <a:t>What is SPARTA?</a:t>
            </a:r>
            <a:br>
              <a:rPr lang="en-US" b="0" dirty="0" smtClean="0"/>
            </a:br>
            <a:endParaRPr lang="en-US" dirty="0"/>
          </a:p>
        </p:txBody>
      </p:sp>
      <p:sp>
        <p:nvSpPr>
          <p:cNvPr id="3" name="Subtitle 2"/>
          <p:cNvSpPr>
            <a:spLocks noGrp="1"/>
          </p:cNvSpPr>
          <p:nvPr>
            <p:ph type="subTitle" idx="1"/>
          </p:nvPr>
        </p:nvSpPr>
        <p:spPr>
          <a:xfrm>
            <a:off x="722376" y="3685032"/>
            <a:ext cx="7772400" cy="2106168"/>
          </a:xfrm>
        </p:spPr>
        <p:txBody>
          <a:bodyPr>
            <a:normAutofit fontScale="85000" lnSpcReduction="20000"/>
          </a:bodyPr>
          <a:lstStyle/>
          <a:p>
            <a:r>
              <a:rPr lang="en-US" dirty="0" smtClean="0"/>
              <a:t>SPARTA is a python GUI application which simplifies network infrastructure penetration testing by aiding the penetration tester in the scanning and enumeration phase. It allows the tester to save time by having point-and-click access to his toolkit and by displaying all tool output in a convenient way. If little time is spent setting up commands and tools, more time can be spent focusing on </a:t>
            </a:r>
            <a:r>
              <a:rPr lang="en-US" dirty="0" err="1" smtClean="0"/>
              <a:t>analysing</a:t>
            </a:r>
            <a:r>
              <a:rPr lang="en-US" dirty="0" smtClean="0"/>
              <a:t> results.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Sparta is information gathering tool and it is installed </a:t>
            </a:r>
            <a:r>
              <a:rPr lang="en-US" dirty="0" err="1" smtClean="0"/>
              <a:t>bydefault</a:t>
            </a:r>
            <a:r>
              <a:rPr lang="en-US" dirty="0" smtClean="0"/>
              <a:t> in kali </a:t>
            </a:r>
            <a:r>
              <a:rPr lang="en-US" dirty="0" err="1" smtClean="0"/>
              <a:t>linux</a:t>
            </a:r>
            <a:r>
              <a:rPr lang="en-US" dirty="0" smtClean="0"/>
              <a:t>. a Python script that integrates several recon and enumeration tools into a single, simple to use GUI. Sparta integrates the following tools- </a:t>
            </a:r>
            <a:r>
              <a:rPr lang="en-US" dirty="0" err="1" smtClean="0">
                <a:hlinkClick r:id="rId2"/>
              </a:rPr>
              <a:t>Nmap</a:t>
            </a:r>
            <a:endParaRPr lang="en-US" dirty="0" smtClean="0"/>
          </a:p>
          <a:p>
            <a:pPr fontAlgn="base"/>
            <a:r>
              <a:rPr lang="en-US" dirty="0" smtClean="0">
                <a:hlinkClick r:id="rId3"/>
              </a:rPr>
              <a:t>Hydra</a:t>
            </a:r>
            <a:endParaRPr lang="en-US" dirty="0" smtClean="0"/>
          </a:p>
          <a:p>
            <a:pPr fontAlgn="base"/>
            <a:r>
              <a:rPr lang="en-US" dirty="0" err="1" smtClean="0">
                <a:hlinkClick r:id="rId4"/>
              </a:rPr>
              <a:t>Nikto</a:t>
            </a:r>
            <a:endParaRPr lang="en-US" dirty="0" smtClean="0"/>
          </a:p>
          <a:p>
            <a:pPr fontAlgn="base"/>
            <a:r>
              <a:rPr lang="en-US" dirty="0" err="1" smtClean="0"/>
              <a:t>CutyCapt</a:t>
            </a:r>
            <a:endParaRPr lang="en-US" dirty="0" smtClean="0"/>
          </a:p>
          <a:p>
            <a:pPr fontAlgn="base"/>
            <a:r>
              <a:rPr lang="en-US" dirty="0" err="1" smtClean="0">
                <a:hlinkClick r:id="rId5"/>
              </a:rPr>
              <a:t>Mysql</a:t>
            </a:r>
            <a:r>
              <a:rPr lang="en-US" dirty="0" smtClean="0"/>
              <a:t>-default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rmAutofit/>
          </a:bodyPr>
          <a:lstStyle/>
          <a:p>
            <a:r>
              <a:rPr lang="en-US" sz="1600" dirty="0" smtClean="0"/>
              <a:t>In  first step  </a:t>
            </a:r>
            <a:r>
              <a:rPr lang="en-US" sz="1800" dirty="0" smtClean="0"/>
              <a:t>Go to </a:t>
            </a:r>
            <a:r>
              <a:rPr lang="en-US" sz="1800" b="1" dirty="0" smtClean="0"/>
              <a:t>Applications</a:t>
            </a:r>
            <a:r>
              <a:rPr lang="en-US" sz="1800" dirty="0" smtClean="0"/>
              <a:t> -&gt; </a:t>
            </a:r>
            <a:r>
              <a:rPr lang="en-US" sz="1800" b="1" dirty="0" smtClean="0"/>
              <a:t>Information Gathering</a:t>
            </a:r>
            <a:r>
              <a:rPr lang="en-US" sz="1800" dirty="0" smtClean="0"/>
              <a:t> -&gt; </a:t>
            </a:r>
            <a:r>
              <a:rPr lang="en-US" sz="1800" b="1" dirty="0" err="1" smtClean="0"/>
              <a:t>sparta</a:t>
            </a:r>
            <a:r>
              <a:rPr lang="en-US" sz="1800" dirty="0" smtClean="0"/>
              <a:t>.</a:t>
            </a:r>
            <a:endParaRPr lang="en-US" sz="1800" dirty="0"/>
          </a:p>
        </p:txBody>
      </p:sp>
      <p:pic>
        <p:nvPicPr>
          <p:cNvPr id="4" name="Content Placeholder 3" descr="635864607359163803.jpg"/>
          <p:cNvPicPr>
            <a:picLocks noGrp="1" noChangeAspect="1"/>
          </p:cNvPicPr>
          <p:nvPr>
            <p:ph idx="1"/>
          </p:nvPr>
        </p:nvPicPr>
        <p:blipFill>
          <a:blip r:embed="rId2"/>
          <a:stretch>
            <a:fillRect/>
          </a:stretch>
        </p:blipFill>
        <p:spPr>
          <a:xfrm>
            <a:off x="1645708" y="1935163"/>
            <a:ext cx="5852583"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you click on it, a GUI like that below will open.</a:t>
            </a:r>
            <a:endParaRPr lang="en-US" dirty="0"/>
          </a:p>
        </p:txBody>
      </p:sp>
      <p:pic>
        <p:nvPicPr>
          <p:cNvPr id="4" name="Content Placeholder 3" descr="635864608308851400.jpg"/>
          <p:cNvPicPr>
            <a:picLocks noGrp="1" noChangeAspect="1"/>
          </p:cNvPicPr>
          <p:nvPr>
            <p:ph idx="1"/>
          </p:nvPr>
        </p:nvPicPr>
        <p:blipFill>
          <a:blip r:embed="rId2"/>
          <a:stretch>
            <a:fillRect/>
          </a:stretch>
        </p:blipFill>
        <p:spPr>
          <a:xfrm>
            <a:off x="1645708" y="1935163"/>
            <a:ext cx="5852583" cy="43894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94688"/>
          </a:xfrm>
        </p:spPr>
        <p:txBody>
          <a:bodyPr>
            <a:normAutofit fontScale="90000"/>
          </a:bodyPr>
          <a:lstStyle/>
          <a:p>
            <a:pPr fontAlgn="base"/>
            <a:r>
              <a:rPr lang="en-US" sz="1800" dirty="0" smtClean="0"/>
              <a:t>Add Hosts-</a:t>
            </a:r>
            <a:br>
              <a:rPr lang="en-US" sz="1800" dirty="0" smtClean="0"/>
            </a:br>
            <a:r>
              <a:rPr lang="en-US" sz="1800" dirty="0" smtClean="0"/>
              <a:t>To get started with Sparta, we need to provide it with hosts to scan and enumerate. If we click on the space that says "Click here to add host(s) to scope," it opens a window where we can add the </a:t>
            </a:r>
            <a:r>
              <a:rPr lang="en-US" sz="1800" dirty="0" smtClean="0">
                <a:hlinkClick r:id="rId2"/>
              </a:rPr>
              <a:t>IP addresses</a:t>
            </a:r>
            <a:r>
              <a:rPr lang="en-US" sz="1800" dirty="0" smtClean="0"/>
              <a:t> or the range of IP addresses to scan.</a:t>
            </a:r>
            <a:r>
              <a:rPr lang="en-US" dirty="0" smtClean="0"/>
              <a:t/>
            </a:r>
            <a:br>
              <a:rPr lang="en-US" dirty="0" smtClean="0"/>
            </a:br>
            <a:endParaRPr lang="en-US" dirty="0"/>
          </a:p>
        </p:txBody>
      </p:sp>
      <p:pic>
        <p:nvPicPr>
          <p:cNvPr id="4" name="Content Placeholder 3" descr="635864617459632421.jpg"/>
          <p:cNvPicPr>
            <a:picLocks noGrp="1" noChangeAspect="1"/>
          </p:cNvPicPr>
          <p:nvPr>
            <p:ph idx="1"/>
          </p:nvPr>
        </p:nvPicPr>
        <p:blipFill>
          <a:blip r:embed="rId3"/>
          <a:stretch>
            <a:fillRect/>
          </a:stretch>
        </p:blipFill>
        <p:spPr>
          <a:xfrm>
            <a:off x="1645708" y="1935163"/>
            <a:ext cx="5852583" cy="4389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After adding our IP host range in the Window, click "Add to scope." Sparta will start scanning your hosts now.</a:t>
            </a:r>
            <a:endParaRPr lang="en-US" sz="1600" dirty="0"/>
          </a:p>
        </p:txBody>
      </p:sp>
      <p:pic>
        <p:nvPicPr>
          <p:cNvPr id="4" name="Content Placeholder 3" descr="635865470900101122.jpg"/>
          <p:cNvPicPr>
            <a:picLocks noGrp="1" noChangeAspect="1"/>
          </p:cNvPicPr>
          <p:nvPr>
            <p:ph idx="1"/>
          </p:nvPr>
        </p:nvPicPr>
        <p:blipFill>
          <a:blip r:embed="rId2"/>
          <a:stretch>
            <a:fillRect/>
          </a:stretch>
        </p:blipFill>
        <p:spPr>
          <a:xfrm>
            <a:off x="1645708" y="1935163"/>
            <a:ext cx="5852583"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When Sparta is done scanning, it will provide you results like that below</a:t>
            </a:r>
            <a:endParaRPr lang="en-US" sz="1600" dirty="0"/>
          </a:p>
        </p:txBody>
      </p:sp>
      <p:pic>
        <p:nvPicPr>
          <p:cNvPr id="4" name="Content Placeholder 3" descr="635864696249475993.jpg"/>
          <p:cNvPicPr>
            <a:picLocks noGrp="1" noChangeAspect="1"/>
          </p:cNvPicPr>
          <p:nvPr>
            <p:ph idx="1"/>
          </p:nvPr>
        </p:nvPicPr>
        <p:blipFill>
          <a:blip r:embed="rId2"/>
          <a:stretch>
            <a:fillRect/>
          </a:stretch>
        </p:blipFill>
        <p:spPr>
          <a:xfrm>
            <a:off x="1645708" y="1935163"/>
            <a:ext cx="5852583"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1600" dirty="0" smtClean="0"/>
              <a:t>More Information</a:t>
            </a:r>
            <a:br>
              <a:rPr lang="en-US" sz="1600" dirty="0" smtClean="0"/>
            </a:br>
            <a:r>
              <a:rPr lang="en-US" sz="1600" dirty="0" smtClean="0"/>
              <a:t>If we go the "Information" tab, we can get more detailed information on the particular highlighted system.</a:t>
            </a:r>
            <a:br>
              <a:rPr lang="en-US" sz="1600" dirty="0" smtClean="0"/>
            </a:br>
            <a:endParaRPr lang="en-US" sz="1600" dirty="0"/>
          </a:p>
        </p:txBody>
      </p:sp>
      <p:pic>
        <p:nvPicPr>
          <p:cNvPr id="4" name="Content Placeholder 3" descr="635865420821038521.jpg"/>
          <p:cNvPicPr>
            <a:picLocks noGrp="1" noChangeAspect="1"/>
          </p:cNvPicPr>
          <p:nvPr>
            <p:ph idx="1"/>
          </p:nvPr>
        </p:nvPicPr>
        <p:blipFill>
          <a:blip r:embed="rId2"/>
          <a:stretch>
            <a:fillRect/>
          </a:stretch>
        </p:blipFill>
        <p:spPr>
          <a:xfrm>
            <a:off x="1885950" y="2767806"/>
            <a:ext cx="5372100" cy="272415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smtClean="0"/>
          </a:p>
          <a:p>
            <a:pPr>
              <a:buNone/>
            </a:pPr>
            <a:r>
              <a:rPr lang="en-US" dirty="0" smtClean="0"/>
              <a:t> </a:t>
            </a:r>
            <a:r>
              <a:rPr lang="en-US" dirty="0" smtClean="0"/>
              <a:t>                                 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TotalTime>
  <Words>182</Words>
  <Application>Microsoft Office PowerPoint</Application>
  <PresentationFormat>On-screen Show (4:3)</PresentationFormat>
  <Paragraphs>18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What is SPARTA? </vt:lpstr>
      <vt:lpstr> </vt:lpstr>
      <vt:lpstr>In  first step  Go to Applications -&gt; Information Gathering -&gt; sparta.</vt:lpstr>
      <vt:lpstr>When you click on it, a GUI like that below will open.</vt:lpstr>
      <vt:lpstr>Add Hosts- To get started with Sparta, we need to provide it with hosts to scan and enumerate. If we click on the space that says "Click here to add host(s) to scope," it opens a window where we can add the IP addresses or the range of IP addresses to scan. </vt:lpstr>
      <vt:lpstr>After adding our IP host range in the Window, click "Add to scope." Sparta will start scanning your hosts now.</vt:lpstr>
      <vt:lpstr>When Sparta is done scanning, it will provide you results like that below</vt:lpstr>
      <vt:lpstr>More Information If we go the "Information" tab, we can get more detailed information on the particular highlighted system.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SPARTA? </dc:title>
  <dc:creator>hp</dc:creator>
  <cp:lastModifiedBy>hp</cp:lastModifiedBy>
  <cp:revision>6</cp:revision>
  <dcterms:created xsi:type="dcterms:W3CDTF">2017-10-28T15:21:16Z</dcterms:created>
  <dcterms:modified xsi:type="dcterms:W3CDTF">2017-10-29T02:10:29Z</dcterms:modified>
</cp:coreProperties>
</file>