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77BFDB-AC17-4AE4-809F-A1BB2BDF0EEC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97F224-6681-4A69-AC5B-9F4BAC93F9BF}">
      <dgm:prSet phldrT="[Text]" custT="1"/>
      <dgm:spPr/>
      <dgm:t>
        <a:bodyPr/>
        <a:lstStyle/>
        <a:p>
          <a:r>
            <a:rPr lang="en-IN" sz="2800" dirty="0" smtClean="0"/>
            <a:t>MyLogger.java</a:t>
          </a:r>
          <a:endParaRPr lang="en-US" sz="2800" dirty="0"/>
        </a:p>
      </dgm:t>
    </dgm:pt>
    <dgm:pt modelId="{D1C8D687-76E1-4CF6-8E3E-EBFCB33F6AF7}" type="parTrans" cxnId="{3C08647A-B6D3-4BB3-8B80-5523C60D8FE8}">
      <dgm:prSet/>
      <dgm:spPr/>
      <dgm:t>
        <a:bodyPr/>
        <a:lstStyle/>
        <a:p>
          <a:endParaRPr lang="en-US"/>
        </a:p>
      </dgm:t>
    </dgm:pt>
    <dgm:pt modelId="{BE31E5E9-F329-4EF2-9FF8-F55693EC3534}" type="sibTrans" cxnId="{3C08647A-B6D3-4BB3-8B80-5523C60D8FE8}">
      <dgm:prSet/>
      <dgm:spPr/>
      <dgm:t>
        <a:bodyPr/>
        <a:lstStyle/>
        <a:p>
          <a:endParaRPr lang="en-US"/>
        </a:p>
      </dgm:t>
    </dgm:pt>
    <dgm:pt modelId="{D72D2733-34F3-48DB-AA8D-DD6C1A4429E1}">
      <dgm:prSet phldrT="[Text]" custT="1"/>
      <dgm:spPr/>
      <dgm:t>
        <a:bodyPr/>
        <a:lstStyle/>
        <a:p>
          <a:r>
            <a:rPr lang="en-IN" sz="2800" dirty="0" smtClean="0"/>
            <a:t>MyLogger.dll</a:t>
          </a:r>
          <a:endParaRPr lang="en-US" sz="2800" dirty="0"/>
        </a:p>
      </dgm:t>
    </dgm:pt>
    <dgm:pt modelId="{E84600B5-18EE-453F-A354-293BEDB3E2AA}" type="parTrans" cxnId="{744B9287-941D-42E2-9429-A7CE79EE1DD6}">
      <dgm:prSet/>
      <dgm:spPr/>
      <dgm:t>
        <a:bodyPr/>
        <a:lstStyle/>
        <a:p>
          <a:endParaRPr lang="en-US"/>
        </a:p>
      </dgm:t>
    </dgm:pt>
    <dgm:pt modelId="{2FDEA285-0206-42A2-82F5-860E7BBDCFE5}" type="sibTrans" cxnId="{744B9287-941D-42E2-9429-A7CE79EE1DD6}">
      <dgm:prSet/>
      <dgm:spPr/>
      <dgm:t>
        <a:bodyPr/>
        <a:lstStyle/>
        <a:p>
          <a:endParaRPr lang="en-US"/>
        </a:p>
      </dgm:t>
    </dgm:pt>
    <dgm:pt modelId="{8C94BE1D-D45C-4137-9000-2C8F87A743CC}" type="pres">
      <dgm:prSet presAssocID="{B377BFDB-AC17-4AE4-809F-A1BB2BDF0EEC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A1FC05-1C59-42EA-A285-340A910941F0}" type="pres">
      <dgm:prSet presAssocID="{B377BFDB-AC17-4AE4-809F-A1BB2BDF0EEC}" presName="divider" presStyleLbl="fgShp" presStyleIdx="0" presStyleCnt="1"/>
      <dgm:spPr/>
    </dgm:pt>
    <dgm:pt modelId="{B1484DBC-AE53-4E1F-834C-5F7C732395B0}" type="pres">
      <dgm:prSet presAssocID="{1597F224-6681-4A69-AC5B-9F4BAC93F9BF}" presName="downArrow" presStyleLbl="node1" presStyleIdx="0" presStyleCnt="2"/>
      <dgm:spPr/>
    </dgm:pt>
    <dgm:pt modelId="{AF6D1156-6863-4297-841E-1CE77F4646C6}" type="pres">
      <dgm:prSet presAssocID="{1597F224-6681-4A69-AC5B-9F4BAC93F9BF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5BE4D4-70CF-486B-8817-CB1E14A378D3}" type="pres">
      <dgm:prSet presAssocID="{D72D2733-34F3-48DB-AA8D-DD6C1A4429E1}" presName="upArrow" presStyleLbl="node1" presStyleIdx="1" presStyleCnt="2"/>
      <dgm:spPr/>
    </dgm:pt>
    <dgm:pt modelId="{303B880E-9E7F-4ED1-BD10-F328565FCA91}" type="pres">
      <dgm:prSet presAssocID="{D72D2733-34F3-48DB-AA8D-DD6C1A4429E1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830A74-BCF4-45CD-8DB0-3F8A311422E8}" type="presOf" srcId="{1597F224-6681-4A69-AC5B-9F4BAC93F9BF}" destId="{AF6D1156-6863-4297-841E-1CE77F4646C6}" srcOrd="0" destOrd="0" presId="urn:microsoft.com/office/officeart/2005/8/layout/arrow3"/>
    <dgm:cxn modelId="{37EF6024-04D8-4A12-98FB-B8432C748890}" type="presOf" srcId="{D72D2733-34F3-48DB-AA8D-DD6C1A4429E1}" destId="{303B880E-9E7F-4ED1-BD10-F328565FCA91}" srcOrd="0" destOrd="0" presId="urn:microsoft.com/office/officeart/2005/8/layout/arrow3"/>
    <dgm:cxn modelId="{744B9287-941D-42E2-9429-A7CE79EE1DD6}" srcId="{B377BFDB-AC17-4AE4-809F-A1BB2BDF0EEC}" destId="{D72D2733-34F3-48DB-AA8D-DD6C1A4429E1}" srcOrd="1" destOrd="0" parTransId="{E84600B5-18EE-453F-A354-293BEDB3E2AA}" sibTransId="{2FDEA285-0206-42A2-82F5-860E7BBDCFE5}"/>
    <dgm:cxn modelId="{7CC634FB-076F-466C-B8B3-73A5E55F0028}" type="presOf" srcId="{B377BFDB-AC17-4AE4-809F-A1BB2BDF0EEC}" destId="{8C94BE1D-D45C-4137-9000-2C8F87A743CC}" srcOrd="0" destOrd="0" presId="urn:microsoft.com/office/officeart/2005/8/layout/arrow3"/>
    <dgm:cxn modelId="{3C08647A-B6D3-4BB3-8B80-5523C60D8FE8}" srcId="{B377BFDB-AC17-4AE4-809F-A1BB2BDF0EEC}" destId="{1597F224-6681-4A69-AC5B-9F4BAC93F9BF}" srcOrd="0" destOrd="0" parTransId="{D1C8D687-76E1-4CF6-8E3E-EBFCB33F6AF7}" sibTransId="{BE31E5E9-F329-4EF2-9FF8-F55693EC3534}"/>
    <dgm:cxn modelId="{E43E7950-6A6A-4DE5-8591-9E2CCAC13AA1}" type="presParOf" srcId="{8C94BE1D-D45C-4137-9000-2C8F87A743CC}" destId="{90A1FC05-1C59-42EA-A285-340A910941F0}" srcOrd="0" destOrd="0" presId="urn:microsoft.com/office/officeart/2005/8/layout/arrow3"/>
    <dgm:cxn modelId="{FFAD0BDE-D4E5-4DE5-BC80-A23BA88E986E}" type="presParOf" srcId="{8C94BE1D-D45C-4137-9000-2C8F87A743CC}" destId="{B1484DBC-AE53-4E1F-834C-5F7C732395B0}" srcOrd="1" destOrd="0" presId="urn:microsoft.com/office/officeart/2005/8/layout/arrow3"/>
    <dgm:cxn modelId="{22FFAB93-4809-40D4-A882-6FA4B6A373EB}" type="presParOf" srcId="{8C94BE1D-D45C-4137-9000-2C8F87A743CC}" destId="{AF6D1156-6863-4297-841E-1CE77F4646C6}" srcOrd="2" destOrd="0" presId="urn:microsoft.com/office/officeart/2005/8/layout/arrow3"/>
    <dgm:cxn modelId="{4413E821-9B34-4D0B-A83C-375A553DD387}" type="presParOf" srcId="{8C94BE1D-D45C-4137-9000-2C8F87A743CC}" destId="{145BE4D4-70CF-486B-8817-CB1E14A378D3}" srcOrd="3" destOrd="0" presId="urn:microsoft.com/office/officeart/2005/8/layout/arrow3"/>
    <dgm:cxn modelId="{131FDFC6-25C8-4F80-A712-D22916853D85}" type="presParOf" srcId="{8C94BE1D-D45C-4137-9000-2C8F87A743CC}" destId="{303B880E-9E7F-4ED1-BD10-F328565FCA91}" srcOrd="4" destOrd="0" presId="urn:microsoft.com/office/officeart/2005/8/layout/arrow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5/7/2018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5/7/2018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5/7/2018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Java </a:t>
            </a:r>
            <a:r>
              <a:rPr lang="en-IN" dirty="0" err="1" smtClean="0"/>
              <a:t>Keylogger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-</a:t>
            </a:r>
            <a:r>
              <a:rPr lang="en-IN" dirty="0" err="1" smtClean="0"/>
              <a:t>Anushika</a:t>
            </a:r>
            <a:r>
              <a:rPr lang="en-IN" dirty="0" smtClean="0"/>
              <a:t> </a:t>
            </a:r>
            <a:r>
              <a:rPr lang="en-IN" smtClean="0"/>
              <a:t>Chauhan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Get ready for logging your keys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https://www.ibm.com/developerworks/java/tutorials/j-jni/j-jni.html</a:t>
            </a:r>
          </a:p>
          <a:p>
            <a:r>
              <a:rPr lang="en-US" dirty="0" smtClean="0"/>
              <a:t>https://www.computerhope.com/issues/ch000322.htm</a:t>
            </a:r>
          </a:p>
          <a:p>
            <a:r>
              <a:rPr lang="en-US" dirty="0" smtClean="0"/>
              <a:t>https://msdn.microsoft.com/en-us/library/windows/desktop/ms646293(v=vs.85).aspx</a:t>
            </a:r>
          </a:p>
          <a:p>
            <a:r>
              <a:rPr lang="en-US" dirty="0" smtClean="0"/>
              <a:t>A Survey on </a:t>
            </a:r>
            <a:r>
              <a:rPr lang="en-US" dirty="0" err="1" smtClean="0"/>
              <a:t>Keylogger</a:t>
            </a:r>
            <a:r>
              <a:rPr lang="en-US" dirty="0" smtClean="0"/>
              <a:t>: A </a:t>
            </a:r>
            <a:r>
              <a:rPr lang="en-US" smtClean="0"/>
              <a:t>malicious Attack (Paper)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A </a:t>
            </a:r>
            <a:r>
              <a:rPr lang="en-US" dirty="0" err="1" smtClean="0"/>
              <a:t>keylogger</a:t>
            </a:r>
            <a:r>
              <a:rPr lang="en-US" dirty="0" smtClean="0"/>
              <a:t> (keystroke logging) is a type of surveillance software that once installed on a system, has the capability to record every keystroke made on that system. The Recording is saved in a log file.</a:t>
            </a:r>
          </a:p>
          <a:p>
            <a:pPr>
              <a:buNone/>
            </a:pPr>
            <a:r>
              <a:rPr lang="en-US" dirty="0" smtClean="0"/>
              <a:t>    A </a:t>
            </a:r>
            <a:r>
              <a:rPr lang="en-US" dirty="0" err="1" smtClean="0"/>
              <a:t>keylogger</a:t>
            </a:r>
            <a:r>
              <a:rPr lang="en-US" dirty="0" smtClean="0"/>
              <a:t> program does not require physical access to the user's computer. It can be downloaded on purpose by someone who wants to monitor activity on a particular computer or it can be downloaded unwittingly.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keylogger</a:t>
            </a:r>
            <a:r>
              <a:rPr lang="en-US" dirty="0" smtClean="0"/>
              <a:t> program typically consists of two files that get installed in the same directory: a dynamic link library (DLL) file (which does all the recording) and an executable file (.EXE) (in my case this is a jar file) that installs the DLL file and triggers it to work.</a:t>
            </a:r>
          </a:p>
          <a:p>
            <a:r>
              <a:rPr lang="en-US" dirty="0" smtClean="0"/>
              <a:t>A </a:t>
            </a:r>
            <a:r>
              <a:rPr lang="en-US" b="1" dirty="0" smtClean="0"/>
              <a:t>dynamic link library</a:t>
            </a:r>
            <a:r>
              <a:rPr lang="en-US" dirty="0" smtClean="0"/>
              <a:t> (DLL) is a collection of small programs that can be loaded when needed by larger programs and used at the same time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api</a:t>
            </a:r>
            <a:r>
              <a:rPr lang="en-IN" dirty="0" smtClean="0"/>
              <a:t> based key logger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 err="1" smtClean="0"/>
              <a:t>GetAsyncKeyState</a:t>
            </a:r>
            <a:r>
              <a:rPr lang="en-IN" b="1" dirty="0" smtClean="0"/>
              <a:t>() </a:t>
            </a:r>
            <a:r>
              <a:rPr lang="en-IN" dirty="0" smtClean="0"/>
              <a:t>takes a key value that tells you whether this key is currently pressed, and whether it has been pressed at all since the last </a:t>
            </a:r>
            <a:r>
              <a:rPr lang="en-IN" dirty="0" err="1" smtClean="0"/>
              <a:t>GetAsyncKeyState</a:t>
            </a:r>
            <a:r>
              <a:rPr lang="en-IN" dirty="0" smtClean="0"/>
              <a:t>() call.</a:t>
            </a:r>
          </a:p>
          <a:p>
            <a:r>
              <a:rPr lang="en-IN" dirty="0" smtClean="0"/>
              <a:t>Test for letter D:</a:t>
            </a:r>
          </a:p>
          <a:p>
            <a:r>
              <a:rPr lang="en-IN" dirty="0" smtClean="0"/>
              <a:t>Case 0: D has not been pressed since the last call.</a:t>
            </a:r>
          </a:p>
          <a:p>
            <a:r>
              <a:rPr lang="en-IN" dirty="0" smtClean="0"/>
              <a:t>Case 1: D is not currently pressed but has been pressed since the last call.</a:t>
            </a:r>
          </a:p>
          <a:p>
            <a:r>
              <a:rPr lang="en-IN" dirty="0" smtClean="0"/>
              <a:t>Case -32767: D is currently pressed.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 smtClean="0"/>
              <a:t>MyLogger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Is a Java Code for </a:t>
            </a:r>
            <a:r>
              <a:rPr lang="en-IN" dirty="0" err="1" smtClean="0"/>
              <a:t>keylogging</a:t>
            </a:r>
            <a:r>
              <a:rPr lang="en-IN" dirty="0" smtClean="0"/>
              <a:t>.</a:t>
            </a:r>
          </a:p>
          <a:p>
            <a:r>
              <a:rPr lang="en-IN" dirty="0" smtClean="0"/>
              <a:t>Also briefly explains the security feature of JAVA.</a:t>
            </a:r>
          </a:p>
          <a:p>
            <a:endParaRPr lang="en-IN" dirty="0" smtClean="0"/>
          </a:p>
          <a:p>
            <a:r>
              <a:rPr lang="en-IN" dirty="0" smtClean="0"/>
              <a:t>QUESTION: Why Java is Secure?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5318125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Java’s sandboxing features.</a:t>
            </a:r>
          </a:p>
          <a:p>
            <a:r>
              <a:rPr lang="en-IN" dirty="0" smtClean="0"/>
              <a:t>Java application cannot be accessed outside JVM.</a:t>
            </a:r>
          </a:p>
          <a:p>
            <a:r>
              <a:rPr lang="en-IN" dirty="0" smtClean="0"/>
              <a:t>Hence it was impossible to write a complete </a:t>
            </a:r>
            <a:r>
              <a:rPr lang="en-IN" dirty="0" err="1" smtClean="0"/>
              <a:t>keylogger</a:t>
            </a:r>
            <a:r>
              <a:rPr lang="en-IN" dirty="0" smtClean="0"/>
              <a:t> code using Pure Java code.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/>
              <a:t>JNI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Java Native Interface allows to embed other programming language code inside Java Code.</a:t>
            </a:r>
          </a:p>
          <a:p>
            <a:pPr>
              <a:buNone/>
            </a:pPr>
            <a:r>
              <a:rPr lang="en-IN" sz="2400" dirty="0" smtClean="0"/>
              <a:t>	(Saves the Day </a:t>
            </a:r>
            <a:r>
              <a:rPr lang="en-IN" sz="2400" dirty="0" smtClean="0">
                <a:sym typeface="Wingdings" pitchFamily="2" charset="2"/>
              </a:rPr>
              <a:t>)</a:t>
            </a:r>
            <a:r>
              <a:rPr lang="en-US" sz="2400" dirty="0" smtClean="0">
                <a:sym typeface="Wingdings" pitchFamily="2" charset="2"/>
              </a:rPr>
              <a:t>.</a:t>
            </a:r>
          </a:p>
          <a:p>
            <a:pPr>
              <a:buNone/>
            </a:pPr>
            <a:r>
              <a:rPr lang="en-IN" dirty="0" smtClean="0">
                <a:sym typeface="Wingdings" pitchFamily="2" charset="2"/>
              </a:rPr>
              <a:t> 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447800" y="2794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MyLogger.java – main java file for recording keystrokes in a file.</a:t>
            </a:r>
          </a:p>
          <a:p>
            <a:endParaRPr lang="en-IN" dirty="0" smtClean="0"/>
          </a:p>
          <a:p>
            <a:r>
              <a:rPr lang="en-IN" dirty="0" smtClean="0"/>
              <a:t>MyLogger.dll – uses </a:t>
            </a:r>
            <a:r>
              <a:rPr lang="en-IN" dirty="0" err="1" smtClean="0"/>
              <a:t>GetAsyncKeyState</a:t>
            </a:r>
            <a:r>
              <a:rPr lang="en-IN" dirty="0" smtClean="0"/>
              <a:t>() to get the currently pressed key and reports it to the MyLogger.java</a:t>
            </a:r>
          </a:p>
          <a:p>
            <a:r>
              <a:rPr lang="en-IN" dirty="0" smtClean="0"/>
              <a:t>Also keeps the track of time gap (min 30 sec. gap) when </a:t>
            </a:r>
            <a:r>
              <a:rPr lang="en-IN" smtClean="0"/>
              <a:t>recording key logs.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Background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a shortcut to the batch file.</a:t>
            </a:r>
          </a:p>
          <a:p>
            <a:r>
              <a:rPr lang="en-US" dirty="0" smtClean="0"/>
              <a:t>Once the shortcut has been created, right-click the file and select </a:t>
            </a:r>
            <a:r>
              <a:rPr lang="en-US" b="1" dirty="0" smtClean="0"/>
              <a:t>Cut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Press the Start button and type </a:t>
            </a:r>
            <a:r>
              <a:rPr lang="en-US" b="1" dirty="0" smtClean="0"/>
              <a:t>Run</a:t>
            </a:r>
            <a:r>
              <a:rPr lang="en-US" dirty="0" smtClean="0"/>
              <a:t> and press enter.</a:t>
            </a:r>
          </a:p>
          <a:p>
            <a:r>
              <a:rPr lang="en-US" dirty="0" smtClean="0"/>
              <a:t>In the Run window, type </a:t>
            </a:r>
            <a:r>
              <a:rPr lang="en-US" b="1" dirty="0" err="1" smtClean="0"/>
              <a:t>shell:startup</a:t>
            </a:r>
            <a:r>
              <a:rPr lang="en-US" dirty="0" smtClean="0"/>
              <a:t> to open the Startup folder.</a:t>
            </a:r>
          </a:p>
          <a:p>
            <a:r>
              <a:rPr lang="en-US" dirty="0" smtClean="0"/>
              <a:t>Once the Startup folder has been opened, click the </a:t>
            </a:r>
            <a:r>
              <a:rPr lang="en-US" b="1" dirty="0" smtClean="0"/>
              <a:t>Home</a:t>
            </a:r>
            <a:r>
              <a:rPr lang="en-US" dirty="0" smtClean="0"/>
              <a:t> tab at the top of the folder and select </a:t>
            </a:r>
            <a:r>
              <a:rPr lang="en-US" b="1" dirty="0" smtClean="0"/>
              <a:t>Paste</a:t>
            </a:r>
            <a:r>
              <a:rPr lang="en-US" dirty="0" smtClean="0"/>
              <a:t> to paste the shortcut into the folder.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51</TotalTime>
  <Words>298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Trek</vt:lpstr>
      <vt:lpstr>Java Keylogger -Anushika Chauhan</vt:lpstr>
      <vt:lpstr>Introduction</vt:lpstr>
      <vt:lpstr>The features</vt:lpstr>
      <vt:lpstr>The api based key logger</vt:lpstr>
      <vt:lpstr>MyLogger</vt:lpstr>
      <vt:lpstr>Slide 6</vt:lpstr>
      <vt:lpstr>JNI</vt:lpstr>
      <vt:lpstr>The Features</vt:lpstr>
      <vt:lpstr>A Background Process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Keylogger</dc:title>
  <dc:creator>aktu</dc:creator>
  <cp:lastModifiedBy>hp</cp:lastModifiedBy>
  <cp:revision>12</cp:revision>
  <dcterms:created xsi:type="dcterms:W3CDTF">2006-08-16T00:00:00Z</dcterms:created>
  <dcterms:modified xsi:type="dcterms:W3CDTF">2018-05-07T09:18:53Z</dcterms:modified>
</cp:coreProperties>
</file>