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3" r:id="rId6"/>
    <p:sldId id="264"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C77AF45-CC49-4F0A-9C8B-B52E24C62FD4}" type="datetimeFigureOut">
              <a:rPr lang="en-US" smtClean="0"/>
              <a:pPr/>
              <a:t>9/14/2017</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FC2551CA-BB1F-4A07-8479-A4CE243EC4A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77AF45-CC49-4F0A-9C8B-B52E24C62FD4}" type="datetimeFigureOut">
              <a:rPr lang="en-US" smtClean="0"/>
              <a:pPr/>
              <a:t>9/14/2017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551CA-BB1F-4A07-8479-A4CE243EC4A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77AF45-CC49-4F0A-9C8B-B52E24C62FD4}" type="datetimeFigureOut">
              <a:rPr lang="en-US" smtClean="0"/>
              <a:pPr/>
              <a:t>9/14/2017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551CA-BB1F-4A07-8479-A4CE243EC4A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77AF45-CC49-4F0A-9C8B-B52E24C62FD4}" type="datetimeFigureOut">
              <a:rPr lang="en-US" smtClean="0"/>
              <a:pPr/>
              <a:t>9/14/2017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551CA-BB1F-4A07-8479-A4CE243EC4A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C77AF45-CC49-4F0A-9C8B-B52E24C62FD4}" type="datetimeFigureOut">
              <a:rPr lang="en-US" smtClean="0"/>
              <a:pPr/>
              <a:t>9/14/2017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551CA-BB1F-4A07-8479-A4CE243EC4A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77AF45-CC49-4F0A-9C8B-B52E24C62FD4}" type="datetimeFigureOut">
              <a:rPr lang="en-US" smtClean="0"/>
              <a:pPr/>
              <a:t>9/14/2017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2551CA-BB1F-4A07-8479-A4CE243EC4A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77AF45-CC49-4F0A-9C8B-B52E24C62FD4}" type="datetimeFigureOut">
              <a:rPr lang="en-US" smtClean="0"/>
              <a:pPr/>
              <a:t>9/14/2017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2551CA-BB1F-4A07-8479-A4CE243EC4A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C77AF45-CC49-4F0A-9C8B-B52E24C62FD4}" type="datetimeFigureOut">
              <a:rPr lang="en-US" smtClean="0"/>
              <a:pPr/>
              <a:t>9/14/2017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2551CA-BB1F-4A07-8479-A4CE243EC4A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77AF45-CC49-4F0A-9C8B-B52E24C62FD4}" type="datetimeFigureOut">
              <a:rPr lang="en-US" smtClean="0"/>
              <a:pPr/>
              <a:t>9/14/2017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2551CA-BB1F-4A07-8479-A4CE243EC4A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77AF45-CC49-4F0A-9C8B-B52E24C62FD4}" type="datetimeFigureOut">
              <a:rPr lang="en-US" smtClean="0"/>
              <a:pPr/>
              <a:t>9/14/2017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2551CA-BB1F-4A07-8479-A4CE243EC4A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C77AF45-CC49-4F0A-9C8B-B52E24C62FD4}" type="datetimeFigureOut">
              <a:rPr lang="en-US" smtClean="0"/>
              <a:pPr/>
              <a:t>9/14/2017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FC2551CA-BB1F-4A07-8479-A4CE243EC4AF}"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C77AF45-CC49-4F0A-9C8B-B52E24C62FD4}" type="datetimeFigureOut">
              <a:rPr lang="en-US" smtClean="0"/>
              <a:pPr/>
              <a:t>9/14/2017</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C2551CA-BB1F-4A07-8479-A4CE243EC4AF}"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42919"/>
            <a:ext cx="7772400" cy="2714644"/>
          </a:xfrm>
        </p:spPr>
        <p:txBody>
          <a:bodyPr>
            <a:noAutofit/>
          </a:bodyPr>
          <a:lstStyle/>
          <a:p>
            <a:r>
              <a:rPr lang="en-IN" sz="6600" b="1" dirty="0" smtClean="0"/>
              <a:t>BANGLADESH BANK ATTACK</a:t>
            </a:r>
            <a:endParaRPr lang="en-IN" sz="6600" b="1" dirty="0"/>
          </a:p>
        </p:txBody>
      </p:sp>
      <p:sp>
        <p:nvSpPr>
          <p:cNvPr id="3" name="Subtitle 2"/>
          <p:cNvSpPr>
            <a:spLocks noGrp="1"/>
          </p:cNvSpPr>
          <p:nvPr>
            <p:ph type="subTitle" idx="1"/>
          </p:nvPr>
        </p:nvSpPr>
        <p:spPr>
          <a:xfrm>
            <a:off x="3857620" y="4929198"/>
            <a:ext cx="4714908" cy="1071570"/>
          </a:xfrm>
        </p:spPr>
        <p:txBody>
          <a:bodyPr>
            <a:normAutofit fontScale="85000" lnSpcReduction="20000"/>
          </a:bodyPr>
          <a:lstStyle/>
          <a:p>
            <a:r>
              <a:rPr lang="en-IN" sz="4400" b="1" dirty="0" smtClean="0">
                <a:solidFill>
                  <a:schemeClr val="tx1"/>
                </a:solidFill>
              </a:rPr>
              <a:t>Submitted by-ANKITA</a:t>
            </a:r>
            <a:endParaRPr lang="en-IN" sz="4400" b="1"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lstStyle/>
          <a:p>
            <a:r>
              <a:rPr lang="en-IN" dirty="0" smtClean="0"/>
              <a:t> </a:t>
            </a:r>
            <a:r>
              <a:rPr lang="en-IN" b="1" dirty="0" smtClean="0"/>
              <a:t>About this attack</a:t>
            </a:r>
            <a:endParaRPr lang="en-IN" b="1" dirty="0"/>
          </a:p>
        </p:txBody>
      </p:sp>
      <p:sp>
        <p:nvSpPr>
          <p:cNvPr id="3" name="Content Placeholder 2"/>
          <p:cNvSpPr>
            <a:spLocks noGrp="1"/>
          </p:cNvSpPr>
          <p:nvPr>
            <p:ph idx="1"/>
          </p:nvPr>
        </p:nvSpPr>
        <p:spPr>
          <a:xfrm>
            <a:off x="500034" y="1643050"/>
            <a:ext cx="8229600" cy="3214711"/>
          </a:xfrm>
        </p:spPr>
        <p:txBody>
          <a:bodyPr>
            <a:normAutofit lnSpcReduction="10000"/>
          </a:bodyPr>
          <a:lstStyle/>
          <a:p>
            <a:pPr>
              <a:buNone/>
            </a:pPr>
            <a:endParaRPr lang="en-IN" dirty="0" smtClean="0"/>
          </a:p>
          <a:p>
            <a:pPr>
              <a:buNone/>
            </a:pPr>
            <a:r>
              <a:rPr lang="en-IN" dirty="0" smtClean="0"/>
              <a:t>    Bangladesh Bank is the central bank of Bangladesh. With 5,807 employees, the bank is one of over 11,000 financial institutions, from 212 countries, that use the SWIFT messaging system to send and receive financial-transaction information. Every day, the SWIFT system is used to transmit billions of dollars globally</a:t>
            </a:r>
            <a:r>
              <a:rPr lang="en-IN" b="1" dirty="0" smtClean="0"/>
              <a:t>. </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5794"/>
            <a:ext cx="8229600" cy="2286016"/>
          </a:xfrm>
        </p:spPr>
        <p:txBody>
          <a:bodyPr>
            <a:normAutofit fontScale="90000"/>
          </a:bodyPr>
          <a:lstStyle/>
          <a:p>
            <a:r>
              <a:rPr lang="en-IN" b="1" dirty="0" smtClean="0"/>
              <a:t> What was the attack narrative? </a:t>
            </a:r>
            <a:br>
              <a:rPr lang="en-IN" b="1" dirty="0" smtClean="0"/>
            </a:br>
            <a:r>
              <a:rPr lang="en-IN" b="1" dirty="0" smtClean="0"/>
              <a:t> </a:t>
            </a:r>
            <a:br>
              <a:rPr lang="en-IN" b="1" dirty="0" smtClean="0"/>
            </a:br>
            <a:endParaRPr lang="en-IN" b="1" dirty="0"/>
          </a:p>
        </p:txBody>
      </p:sp>
      <p:sp>
        <p:nvSpPr>
          <p:cNvPr id="3" name="Content Placeholder 2"/>
          <p:cNvSpPr>
            <a:spLocks noGrp="1"/>
          </p:cNvSpPr>
          <p:nvPr>
            <p:ph idx="1"/>
          </p:nvPr>
        </p:nvSpPr>
        <p:spPr>
          <a:xfrm>
            <a:off x="457200" y="1285860"/>
            <a:ext cx="8229600" cy="5214974"/>
          </a:xfrm>
        </p:spPr>
        <p:txBody>
          <a:bodyPr>
            <a:noAutofit/>
          </a:bodyPr>
          <a:lstStyle/>
          <a:p>
            <a:pPr>
              <a:buNone/>
            </a:pPr>
            <a:endParaRPr lang="en-IN" sz="2800" dirty="0" smtClean="0"/>
          </a:p>
          <a:p>
            <a:pPr>
              <a:buNone/>
            </a:pPr>
            <a:r>
              <a:rPr lang="en-IN" sz="2800" dirty="0" smtClean="0"/>
              <a:t>    In February 2016, $81M was stolen from the Bangladesh Bank via its account at the Federal Reserve Bank in New York. $951M of fraudulent SWIFT transactions would have been processed, and were only prevented by happenstance: a spelling error in the recipient line of a fraudulent message (the word “</a:t>
            </a:r>
            <a:r>
              <a:rPr lang="en-IN" sz="2800" dirty="0" err="1" smtClean="0"/>
              <a:t>Fundation</a:t>
            </a:r>
            <a:r>
              <a:rPr lang="en-IN" sz="2800" dirty="0" smtClean="0"/>
              <a:t>”) was seen by a bank employee.</a:t>
            </a:r>
            <a:endParaRPr lang="en-IN"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MALWARE </a:t>
            </a:r>
            <a:endParaRPr lang="en-IN" b="1" dirty="0"/>
          </a:p>
        </p:txBody>
      </p:sp>
      <p:sp>
        <p:nvSpPr>
          <p:cNvPr id="3" name="Content Placeholder 2"/>
          <p:cNvSpPr>
            <a:spLocks noGrp="1"/>
          </p:cNvSpPr>
          <p:nvPr>
            <p:ph idx="1"/>
          </p:nvPr>
        </p:nvSpPr>
        <p:spPr/>
        <p:txBody>
          <a:bodyPr>
            <a:normAutofit/>
          </a:bodyPr>
          <a:lstStyle/>
          <a:p>
            <a:pPr>
              <a:buNone/>
            </a:pPr>
            <a:r>
              <a:rPr lang="en-IN" dirty="0" smtClean="0"/>
              <a:t>    A malware named </a:t>
            </a:r>
            <a:r>
              <a:rPr lang="en-IN" u="sng" dirty="0" smtClean="0"/>
              <a:t>evtdiag.exe</a:t>
            </a:r>
            <a:r>
              <a:rPr lang="en-IN" dirty="0" smtClean="0"/>
              <a:t> was used by the hackers. This malicious code enabled them to access and change records on SWIFT databases in order to hide their intentions. With the help of </a:t>
            </a:r>
            <a:r>
              <a:rPr lang="en-IN" u="sng" dirty="0" smtClean="0"/>
              <a:t>evtdiag.exe</a:t>
            </a:r>
            <a:r>
              <a:rPr lang="en-IN" dirty="0" smtClean="0"/>
              <a:t>, the attackers could perform various actions on the SWIFT system such as delete records of transfer requests or intercept messages about payments. They could also manipulate the account balances displayed in order to cover their tracks.</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Detection</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 The illusive Deceptions Everywhere</a:t>
            </a:r>
            <a:r>
              <a:rPr lang="en-IN" baseline="30000" dirty="0" smtClean="0"/>
              <a:t>® </a:t>
            </a:r>
            <a:r>
              <a:rPr lang="en-IN" dirty="0" smtClean="0"/>
              <a:t>solution would have detected the advanced attack in real time and immediately collected forensics from compromised hosts, which would have allowed Incident Response teams to prevent attackers from reaching sensitive data. </a:t>
            </a:r>
          </a:p>
          <a:p>
            <a:r>
              <a:rPr lang="en-IN" dirty="0" smtClean="0"/>
              <a:t>The SWIFT Guard™ would have detected the SWIFT attack as it occurred, ensuring that the bank’s finances and brand remained safe. </a:t>
            </a:r>
          </a:p>
          <a:p>
            <a:r>
              <a:rPr lang="en-IN" dirty="0" smtClean="0"/>
              <a:t>• illusive coats hosts with deceptive credentials, network locations, and secure connections, ensuring that attackers reveal themselves as they attempt lateral movements. </a:t>
            </a:r>
          </a:p>
          <a:p>
            <a:r>
              <a:rPr lang="en-IN" dirty="0" smtClean="0"/>
              <a:t>• illusive deploys dedicated deceptions that constitute fake SWIFT systems, diverting and revealing attacks that attempt to access real SWIFT systems. </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8000" b="1" dirty="0" smtClean="0"/>
              <a:t>THANK YOU</a:t>
            </a:r>
            <a:endParaRPr lang="en-IN" sz="8000" b="1" dirty="0"/>
          </a:p>
        </p:txBody>
      </p:sp>
      <p:sp>
        <p:nvSpPr>
          <p:cNvPr id="3" name="Subtitle 2"/>
          <p:cNvSpPr>
            <a:spLocks noGrp="1"/>
          </p:cNvSpPr>
          <p:nvPr>
            <p:ph type="subTitle" idx="1"/>
          </p:nvPr>
        </p:nvSpPr>
        <p:spPr/>
        <p:txBody>
          <a:bodyPr/>
          <a:lstStyle/>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119</TotalTime>
  <Words>330</Words>
  <Application>Microsoft Office PowerPoint</Application>
  <PresentationFormat>On-screen Show (4:3)</PresentationFormat>
  <Paragraphs>16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BANGLADESH BANK ATTACK</vt:lpstr>
      <vt:lpstr> About this attack</vt:lpstr>
      <vt:lpstr> What was the attack narrative?    </vt:lpstr>
      <vt:lpstr>MALWARE </vt:lpstr>
      <vt:lpstr>Detection</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BANGLADESH BANK ATTACK</dc:title>
  <dc:creator>Dell</dc:creator>
  <cp:lastModifiedBy>Dell</cp:lastModifiedBy>
  <cp:revision>12</cp:revision>
  <dcterms:created xsi:type="dcterms:W3CDTF">2017-09-13T04:14:51Z</dcterms:created>
  <dcterms:modified xsi:type="dcterms:W3CDTF">2017-09-14T04:12:31Z</dcterms:modified>
</cp:coreProperties>
</file>