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D5EF-B377-4D7F-810A-1EA002614A59}" type="datetimeFigureOut">
              <a:rPr lang="en-US" smtClean="0"/>
              <a:pPr/>
              <a:t>30-Aug-17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8A8-019E-49F9-BEC2-A64AF51253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D5EF-B377-4D7F-810A-1EA002614A59}" type="datetimeFigureOut">
              <a:rPr lang="en-US" smtClean="0"/>
              <a:pPr/>
              <a:t>30-Aug-17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8A8-019E-49F9-BEC2-A64AF51253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D5EF-B377-4D7F-810A-1EA002614A59}" type="datetimeFigureOut">
              <a:rPr lang="en-US" smtClean="0"/>
              <a:pPr/>
              <a:t>30-Aug-17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8A8-019E-49F9-BEC2-A64AF51253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D5EF-B377-4D7F-810A-1EA002614A59}" type="datetimeFigureOut">
              <a:rPr lang="en-US" smtClean="0"/>
              <a:pPr/>
              <a:t>30-Aug-17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8A8-019E-49F9-BEC2-A64AF51253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D5EF-B377-4D7F-810A-1EA002614A59}" type="datetimeFigureOut">
              <a:rPr lang="en-US" smtClean="0"/>
              <a:pPr/>
              <a:t>30-Aug-17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8A8-019E-49F9-BEC2-A64AF51253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D5EF-B377-4D7F-810A-1EA002614A59}" type="datetimeFigureOut">
              <a:rPr lang="en-US" smtClean="0"/>
              <a:pPr/>
              <a:t>30-Aug-17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8A8-019E-49F9-BEC2-A64AF51253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D5EF-B377-4D7F-810A-1EA002614A59}" type="datetimeFigureOut">
              <a:rPr lang="en-US" smtClean="0"/>
              <a:pPr/>
              <a:t>30-Aug-17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8A8-019E-49F9-BEC2-A64AF51253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D5EF-B377-4D7F-810A-1EA002614A59}" type="datetimeFigureOut">
              <a:rPr lang="en-US" smtClean="0"/>
              <a:pPr/>
              <a:t>30-Aug-17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8A8-019E-49F9-BEC2-A64AF51253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D5EF-B377-4D7F-810A-1EA002614A59}" type="datetimeFigureOut">
              <a:rPr lang="en-US" smtClean="0"/>
              <a:pPr/>
              <a:t>30-Aug-17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8A8-019E-49F9-BEC2-A64AF51253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D5EF-B377-4D7F-810A-1EA002614A59}" type="datetimeFigureOut">
              <a:rPr lang="en-US" smtClean="0"/>
              <a:pPr/>
              <a:t>30-Aug-17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08A8-019E-49F9-BEC2-A64AF51253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D5EF-B377-4D7F-810A-1EA002614A59}" type="datetimeFigureOut">
              <a:rPr lang="en-US" smtClean="0"/>
              <a:pPr/>
              <a:t>30-Aug-17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AF108A8-019E-49F9-BEC2-A64AF51253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1FD5EF-B377-4D7F-810A-1EA002614A59}" type="datetimeFigureOut">
              <a:rPr lang="en-US" smtClean="0"/>
              <a:pPr/>
              <a:t>30-Aug-17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F108A8-019E-49F9-BEC2-A64AF512531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                               ARVIND GOUTAM</a:t>
            </a:r>
          </a:p>
          <a:p>
            <a:pPr>
              <a:buNone/>
            </a:pPr>
            <a:r>
              <a:rPr lang="en-US" sz="2800" b="1" dirty="0" smtClean="0"/>
              <a:t>                           M.TECH.(cyber security)</a:t>
            </a:r>
          </a:p>
          <a:p>
            <a:pPr>
              <a:buNone/>
            </a:pPr>
            <a:r>
              <a:rPr lang="en-US" sz="2800" b="1" dirty="0" smtClean="0"/>
              <a:t>     TOPIC-TIME COMPLEXITY OF ALGORITHMS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complexity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Matrix/vector </a:t>
            </a:r>
            <a:r>
              <a:rPr lang="en-US" dirty="0" err="1" smtClean="0"/>
              <a:t>multtiply</a:t>
            </a:r>
            <a:r>
              <a:rPr lang="en-US" dirty="0" smtClean="0"/>
              <a:t>                                 O(</a:t>
            </a:r>
            <a:r>
              <a:rPr lang="en-US" b="1" dirty="0" smtClean="0"/>
              <a:t>N</a:t>
            </a:r>
            <a:r>
              <a:rPr lang="en-US" dirty="0" smtClean="0"/>
              <a:t> </a:t>
            </a:r>
            <a:r>
              <a:rPr lang="en-US" baseline="30000" dirty="0" smtClean="0"/>
              <a:t>2</a:t>
            </a:r>
            <a:r>
              <a:rPr lang="en-US" dirty="0" smtClean="0"/>
              <a:t> 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Getting a specific element from a list           O(1)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Dividing a list in half                                      O(log</a:t>
            </a:r>
            <a:r>
              <a:rPr lang="en-US" baseline="-25000" dirty="0" smtClean="0"/>
              <a:t>2</a:t>
            </a:r>
            <a:r>
              <a:rPr lang="en-US" dirty="0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Binary search                                                   O(log</a:t>
            </a:r>
            <a:r>
              <a:rPr lang="en-US" baseline="-25000" dirty="0" smtClean="0"/>
              <a:t>2</a:t>
            </a:r>
            <a:r>
              <a:rPr lang="en-US" dirty="0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Scanning a list                                                 O(N)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Merge sort                                                       O(Nlog</a:t>
            </a:r>
            <a:r>
              <a:rPr lang="en-US" baseline="-25000" dirty="0" smtClean="0"/>
              <a:t>2</a:t>
            </a:r>
            <a:r>
              <a:rPr lang="en-US" dirty="0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Bubble sort                                                      O(</a:t>
            </a:r>
            <a:r>
              <a:rPr lang="en-US" b="1" dirty="0" smtClean="0"/>
              <a:t>N</a:t>
            </a:r>
            <a:r>
              <a:rPr lang="en-US" dirty="0" smtClean="0"/>
              <a:t> </a:t>
            </a:r>
            <a:r>
              <a:rPr lang="en-US" baseline="30000" dirty="0" smtClean="0"/>
              <a:t>2</a:t>
            </a:r>
            <a:r>
              <a:rPr lang="en-US" dirty="0" smtClean="0"/>
              <a:t> )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/>
              <a:t>            </a:t>
            </a:r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sz="4400" dirty="0" smtClean="0"/>
              <a:t>                    Thank you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Time complexity of algorithms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Dependency of-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times it takes to solve a problem.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As a function of the problem dimension/size.</a:t>
            </a:r>
          </a:p>
          <a:p>
            <a:pPr>
              <a:buNone/>
            </a:pPr>
            <a:r>
              <a:rPr lang="en-US" sz="2400" dirty="0" smtClean="0"/>
              <a:t>Examples: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Sorting a list of  length n.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Searching a list of length n.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Multiplying a n*n matrix by an n*1 vector.</a:t>
            </a:r>
          </a:p>
          <a:p>
            <a:pPr>
              <a:buNone/>
            </a:pPr>
            <a:r>
              <a:rPr lang="en-US" sz="2400" dirty="0" smtClean="0"/>
              <a:t>Time to solve problem might </a:t>
            </a:r>
            <a:r>
              <a:rPr lang="en-US" sz="2400" dirty="0" err="1" smtClean="0"/>
              <a:t>depand</a:t>
            </a:r>
            <a:r>
              <a:rPr lang="en-US" sz="2400" dirty="0" smtClean="0"/>
              <a:t> on data.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Average-case time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Best-case time</a:t>
            </a:r>
          </a:p>
          <a:p>
            <a:pPr>
              <a:buNone/>
            </a:pPr>
            <a:r>
              <a:rPr lang="en-US" sz="2400" dirty="0" smtClean="0"/>
              <a:t>Data is well suited for algorithm(can’t be counted on)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worst-case time</a:t>
            </a:r>
          </a:p>
          <a:p>
            <a:pPr>
              <a:buNone/>
            </a:pPr>
            <a:r>
              <a:rPr lang="en-US" sz="2400" dirty="0" smtClean="0"/>
              <a:t>Data is such that algorithm performs poorly.</a:t>
            </a:r>
          </a:p>
          <a:p>
            <a:pPr>
              <a:buNone/>
            </a:pPr>
            <a:r>
              <a:rPr lang="en-US" sz="2400" dirty="0" smtClean="0"/>
              <a:t>Worst-case gives an upper bound as to how much time will be needed to solve any instance of the problem.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324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Example: N BY N matrix ,n by 1 </a:t>
            </a:r>
            <a:r>
              <a:rPr lang="en-US" dirty="0" err="1" smtClean="0"/>
              <a:t>vector,multiply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(3 accesses,1 add,1 multiply)</a:t>
            </a:r>
          </a:p>
          <a:p>
            <a:pPr>
              <a:buNone/>
            </a:pPr>
            <a:r>
              <a:rPr lang="en-US" dirty="0" smtClean="0"/>
              <a:t>Y =zeroes(N,1);            initialize space,c1N</a:t>
            </a:r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=1:N                      initialize “for” loop c2N</a:t>
            </a:r>
          </a:p>
          <a:p>
            <a:pPr>
              <a:buNone/>
            </a:pPr>
            <a:r>
              <a:rPr lang="en-US" dirty="0" smtClean="0"/>
              <a:t>Y(</a:t>
            </a:r>
            <a:r>
              <a:rPr lang="en-US" dirty="0" err="1" smtClean="0"/>
              <a:t>i</a:t>
            </a:r>
            <a:r>
              <a:rPr lang="en-US" dirty="0" smtClean="0"/>
              <a:t>)=0.0;                        </a:t>
            </a:r>
            <a:r>
              <a:rPr lang="en-US" dirty="0" err="1" smtClean="0"/>
              <a:t>scaller</a:t>
            </a:r>
            <a:r>
              <a:rPr lang="en-US" dirty="0" smtClean="0"/>
              <a:t> assignment,c3</a:t>
            </a:r>
          </a:p>
          <a:p>
            <a:pPr>
              <a:buNone/>
            </a:pPr>
            <a:r>
              <a:rPr lang="en-US" dirty="0" smtClean="0"/>
              <a:t>For j=1:N;                      initialize “for” loop c2N</a:t>
            </a:r>
          </a:p>
          <a:p>
            <a:pPr>
              <a:buNone/>
            </a:pPr>
            <a:r>
              <a:rPr lang="en-US" dirty="0" smtClean="0"/>
              <a:t>Y(</a:t>
            </a:r>
            <a:r>
              <a:rPr lang="en-US" dirty="0" err="1" smtClean="0"/>
              <a:t>i</a:t>
            </a:r>
            <a:r>
              <a:rPr lang="en-US" dirty="0" smtClean="0"/>
              <a:t>)=y(</a:t>
            </a:r>
            <a:r>
              <a:rPr lang="en-US" dirty="0" err="1" smtClean="0"/>
              <a:t>i</a:t>
            </a:r>
            <a:r>
              <a:rPr lang="en-US" dirty="0" smtClean="0"/>
              <a:t>)+A(</a:t>
            </a:r>
            <a:r>
              <a:rPr lang="en-US" dirty="0" err="1" smtClean="0"/>
              <a:t>i,j</a:t>
            </a:r>
            <a:r>
              <a:rPr lang="en-US" dirty="0" smtClean="0"/>
              <a:t>)*x(j);                                               c4</a:t>
            </a:r>
          </a:p>
          <a:p>
            <a:pPr>
              <a:buNone/>
            </a:pPr>
            <a:r>
              <a:rPr lang="en-US" dirty="0" smtClean="0"/>
              <a:t>End                                </a:t>
            </a:r>
            <a:r>
              <a:rPr lang="en-US" dirty="0" err="1" smtClean="0"/>
              <a:t>end</a:t>
            </a:r>
            <a:r>
              <a:rPr lang="en-US" dirty="0" smtClean="0"/>
              <a:t> of loop ,return/exit   c5</a:t>
            </a:r>
          </a:p>
          <a:p>
            <a:pPr>
              <a:buNone/>
            </a:pPr>
            <a:r>
              <a:rPr lang="en-US" dirty="0" smtClean="0"/>
              <a:t>End                                </a:t>
            </a:r>
            <a:r>
              <a:rPr lang="en-US" dirty="0" err="1" smtClean="0"/>
              <a:t>end</a:t>
            </a:r>
            <a:r>
              <a:rPr lang="en-US" dirty="0" smtClean="0"/>
              <a:t> of loop ,return/exit   c5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Total= c1N+C2N+N(C3+C2N+N(C4+C5)+C5)</a:t>
            </a:r>
          </a:p>
          <a:p>
            <a:pPr>
              <a:buNone/>
            </a:pPr>
            <a:r>
              <a:rPr lang="en-US" dirty="0" smtClean="0"/>
              <a:t>         =(C2+C4+C5)</a:t>
            </a:r>
            <a:r>
              <a:rPr lang="en-US" b="1" dirty="0" smtClean="0"/>
              <a:t> N</a:t>
            </a:r>
            <a:r>
              <a:rPr lang="en-US" dirty="0" smtClean="0"/>
              <a:t> </a:t>
            </a:r>
            <a:r>
              <a:rPr lang="en-US" baseline="30000" dirty="0" smtClean="0"/>
              <a:t>2</a:t>
            </a:r>
            <a:r>
              <a:rPr lang="en-US" dirty="0" smtClean="0"/>
              <a:t> +(C1+C2 +C3+C5)N</a:t>
            </a:r>
          </a:p>
          <a:p>
            <a:pPr>
              <a:buNone/>
            </a:pPr>
            <a:r>
              <a:rPr lang="en-US" dirty="0" smtClean="0"/>
              <a:t>         =C6</a:t>
            </a:r>
            <a:r>
              <a:rPr lang="en-US" b="1" dirty="0" smtClean="0"/>
              <a:t> N</a:t>
            </a:r>
            <a:r>
              <a:rPr lang="en-US" dirty="0" smtClean="0"/>
              <a:t> </a:t>
            </a:r>
            <a:r>
              <a:rPr lang="en-US" baseline="30000" dirty="0" smtClean="0"/>
              <a:t>2</a:t>
            </a:r>
            <a:r>
              <a:rPr lang="en-US" dirty="0" smtClean="0"/>
              <a:t> +C7N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7772400" y="3352800"/>
            <a:ext cx="762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6591300" y="2171700"/>
            <a:ext cx="1981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>
            <a:off x="7772400" y="2362200"/>
            <a:ext cx="533400" cy="2057400"/>
          </a:xfrm>
          <a:prstGeom prst="rightBrace">
            <a:avLst>
              <a:gd name="adj1" fmla="val 8333"/>
              <a:gd name="adj2" fmla="val 506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29600" y="2872264"/>
            <a:ext cx="457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times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96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=C6</a:t>
            </a:r>
            <a:r>
              <a:rPr lang="en-US" b="1" dirty="0" smtClean="0"/>
              <a:t> N</a:t>
            </a:r>
            <a:r>
              <a:rPr lang="en-US" dirty="0" smtClean="0"/>
              <a:t> </a:t>
            </a:r>
            <a:r>
              <a:rPr lang="en-US" baseline="30000" dirty="0" smtClean="0"/>
              <a:t>2</a:t>
            </a:r>
            <a:r>
              <a:rPr lang="en-US" dirty="0" smtClean="0"/>
              <a:t> +C7N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Problem </a:t>
            </a:r>
            <a:r>
              <a:rPr lang="en-US" dirty="0" smtClean="0"/>
              <a:t>size affects (</a:t>
            </a:r>
            <a:r>
              <a:rPr lang="en-US" dirty="0" err="1" smtClean="0"/>
              <a:t>is,in</a:t>
            </a:r>
            <a:r>
              <a:rPr lang="en-US" dirty="0" smtClean="0"/>
              <a:t> fact)N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Processor speed ,processor and language </a:t>
            </a:r>
            <a:r>
              <a:rPr lang="en-US" dirty="0" err="1" smtClean="0"/>
              <a:t>architecture,i.e</a:t>
            </a:r>
            <a:r>
              <a:rPr lang="en-US" dirty="0" smtClean="0"/>
              <a:t> </a:t>
            </a:r>
            <a:r>
              <a:rPr lang="en-US" dirty="0" err="1" smtClean="0"/>
              <a:t>technology,affect</a:t>
            </a:r>
            <a:r>
              <a:rPr lang="en-US" dirty="0" smtClean="0"/>
              <a:t> C</a:t>
            </a:r>
            <a:r>
              <a:rPr lang="en-US" baseline="-25000" dirty="0" smtClean="0"/>
              <a:t>6</a:t>
            </a:r>
            <a:r>
              <a:rPr lang="en-US" dirty="0" smtClean="0"/>
              <a:t> and C</a:t>
            </a:r>
            <a:r>
              <a:rPr lang="en-US" baseline="-25000" dirty="0" smtClean="0"/>
              <a:t>7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Order called “big o” notation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Given two function f and g ,say that “f is of order g” if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There is a constant c ,and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value X0</a:t>
            </a:r>
          </a:p>
          <a:p>
            <a:pPr>
              <a:buNone/>
            </a:pPr>
            <a:r>
              <a:rPr lang="en-US" dirty="0" smtClean="0"/>
              <a:t>Such that   f(x)&lt;=c.g(x) for all X&gt;X0</a:t>
            </a:r>
          </a:p>
          <a:p>
            <a:pPr>
              <a:buNone/>
            </a:pPr>
            <a:r>
              <a:rPr lang="en-US" dirty="0" smtClean="0"/>
              <a:t>So apart from a fixed multiplicative constant, the function g is an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Upper bound on the function f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Valid for large values for its argument</a:t>
            </a:r>
          </a:p>
          <a:p>
            <a:pPr>
              <a:buNone/>
            </a:pPr>
            <a:r>
              <a:rPr lang="en-US" dirty="0" smtClean="0"/>
              <a:t>Notation: write f=o(g) to mean “f is of order g”.</a:t>
            </a:r>
          </a:p>
          <a:p>
            <a:pPr>
              <a:buNone/>
            </a:pPr>
            <a:r>
              <a:rPr lang="en-US" dirty="0" smtClean="0"/>
              <a:t>Sometimes write f(x)=o(g(x)) to remind us what the arguments are labled.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 </a:t>
            </a:r>
            <a:r>
              <a:rPr lang="en-US" dirty="0" err="1" smtClean="0"/>
              <a:t>equality,but</a:t>
            </a:r>
            <a:r>
              <a:rPr lang="en-US" dirty="0" smtClean="0"/>
              <a:t> “belongs to class”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Recall that f(n)=o(g(n)) means that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There is a constant c and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value n₀</a:t>
            </a:r>
          </a:p>
          <a:p>
            <a:pPr>
              <a:buNone/>
            </a:pPr>
            <a:r>
              <a:rPr lang="en-US" dirty="0" smtClean="0"/>
              <a:t>Such that f(n)&lt;=</a:t>
            </a:r>
            <a:r>
              <a:rPr lang="en-US" dirty="0" err="1" smtClean="0"/>
              <a:t>c.g</a:t>
            </a:r>
            <a:r>
              <a:rPr lang="en-US" dirty="0" smtClean="0"/>
              <a:t>(n) for all n&gt;n₀</a:t>
            </a:r>
          </a:p>
          <a:p>
            <a:pPr>
              <a:buNone/>
            </a:pPr>
            <a:r>
              <a:rPr lang="en-US" dirty="0" smtClean="0"/>
              <a:t>The = doesn’t mean equality!</a:t>
            </a:r>
          </a:p>
          <a:p>
            <a:pPr>
              <a:buNone/>
            </a:pPr>
            <a:r>
              <a:rPr lang="en-US" dirty="0" smtClean="0"/>
              <a:t>It means that f is an element of the set of the functions which are eventually bounded by </a:t>
            </a:r>
            <a:r>
              <a:rPr lang="en-US" dirty="0" err="1" smtClean="0"/>
              <a:t>constanat</a:t>
            </a:r>
            <a:r>
              <a:rPr lang="en-US" dirty="0" smtClean="0"/>
              <a:t> multiples of g .</a:t>
            </a:r>
          </a:p>
          <a:p>
            <a:pPr>
              <a:buNone/>
            </a:pPr>
            <a:r>
              <a:rPr lang="en-US" dirty="0" smtClean="0"/>
              <a:t>Therefore ,it is correct to write </a:t>
            </a:r>
          </a:p>
          <a:p>
            <a:pPr>
              <a:buNone/>
            </a:pPr>
            <a:r>
              <a:rPr lang="en-US" dirty="0" smtClean="0"/>
              <a:t>3n =o(n) ,3n=o(n²),3n=o(n³.logn)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Big o: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F(n)=4n²+7n+12</a:t>
            </a:r>
          </a:p>
          <a:p>
            <a:pPr>
              <a:buNone/>
            </a:pPr>
            <a:r>
              <a:rPr lang="en-US" dirty="0" smtClean="0"/>
              <a:t>         g(n)=n²</a:t>
            </a:r>
          </a:p>
          <a:p>
            <a:pPr>
              <a:buNone/>
            </a:pPr>
            <a:r>
              <a:rPr lang="en-US" dirty="0" smtClean="0"/>
              <a:t> note for n&gt;8 , 4n²+7n+12  &lt;  5n²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large enough n</a:t>
            </a:r>
          </a:p>
          <a:p>
            <a:pPr>
              <a:buNone/>
            </a:pPr>
            <a:r>
              <a:rPr lang="en-US" dirty="0" smtClean="0"/>
              <a:t>F is bounded above by 5g</a:t>
            </a:r>
          </a:p>
          <a:p>
            <a:pPr>
              <a:buNone/>
            </a:pPr>
            <a:r>
              <a:rPr lang="en-US" dirty="0" smtClean="0"/>
              <a:t>Write f(n)=o(g(n))</a:t>
            </a:r>
          </a:p>
          <a:p>
            <a:pPr>
              <a:buNone/>
            </a:pPr>
            <a:r>
              <a:rPr lang="en-US" dirty="0" smtClean="0"/>
              <a:t>Or       f=o(g)</a:t>
            </a:r>
          </a:p>
          <a:p>
            <a:pPr>
              <a:buNone/>
            </a:pPr>
            <a:r>
              <a:rPr lang="en-US" dirty="0" smtClean="0"/>
              <a:t>Or       4n² +7n+12=o(n²)</a:t>
            </a:r>
          </a:p>
          <a:p>
            <a:pPr>
              <a:buNone/>
            </a:pPr>
            <a:r>
              <a:rPr lang="en-US" dirty="0" smtClean="0"/>
              <a:t>                           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3124200" y="1828800"/>
            <a:ext cx="457200" cy="1219200"/>
          </a:xfrm>
          <a:prstGeom prst="rightBrace">
            <a:avLst>
              <a:gd name="adj1" fmla="val 8333"/>
              <a:gd name="adj2" fmla="val 507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800" y="2743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F(n)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4461472" y="2072322"/>
            <a:ext cx="440952" cy="825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43400" y="2667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5g(n)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:relationships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Suppose f1 and f2 satisfy: there is a value  n₀</a:t>
            </a:r>
          </a:p>
          <a:p>
            <a:pPr>
              <a:buNone/>
            </a:pPr>
            <a:r>
              <a:rPr lang="en-US" dirty="0" smtClean="0"/>
              <a:t>                f1(n)&lt;=f2(n) for all n&gt;n₀</a:t>
            </a:r>
          </a:p>
          <a:p>
            <a:pPr>
              <a:buNone/>
            </a:pPr>
            <a:r>
              <a:rPr lang="en-US" dirty="0" smtClean="0"/>
              <a:t>Then f1(n)+f2(n)&lt;=2f2(n) for all n&gt;n₀</a:t>
            </a:r>
          </a:p>
          <a:p>
            <a:pPr>
              <a:buNone/>
            </a:pPr>
            <a:r>
              <a:rPr lang="en-US" dirty="0" smtClean="0"/>
              <a:t>Hence  f1 +f2 =o(f2)</a:t>
            </a:r>
          </a:p>
          <a:p>
            <a:pPr>
              <a:buNone/>
            </a:pPr>
            <a:r>
              <a:rPr lang="en-US" dirty="0" smtClean="0"/>
              <a:t>Example: 27log(n)+19+n=o(n)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Generalization: f1=o(f2)=f1+f2=o(f2)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2590800" y="3810000"/>
            <a:ext cx="3048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558934">
            <a:off x="3696107" y="4293102"/>
            <a:ext cx="304474" cy="2424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4724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F1(n)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4572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F2(n)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242</TotalTime>
  <Words>498</Words>
  <Application>Microsoft Office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Slide 1</vt:lpstr>
      <vt:lpstr>Time complexity of algorithms</vt:lpstr>
      <vt:lpstr>Slide 3</vt:lpstr>
      <vt:lpstr>Slide 4</vt:lpstr>
      <vt:lpstr>Slide 5</vt:lpstr>
      <vt:lpstr>Order called “big o” notation</vt:lpstr>
      <vt:lpstr>Not equality,but “belongs to class”</vt:lpstr>
      <vt:lpstr>Big o: example</vt:lpstr>
      <vt:lpstr>Big o :relationships</vt:lpstr>
      <vt:lpstr>Time complexity 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complexity of algorithms</dc:title>
  <dc:creator>hp</dc:creator>
  <cp:lastModifiedBy>hp</cp:lastModifiedBy>
  <cp:revision>27</cp:revision>
  <dcterms:created xsi:type="dcterms:W3CDTF">2017-08-28T22:57:40Z</dcterms:created>
  <dcterms:modified xsi:type="dcterms:W3CDTF">2017-08-30T14:44:48Z</dcterms:modified>
</cp:coreProperties>
</file>