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4"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B3A350-A01D-4431-B58E-4B1DEDAE47D1}" type="datetimeFigureOut">
              <a:rPr lang="en-US" smtClean="0"/>
              <a:t>9/16/2017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C3DC3-DAC0-4C02-A243-1DF131A3E229}" type="slidenum">
              <a:rPr lang="en-US" smtClean="0"/>
              <a:t>‹#›</a:t>
            </a:fld>
            <a:endParaRPr lang="en-US"/>
          </a:p>
        </p:txBody>
      </p:sp>
    </p:spTree>
    <p:extLst>
      <p:ext uri="{BB962C8B-B14F-4D97-AF65-F5344CB8AC3E}">
        <p14:creationId xmlns:p14="http://schemas.microsoft.com/office/powerpoint/2010/main" val="323791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3A350-A01D-4431-B58E-4B1DEDAE47D1}" type="datetimeFigureOut">
              <a:rPr lang="en-US" smtClean="0"/>
              <a:t>9/16/2017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C3DC3-DAC0-4C02-A243-1DF131A3E229}" type="slidenum">
              <a:rPr lang="en-US" smtClean="0"/>
              <a:t>‹#›</a:t>
            </a:fld>
            <a:endParaRPr lang="en-US"/>
          </a:p>
        </p:txBody>
      </p:sp>
    </p:spTree>
    <p:extLst>
      <p:ext uri="{BB962C8B-B14F-4D97-AF65-F5344CB8AC3E}">
        <p14:creationId xmlns:p14="http://schemas.microsoft.com/office/powerpoint/2010/main" val="1155041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3A350-A01D-4431-B58E-4B1DEDAE47D1}" type="datetimeFigureOut">
              <a:rPr lang="en-US" smtClean="0"/>
              <a:t>9/16/2017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C3DC3-DAC0-4C02-A243-1DF131A3E229}" type="slidenum">
              <a:rPr lang="en-US" smtClean="0"/>
              <a:t>‹#›</a:t>
            </a:fld>
            <a:endParaRPr lang="en-US"/>
          </a:p>
        </p:txBody>
      </p:sp>
    </p:spTree>
    <p:extLst>
      <p:ext uri="{BB962C8B-B14F-4D97-AF65-F5344CB8AC3E}">
        <p14:creationId xmlns:p14="http://schemas.microsoft.com/office/powerpoint/2010/main" val="1341988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3A350-A01D-4431-B58E-4B1DEDAE47D1}" type="datetimeFigureOut">
              <a:rPr lang="en-US" smtClean="0"/>
              <a:t>9/16/2017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C3DC3-DAC0-4C02-A243-1DF131A3E229}" type="slidenum">
              <a:rPr lang="en-US" smtClean="0"/>
              <a:t>‹#›</a:t>
            </a:fld>
            <a:endParaRPr lang="en-US"/>
          </a:p>
        </p:txBody>
      </p:sp>
    </p:spTree>
    <p:extLst>
      <p:ext uri="{BB962C8B-B14F-4D97-AF65-F5344CB8AC3E}">
        <p14:creationId xmlns:p14="http://schemas.microsoft.com/office/powerpoint/2010/main" val="3987793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B3A350-A01D-4431-B58E-4B1DEDAE47D1}" type="datetimeFigureOut">
              <a:rPr lang="en-US" smtClean="0"/>
              <a:t>9/16/2017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C3DC3-DAC0-4C02-A243-1DF131A3E229}" type="slidenum">
              <a:rPr lang="en-US" smtClean="0"/>
              <a:t>‹#›</a:t>
            </a:fld>
            <a:endParaRPr lang="en-US"/>
          </a:p>
        </p:txBody>
      </p:sp>
    </p:spTree>
    <p:extLst>
      <p:ext uri="{BB962C8B-B14F-4D97-AF65-F5344CB8AC3E}">
        <p14:creationId xmlns:p14="http://schemas.microsoft.com/office/powerpoint/2010/main" val="2479145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B3A350-A01D-4431-B58E-4B1DEDAE47D1}" type="datetimeFigureOut">
              <a:rPr lang="en-US" smtClean="0"/>
              <a:t>9/16/2017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C3DC3-DAC0-4C02-A243-1DF131A3E229}" type="slidenum">
              <a:rPr lang="en-US" smtClean="0"/>
              <a:t>‹#›</a:t>
            </a:fld>
            <a:endParaRPr lang="en-US"/>
          </a:p>
        </p:txBody>
      </p:sp>
    </p:spTree>
    <p:extLst>
      <p:ext uri="{BB962C8B-B14F-4D97-AF65-F5344CB8AC3E}">
        <p14:creationId xmlns:p14="http://schemas.microsoft.com/office/powerpoint/2010/main" val="4066337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B3A350-A01D-4431-B58E-4B1DEDAE47D1}" type="datetimeFigureOut">
              <a:rPr lang="en-US" smtClean="0"/>
              <a:t>9/16/2017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3C3DC3-DAC0-4C02-A243-1DF131A3E229}" type="slidenum">
              <a:rPr lang="en-US" smtClean="0"/>
              <a:t>‹#›</a:t>
            </a:fld>
            <a:endParaRPr lang="en-US"/>
          </a:p>
        </p:txBody>
      </p:sp>
    </p:spTree>
    <p:extLst>
      <p:ext uri="{BB962C8B-B14F-4D97-AF65-F5344CB8AC3E}">
        <p14:creationId xmlns:p14="http://schemas.microsoft.com/office/powerpoint/2010/main" val="2083385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B3A350-A01D-4431-B58E-4B1DEDAE47D1}" type="datetimeFigureOut">
              <a:rPr lang="en-US" smtClean="0"/>
              <a:t>9/16/2017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3C3DC3-DAC0-4C02-A243-1DF131A3E229}" type="slidenum">
              <a:rPr lang="en-US" smtClean="0"/>
              <a:t>‹#›</a:t>
            </a:fld>
            <a:endParaRPr lang="en-US"/>
          </a:p>
        </p:txBody>
      </p:sp>
    </p:spTree>
    <p:extLst>
      <p:ext uri="{BB962C8B-B14F-4D97-AF65-F5344CB8AC3E}">
        <p14:creationId xmlns:p14="http://schemas.microsoft.com/office/powerpoint/2010/main" val="3685234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B3A350-A01D-4431-B58E-4B1DEDAE47D1}" type="datetimeFigureOut">
              <a:rPr lang="en-US" smtClean="0"/>
              <a:t>9/16/2017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3C3DC3-DAC0-4C02-A243-1DF131A3E229}" type="slidenum">
              <a:rPr lang="en-US" smtClean="0"/>
              <a:t>‹#›</a:t>
            </a:fld>
            <a:endParaRPr lang="en-US"/>
          </a:p>
        </p:txBody>
      </p:sp>
    </p:spTree>
    <p:extLst>
      <p:ext uri="{BB962C8B-B14F-4D97-AF65-F5344CB8AC3E}">
        <p14:creationId xmlns:p14="http://schemas.microsoft.com/office/powerpoint/2010/main" val="3077242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CB3A350-A01D-4431-B58E-4B1DEDAE47D1}" type="datetimeFigureOut">
              <a:rPr lang="en-US" smtClean="0"/>
              <a:t>9/16/2017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C3DC3-DAC0-4C02-A243-1DF131A3E229}" type="slidenum">
              <a:rPr lang="en-US" smtClean="0"/>
              <a:t>‹#›</a:t>
            </a:fld>
            <a:endParaRPr lang="en-US"/>
          </a:p>
        </p:txBody>
      </p:sp>
    </p:spTree>
    <p:extLst>
      <p:ext uri="{BB962C8B-B14F-4D97-AF65-F5344CB8AC3E}">
        <p14:creationId xmlns:p14="http://schemas.microsoft.com/office/powerpoint/2010/main" val="384762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CB3A350-A01D-4431-B58E-4B1DEDAE47D1}" type="datetimeFigureOut">
              <a:rPr lang="en-US" smtClean="0"/>
              <a:t>9/16/2017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C3DC3-DAC0-4C02-A243-1DF131A3E229}" type="slidenum">
              <a:rPr lang="en-US" smtClean="0"/>
              <a:t>‹#›</a:t>
            </a:fld>
            <a:endParaRPr lang="en-US"/>
          </a:p>
        </p:txBody>
      </p:sp>
    </p:spTree>
    <p:extLst>
      <p:ext uri="{BB962C8B-B14F-4D97-AF65-F5344CB8AC3E}">
        <p14:creationId xmlns:p14="http://schemas.microsoft.com/office/powerpoint/2010/main" val="2029319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3A350-A01D-4431-B58E-4B1DEDAE47D1}" type="datetimeFigureOut">
              <a:rPr lang="en-US" smtClean="0"/>
              <a:t>9/16/2017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3C3DC3-DAC0-4C02-A243-1DF131A3E229}" type="slidenum">
              <a:rPr lang="en-US" smtClean="0"/>
              <a:t>‹#›</a:t>
            </a:fld>
            <a:endParaRPr lang="en-US"/>
          </a:p>
        </p:txBody>
      </p:sp>
    </p:spTree>
    <p:extLst>
      <p:ext uri="{BB962C8B-B14F-4D97-AF65-F5344CB8AC3E}">
        <p14:creationId xmlns:p14="http://schemas.microsoft.com/office/powerpoint/2010/main" val="3662769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7680" y="743539"/>
            <a:ext cx="9144000" cy="2992437"/>
          </a:xfrm>
        </p:spPr>
        <p:txBody>
          <a:bodyPr>
            <a:normAutofit fontScale="90000"/>
          </a:bodyPr>
          <a:lstStyle/>
          <a:p>
            <a:r>
              <a:rPr lang="en-IN" sz="5400" dirty="0" smtClean="0"/>
              <a:t>A</a:t>
            </a:r>
            <a:br>
              <a:rPr lang="en-IN" sz="5400" dirty="0" smtClean="0"/>
            </a:br>
            <a:r>
              <a:rPr lang="en-IN" sz="5400" dirty="0" smtClean="0"/>
              <a:t>PRESENTATION</a:t>
            </a:r>
            <a:br>
              <a:rPr lang="en-IN" sz="5400" dirty="0" smtClean="0"/>
            </a:br>
            <a:r>
              <a:rPr lang="en-IN" sz="5400" dirty="0" smtClean="0"/>
              <a:t>ON</a:t>
            </a:r>
            <a:br>
              <a:rPr lang="en-IN" sz="5400" dirty="0" smtClean="0"/>
            </a:br>
            <a:r>
              <a:rPr lang="en-IN" b="1" u="sng" dirty="0" smtClean="0"/>
              <a:t>CLOUDBLEED</a:t>
            </a:r>
            <a:endParaRPr lang="en-US" sz="5400" dirty="0"/>
          </a:p>
        </p:txBody>
      </p:sp>
      <p:sp>
        <p:nvSpPr>
          <p:cNvPr id="3" name="Subtitle 2"/>
          <p:cNvSpPr>
            <a:spLocks noGrp="1"/>
          </p:cNvSpPr>
          <p:nvPr>
            <p:ph type="subTitle" idx="1"/>
          </p:nvPr>
        </p:nvSpPr>
        <p:spPr>
          <a:xfrm>
            <a:off x="7903029" y="4898570"/>
            <a:ext cx="3474720" cy="1319350"/>
          </a:xfrm>
        </p:spPr>
        <p:txBody>
          <a:bodyPr>
            <a:normAutofit lnSpcReduction="10000"/>
          </a:bodyPr>
          <a:lstStyle/>
          <a:p>
            <a:r>
              <a:rPr lang="en-IN" dirty="0" smtClean="0"/>
              <a:t>PRESENTED BY:</a:t>
            </a:r>
          </a:p>
          <a:p>
            <a:r>
              <a:rPr lang="en-IN" dirty="0" smtClean="0"/>
              <a:t>SAMARJEET YADAV</a:t>
            </a:r>
          </a:p>
          <a:p>
            <a:r>
              <a:rPr lang="en-IN" dirty="0" smtClean="0"/>
              <a:t>17MCS11</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7829" y="177006"/>
            <a:ext cx="4197214" cy="2200434"/>
          </a:xfrm>
          <a:prstGeom prst="rect">
            <a:avLst/>
          </a:prstGeom>
        </p:spPr>
      </p:pic>
    </p:spTree>
    <p:extLst>
      <p:ext uri="{BB962C8B-B14F-4D97-AF65-F5344CB8AC3E}">
        <p14:creationId xmlns:p14="http://schemas.microsoft.com/office/powerpoint/2010/main" val="3239814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IN" dirty="0" smtClean="0"/>
              <a:t>CONTENTS</a:t>
            </a:r>
            <a:endParaRPr lang="en-US" dirty="0"/>
          </a:p>
        </p:txBody>
      </p:sp>
      <p:sp>
        <p:nvSpPr>
          <p:cNvPr id="3" name="Content Placeholder 2"/>
          <p:cNvSpPr>
            <a:spLocks noGrp="1"/>
          </p:cNvSpPr>
          <p:nvPr>
            <p:ph idx="1"/>
          </p:nvPr>
        </p:nvSpPr>
        <p:spPr>
          <a:solidFill>
            <a:schemeClr val="bg1"/>
          </a:solidFill>
        </p:spPr>
        <p:txBody>
          <a:bodyPr/>
          <a:lstStyle/>
          <a:p>
            <a:pPr>
              <a:buFont typeface="Wingdings" panose="05000000000000000000" pitchFamily="2" charset="2"/>
              <a:buChar char="Ø"/>
            </a:pPr>
            <a:r>
              <a:rPr lang="en-IN" dirty="0" smtClean="0"/>
              <a:t>INTRODUCTION</a:t>
            </a:r>
          </a:p>
          <a:p>
            <a:pPr>
              <a:buFont typeface="Wingdings" panose="05000000000000000000" pitchFamily="2" charset="2"/>
              <a:buChar char="Ø"/>
            </a:pPr>
            <a:r>
              <a:rPr lang="en-IN" dirty="0" smtClean="0"/>
              <a:t>CLOUDFLARE</a:t>
            </a:r>
          </a:p>
          <a:p>
            <a:pPr>
              <a:buFont typeface="Wingdings" panose="05000000000000000000" pitchFamily="2" charset="2"/>
              <a:buChar char="Ø"/>
            </a:pPr>
            <a:r>
              <a:rPr lang="en-IN" dirty="0" smtClean="0"/>
              <a:t>VULNERABILITY</a:t>
            </a:r>
          </a:p>
          <a:p>
            <a:pPr>
              <a:buFont typeface="Wingdings" panose="05000000000000000000" pitchFamily="2" charset="2"/>
              <a:buChar char="Ø"/>
            </a:pPr>
            <a:r>
              <a:rPr lang="en-IN" dirty="0" smtClean="0"/>
              <a:t>ADVISED FOR CLIENTS</a:t>
            </a:r>
            <a:endParaRPr lang="en-IN" dirty="0" smtClean="0"/>
          </a:p>
          <a:p>
            <a:pPr>
              <a:buFont typeface="Wingdings" panose="05000000000000000000" pitchFamily="2" charset="2"/>
              <a:buChar char="Ø"/>
            </a:pPr>
            <a:r>
              <a:rPr lang="en-IN" dirty="0" smtClean="0"/>
              <a:t>REFERENCES</a:t>
            </a:r>
            <a:endParaRPr lang="en-US" dirty="0"/>
          </a:p>
        </p:txBody>
      </p:sp>
    </p:spTree>
    <p:extLst>
      <p:ext uri="{BB962C8B-B14F-4D97-AF65-F5344CB8AC3E}">
        <p14:creationId xmlns:p14="http://schemas.microsoft.com/office/powerpoint/2010/main" val="1759160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idx="1"/>
          </p:nvPr>
        </p:nvSpPr>
        <p:spPr/>
        <p:txBody>
          <a:bodyPr/>
          <a:lstStyle/>
          <a:p>
            <a:pPr marL="0" indent="0">
              <a:buNone/>
            </a:pPr>
            <a:r>
              <a:rPr lang="en-IN" dirty="0" smtClean="0"/>
              <a:t>WHAT IS CLOUDBLEED?</a:t>
            </a:r>
          </a:p>
          <a:p>
            <a:pPr marL="0" indent="0">
              <a:buNone/>
            </a:pPr>
            <a:r>
              <a:rPr lang="en-US" b="1" dirty="0"/>
              <a:t>Cloudbleed</a:t>
            </a:r>
            <a:r>
              <a:rPr lang="en-US" dirty="0"/>
              <a:t> is a security bug discovered on February 17</a:t>
            </a:r>
            <a:r>
              <a:rPr lang="en-US"/>
              <a:t>, </a:t>
            </a:r>
            <a:r>
              <a:rPr lang="en-US" smtClean="0"/>
              <a:t>2017 by TAVIS ORMANDY ,affecting </a:t>
            </a:r>
            <a:r>
              <a:rPr lang="en-US" dirty="0"/>
              <a:t>Cloudflare's reverse proxies, which caused their edge servers to run past the end of a buffer and return memory that contained private information such as HTTP cookies, authentication tokens, HTTP POST bodies, and other sensitive data</a:t>
            </a:r>
            <a:r>
              <a:rPr lang="en-US" dirty="0" smtClean="0"/>
              <a:t>.</a:t>
            </a:r>
          </a:p>
          <a:p>
            <a:pPr marL="0" indent="0">
              <a:buNone/>
            </a:pPr>
            <a:r>
              <a:rPr lang="en-US" dirty="0"/>
              <a:t>As a result, data from Cloudflare customers was leaked out and went to any other Cloudflare customers that happened to be in the server's memory on that particular moment. Some of this data </a:t>
            </a:r>
            <a:r>
              <a:rPr lang="en-US" dirty="0" smtClean="0"/>
              <a:t>was cached by </a:t>
            </a:r>
            <a:r>
              <a:rPr lang="en-US" dirty="0"/>
              <a:t>search engines</a:t>
            </a:r>
          </a:p>
        </p:txBody>
      </p:sp>
    </p:spTree>
    <p:extLst>
      <p:ext uri="{BB962C8B-B14F-4D97-AF65-F5344CB8AC3E}">
        <p14:creationId xmlns:p14="http://schemas.microsoft.com/office/powerpoint/2010/main" val="296190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solidFill>
                  <a:srgbClr val="FF0000"/>
                </a:solidFill>
              </a:rPr>
              <a:t>Cloudflare</a:t>
            </a:r>
            <a:r>
              <a:rPr lang="en-US" sz="2400" dirty="0" smtClean="0"/>
              <a:t> </a:t>
            </a:r>
            <a:r>
              <a:rPr lang="en-US" sz="2400" dirty="0"/>
              <a:t>is a U.S. company that provides a content delivery network, Internet security services and distributed domain name server services, sitting between the visitor and the Cloudflare user's hosting provider, acting as a reverse proxy for websites.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263" y="1690688"/>
            <a:ext cx="11547566" cy="5001306"/>
          </a:xfrm>
        </p:spPr>
      </p:pic>
    </p:spTree>
    <p:extLst>
      <p:ext uri="{BB962C8B-B14F-4D97-AF65-F5344CB8AC3E}">
        <p14:creationId xmlns:p14="http://schemas.microsoft.com/office/powerpoint/2010/main" val="2802394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VULNERABILITY</a:t>
            </a:r>
            <a:endParaRPr lang="en-US" dirty="0"/>
          </a:p>
        </p:txBody>
      </p:sp>
      <p:sp>
        <p:nvSpPr>
          <p:cNvPr id="3" name="Content Placeholder 2"/>
          <p:cNvSpPr>
            <a:spLocks noGrp="1"/>
          </p:cNvSpPr>
          <p:nvPr>
            <p:ph idx="1"/>
          </p:nvPr>
        </p:nvSpPr>
        <p:spPr/>
        <p:txBody>
          <a:bodyPr/>
          <a:lstStyle/>
          <a:p>
            <a:pPr marL="0" indent="0">
              <a:buNone/>
            </a:pPr>
            <a:r>
              <a:rPr lang="en-US" dirty="0" err="1"/>
              <a:t>CloudFlare</a:t>
            </a:r>
            <a:r>
              <a:rPr lang="en-US" dirty="0"/>
              <a:t>, a popular web company which hosts and serves content for many websites, had a vulnerability in their code which was leaking memory, possibly exposing passwords, private messages and other sensitive data from a </a:t>
            </a:r>
            <a:r>
              <a:rPr lang="en-US" dirty="0" smtClean="0"/>
              <a:t>vast </a:t>
            </a:r>
            <a:r>
              <a:rPr lang="en-US" dirty="0"/>
              <a:t>number of sites.</a:t>
            </a:r>
          </a:p>
        </p:txBody>
      </p:sp>
    </p:spTree>
    <p:extLst>
      <p:ext uri="{BB962C8B-B14F-4D97-AF65-F5344CB8AC3E}">
        <p14:creationId xmlns:p14="http://schemas.microsoft.com/office/powerpoint/2010/main" val="383673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2228" y="1867989"/>
            <a:ext cx="8655275" cy="3838280"/>
          </a:xfrm>
        </p:spPr>
      </p:pic>
    </p:spTree>
    <p:extLst>
      <p:ext uri="{BB962C8B-B14F-4D97-AF65-F5344CB8AC3E}">
        <p14:creationId xmlns:p14="http://schemas.microsoft.com/office/powerpoint/2010/main" val="1640232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6542" y="1045028"/>
            <a:ext cx="9091749" cy="3409406"/>
          </a:xfrm>
        </p:spPr>
      </p:pic>
    </p:spTree>
    <p:extLst>
      <p:ext uri="{BB962C8B-B14F-4D97-AF65-F5344CB8AC3E}">
        <p14:creationId xmlns:p14="http://schemas.microsoft.com/office/powerpoint/2010/main" val="4262573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ADVISED FOR CLIENTS</a:t>
            </a:r>
            <a:endParaRPr lang="en-US" dirty="0"/>
          </a:p>
        </p:txBody>
      </p:sp>
      <p:sp>
        <p:nvSpPr>
          <p:cNvPr id="3" name="Content Placeholder 2"/>
          <p:cNvSpPr>
            <a:spLocks noGrp="1"/>
          </p:cNvSpPr>
          <p:nvPr>
            <p:ph idx="1"/>
          </p:nvPr>
        </p:nvSpPr>
        <p:spPr/>
        <p:txBody>
          <a:bodyPr/>
          <a:lstStyle/>
          <a:p>
            <a:r>
              <a:rPr lang="en-US" dirty="0"/>
              <a:t>The best thing you can do—as is often the case—is to change your passwords</a:t>
            </a:r>
            <a:r>
              <a:rPr lang="en-US" dirty="0" smtClean="0"/>
              <a:t>.</a:t>
            </a:r>
          </a:p>
          <a:p>
            <a:r>
              <a:rPr lang="en-US" dirty="0"/>
              <a:t>Any password used for multiple sites is at the greatest risk of being stolen or exploited, so those are good ones to change, along with the ones you use to protect particularly high-value accounts like bank accounts or password managers</a:t>
            </a:r>
            <a:r>
              <a:rPr lang="en-US" dirty="0" smtClean="0"/>
              <a:t>.</a:t>
            </a:r>
            <a:endParaRPr lang="en-US" dirty="0"/>
          </a:p>
        </p:txBody>
      </p:sp>
    </p:spTree>
    <p:extLst>
      <p:ext uri="{BB962C8B-B14F-4D97-AF65-F5344CB8AC3E}">
        <p14:creationId xmlns:p14="http://schemas.microsoft.com/office/powerpoint/2010/main" val="2552435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REFERENCES</a:t>
            </a:r>
            <a:endParaRPr lang="en-US" dirty="0"/>
          </a:p>
        </p:txBody>
      </p:sp>
      <p:sp>
        <p:nvSpPr>
          <p:cNvPr id="3" name="Content Placeholder 2"/>
          <p:cNvSpPr>
            <a:spLocks noGrp="1"/>
          </p:cNvSpPr>
          <p:nvPr>
            <p:ph idx="1"/>
          </p:nvPr>
        </p:nvSpPr>
        <p:spPr/>
        <p:txBody>
          <a:bodyPr/>
          <a:lstStyle/>
          <a:p>
            <a:pPr marL="0" indent="0">
              <a:buNone/>
            </a:pPr>
            <a:r>
              <a:rPr lang="en-IN" dirty="0" smtClean="0"/>
              <a:t>INTERNET</a:t>
            </a:r>
          </a:p>
          <a:p>
            <a:pPr marL="0" indent="0">
              <a:buNone/>
            </a:pPr>
            <a:r>
              <a:rPr lang="en-IN" dirty="0" smtClean="0"/>
              <a:t>1.WIKIPEDIA</a:t>
            </a:r>
          </a:p>
          <a:p>
            <a:pPr marL="0" indent="0">
              <a:buNone/>
            </a:pPr>
            <a:r>
              <a:rPr lang="en-IN" dirty="0" smtClean="0"/>
              <a:t>2.YOUTUBE</a:t>
            </a:r>
            <a:endParaRPr lang="en-US" dirty="0"/>
          </a:p>
        </p:txBody>
      </p:sp>
    </p:spTree>
    <p:extLst>
      <p:ext uri="{BB962C8B-B14F-4D97-AF65-F5344CB8AC3E}">
        <p14:creationId xmlns:p14="http://schemas.microsoft.com/office/powerpoint/2010/main" val="3258376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172</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A PRESENTATION ON CLOUDBLEED</vt:lpstr>
      <vt:lpstr>CONTENTS</vt:lpstr>
      <vt:lpstr>INTRODUCTION</vt:lpstr>
      <vt:lpstr>Cloudflare is a U.S. company that provides a content delivery network, Internet security services and distributed domain name server services, sitting between the visitor and the Cloudflare user's hosting provider, acting as a reverse proxy for websites.</vt:lpstr>
      <vt:lpstr>VULNERABILITY</vt:lpstr>
      <vt:lpstr>PowerPoint Presentation</vt:lpstr>
      <vt:lpstr>PowerPoint Presentation</vt:lpstr>
      <vt:lpstr>ADVISED FOR CLIENTS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samarjeet yadav</dc:creator>
  <cp:lastModifiedBy>samarjeet yadav</cp:lastModifiedBy>
  <cp:revision>12</cp:revision>
  <dcterms:created xsi:type="dcterms:W3CDTF">2017-09-14T17:22:30Z</dcterms:created>
  <dcterms:modified xsi:type="dcterms:W3CDTF">2017-09-16T08:38:08Z</dcterms:modified>
</cp:coreProperties>
</file>