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60"/>
  </p:normalViewPr>
  <p:slideViewPr>
    <p:cSldViewPr>
      <p:cViewPr varScale="1">
        <p:scale>
          <a:sx n="68" d="100"/>
          <a:sy n="68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228727D-0C10-4CBE-B110-BE87356EBD6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728944-3BA5-4B23-AB14-600D84A7B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lgerian" pitchFamily="82" charset="0"/>
              </a:rPr>
              <a:t>POVERTY IN INDIA</a:t>
            </a:r>
            <a:endParaRPr lang="en-US" sz="9600" dirty="0">
              <a:latin typeface="Algerian" pitchFamily="82" charset="0"/>
            </a:endParaRPr>
          </a:p>
        </p:txBody>
      </p:sp>
      <p:pic>
        <p:nvPicPr>
          <p:cNvPr id="1027" name="Picture 3" descr="C:\Users\TOSHIBA\Desktop\poverty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145016">
            <a:off x="188685" y="3068454"/>
            <a:ext cx="514156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C:\Users\TOSHIBA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114509">
            <a:off x="5487850" y="1915211"/>
            <a:ext cx="3344279" cy="2504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7467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lgerian" pitchFamily="82" charset="0"/>
              </a:rPr>
              <a:t>WHAT IS POVERTY???</a:t>
            </a:r>
            <a:endParaRPr lang="en-US" sz="8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49530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Poverty is about not having enough money to meet basic needs including food, clothing and shelter.  However, poverty is more, much more than just not having enough money.</a:t>
            </a:r>
            <a:endParaRPr lang="en-US" sz="2800" dirty="0"/>
          </a:p>
        </p:txBody>
      </p:sp>
      <p:pic>
        <p:nvPicPr>
          <p:cNvPr id="1026" name="Picture 2" descr="C:\Users\TOSHIBA\Desktop\hunger-ksRF--621x414@LiveMi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70362">
            <a:off x="4996960" y="2673035"/>
            <a:ext cx="3278818" cy="3517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Algerian" pitchFamily="82" charset="0"/>
              </a:rPr>
              <a:t>POVERTY LINE </a:t>
            </a:r>
            <a:endParaRPr lang="en-US" sz="8000" dirty="0">
              <a:latin typeface="Algerian" pitchFamily="82" charset="0"/>
            </a:endParaRPr>
          </a:p>
        </p:txBody>
      </p:sp>
      <p:pic>
        <p:nvPicPr>
          <p:cNvPr id="2050" name="Picture 2" descr="C:\Users\TOSHIBA\Desktop\Definitio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534400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162800" cy="1706562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lgerian" pitchFamily="82" charset="0"/>
              </a:rPr>
              <a:t>VULNERABLE GROUPS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0"/>
            <a:ext cx="3200400" cy="4114800"/>
          </a:xfrm>
        </p:spPr>
        <p:txBody>
          <a:bodyPr/>
          <a:lstStyle/>
          <a:p>
            <a:r>
              <a:rPr lang="en-US" dirty="0" smtClean="0"/>
              <a:t>Scheduled Tribes</a:t>
            </a:r>
          </a:p>
          <a:p>
            <a:r>
              <a:rPr lang="en-US" dirty="0" smtClean="0"/>
              <a:t>Schedules Caste</a:t>
            </a:r>
          </a:p>
          <a:p>
            <a:r>
              <a:rPr lang="en-US" dirty="0" smtClean="0"/>
              <a:t>Agricultural labour households</a:t>
            </a:r>
          </a:p>
          <a:p>
            <a:r>
              <a:rPr lang="en-US" dirty="0" smtClean="0"/>
              <a:t>Casual labour households</a:t>
            </a:r>
            <a:endParaRPr lang="en-US" dirty="0"/>
          </a:p>
        </p:txBody>
      </p:sp>
      <p:sp>
        <p:nvSpPr>
          <p:cNvPr id="3076" name="AutoShape 4" descr="Image result for vulnerable groups in india pover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Image result for vulnerable groups in india pover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:\Users\TOSHIBA\Desktop\CvAUyjXW8AAsRf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143000"/>
            <a:ext cx="51816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467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itchFamily="82" charset="0"/>
              </a:rPr>
              <a:t>WHY IS THIS HAPPENING????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8534400" cy="48737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Even though India’s economy is growing , their wealth distribution is uneven.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¼ of the nation’s population earns less than the government specified $0.40 a day.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Unemployment and underemployment.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Over-reliance on agriculture.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High population growth rate.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Illiteracy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467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lgerian" pitchFamily="82" charset="0"/>
              </a:rPr>
              <a:t>HOW IT AFFECTS US!!!!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3581400" cy="4648200"/>
          </a:xfrm>
        </p:spPr>
        <p:txBody>
          <a:bodyPr/>
          <a:lstStyle/>
          <a:p>
            <a:r>
              <a:rPr lang="en-US" dirty="0" smtClean="0"/>
              <a:t>Reduced life expectancy</a:t>
            </a:r>
          </a:p>
          <a:p>
            <a:r>
              <a:rPr lang="en-US" dirty="0" smtClean="0"/>
              <a:t>Increase in crime</a:t>
            </a:r>
          </a:p>
          <a:p>
            <a:r>
              <a:rPr lang="en-US" dirty="0" smtClean="0"/>
              <a:t>Child anti-social behavior</a:t>
            </a:r>
          </a:p>
          <a:p>
            <a:r>
              <a:rPr lang="en-US" dirty="0" smtClean="0"/>
              <a:t>Illegal land grabbing</a:t>
            </a:r>
          </a:p>
          <a:p>
            <a:r>
              <a:rPr lang="en-US" dirty="0" smtClean="0"/>
              <a:t>Over utilization of natural resources</a:t>
            </a:r>
          </a:p>
          <a:p>
            <a:r>
              <a:rPr lang="en-US" dirty="0" smtClean="0"/>
              <a:t>Hampers a child’s ability to grow and develop properly.</a:t>
            </a:r>
            <a:endParaRPr lang="en-US" dirty="0"/>
          </a:p>
        </p:txBody>
      </p:sp>
      <p:pic>
        <p:nvPicPr>
          <p:cNvPr id="17410" name="Picture 2" descr="C:\Users\TOSHIBA\Desktop\poverty-in-india-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600200"/>
            <a:ext cx="4865684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lgerian" pitchFamily="82" charset="0"/>
              </a:rPr>
              <a:t>WHAT HAS BEEN DONE TO ERADICATE POVERTY????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3886200" cy="4873752"/>
          </a:xfrm>
        </p:spPr>
        <p:txBody>
          <a:bodyPr/>
          <a:lstStyle/>
          <a:p>
            <a:r>
              <a:rPr lang="en-US" dirty="0" smtClean="0"/>
              <a:t>Initiative of ration cards and ration shops.</a:t>
            </a:r>
          </a:p>
          <a:p>
            <a:r>
              <a:rPr lang="en-US" dirty="0" smtClean="0"/>
              <a:t>Healthcare facilities made available and accessible to all.</a:t>
            </a:r>
          </a:p>
          <a:p>
            <a:r>
              <a:rPr lang="en-US" dirty="0" smtClean="0"/>
              <a:t>Free education till class 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Initiating welfare state and charities.</a:t>
            </a:r>
          </a:p>
          <a:p>
            <a:r>
              <a:rPr lang="en-US" dirty="0" smtClean="0"/>
              <a:t>Employment schemes like NREGA.</a:t>
            </a:r>
            <a:endParaRPr lang="en-US" dirty="0"/>
          </a:p>
        </p:txBody>
      </p:sp>
      <p:pic>
        <p:nvPicPr>
          <p:cNvPr id="1027" name="Picture 3" descr="C:\Users\TOSHIBA\Desktop\15136141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15866">
            <a:off x="4167113" y="1907826"/>
            <a:ext cx="4184175" cy="4218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Algerian" pitchFamily="82" charset="0"/>
              </a:rPr>
              <a:t>OUR ROLE IN ERADICATING POVERTY!!!!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4419600" cy="4873752"/>
          </a:xfrm>
        </p:spPr>
        <p:txBody>
          <a:bodyPr/>
          <a:lstStyle/>
          <a:p>
            <a:r>
              <a:rPr lang="en-US" smtClean="0"/>
              <a:t>Educate </a:t>
            </a:r>
            <a:r>
              <a:rPr lang="en-US" dirty="0" smtClean="0"/>
              <a:t>the poor strata of the society.</a:t>
            </a:r>
          </a:p>
          <a:p>
            <a:r>
              <a:rPr lang="en-US" dirty="0" smtClean="0"/>
              <a:t>Make generous donations.</a:t>
            </a:r>
          </a:p>
          <a:p>
            <a:r>
              <a:rPr lang="en-US" dirty="0" smtClean="0"/>
              <a:t>Create jobs rather than looking for jobs.</a:t>
            </a:r>
          </a:p>
          <a:p>
            <a:r>
              <a:rPr lang="en-US" dirty="0" smtClean="0"/>
              <a:t>Make people aware of govt. policies meant for their betterment.</a:t>
            </a:r>
          </a:p>
        </p:txBody>
      </p:sp>
      <p:pic>
        <p:nvPicPr>
          <p:cNvPr id="2050" name="Picture 2" descr="C:\Users\TOSHIBA\Desktop\stand-up-large-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2581">
            <a:off x="4790560" y="1902856"/>
            <a:ext cx="3670658" cy="3166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Algerian" pitchFamily="82" charset="0"/>
              </a:rPr>
              <a:t>CONCLUSION</a:t>
            </a:r>
            <a:endParaRPr lang="en-US" sz="8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Though a sharp bend is seen in poverty rate from 1981 to 2009 but poverty is still at large scale.</a:t>
            </a:r>
          </a:p>
          <a:p>
            <a:r>
              <a:rPr lang="en-US" dirty="0" smtClean="0"/>
              <a:t>The govt. make schemes o eradicate poverty but instead the poor people have been eradicated.</a:t>
            </a:r>
          </a:p>
          <a:p>
            <a:r>
              <a:rPr lang="en-US" dirty="0" smtClean="0"/>
              <a:t>In order for a bright future, we need to remove poverty completely and build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b="1" dirty="0" smtClean="0"/>
              <a:t>   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4191000"/>
            <a:ext cx="7086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POVERTY FREE NATION……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267</TotalTime>
  <Words>260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POVERTY IN INDIA</vt:lpstr>
      <vt:lpstr>WHAT IS POVERTY???</vt:lpstr>
      <vt:lpstr>POVERTY LINE </vt:lpstr>
      <vt:lpstr>VULNERABLE GROUPS</vt:lpstr>
      <vt:lpstr>WHY IS THIS HAPPENING????</vt:lpstr>
      <vt:lpstr>HOW IT AFFECTS US!!!!</vt:lpstr>
      <vt:lpstr>WHAT HAS BEEN DONE TO ERADICATE POVERTY????</vt:lpstr>
      <vt:lpstr>OUR ROLE IN ERADICATING POVERTY!!!!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IN INDIA</dc:title>
  <dc:creator>TOSHIBA</dc:creator>
  <cp:lastModifiedBy>TOSHIBA</cp:lastModifiedBy>
  <cp:revision>20</cp:revision>
  <dcterms:created xsi:type="dcterms:W3CDTF">2018-08-02T15:51:50Z</dcterms:created>
  <dcterms:modified xsi:type="dcterms:W3CDTF">2018-08-06T04:07:42Z</dcterms:modified>
</cp:coreProperties>
</file>