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69" d="100"/>
          <a:sy n="169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72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31894-9B7F-CA6E-9C83-B90BF23B9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EDD10-CC43-E1E9-5665-0948A7143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38A546-3A40-D95C-9195-06891F9A8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7C5E-03F4-FA84-390E-00631853E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shuhimself/ai-schema/blob/2b06543df751da2fc6950f5600fc1fff15fe275a/README.md#L7-L1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https://github.com/ashuhimself/ai-schema/blob/2b06543df751da2fc6950f5600fc1fff15fe275a/backend/app/connectors/postgres_connector.py#L50-L89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github.com/ashuhimself/ai-schema/blob/2b06543df751da2fc6950f5600fc1fff15fe275a/backend/app/services/ai_service.py#L95-L134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github.com/ashuhimself/ai-schema/blob/2b06543df751da2fc6950f5600fc1fff15fe275a/backend/app/services/rag_service.py#L70-L11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6d5de00719e641f5b991981eb63b3b40?sid=70495587-91e2-425b-b811-7051d25f4f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9e7bb74b-4860-4a11-a50d-df3e4fdb4ce2.png"/>
          <p:cNvPicPr>
            <a:picLocks noChangeAspect="1"/>
          </p:cNvPicPr>
          <p:nvPr/>
        </p:nvPicPr>
        <p:blipFill>
          <a:blip r:embed="rId3"/>
          <a:srcRect l="12500" r="12500"/>
          <a:stretch/>
        </p:blipFill>
        <p:spPr>
          <a:xfrm>
            <a:off x="4754880" y="548640"/>
            <a:ext cx="41148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828800"/>
            <a:ext cx="4572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030A18"/>
                </a:solidFill>
              </a:rPr>
              <a:t>Warehouse Copilot
</a:t>
            </a:r>
            <a:r>
              <a:rPr lang="en-US" sz="1200" dirty="0">
                <a:solidFill>
                  <a:srgbClr val="97B1DF"/>
                </a:solidFill>
              </a:rPr>
              <a:t>From questions to insights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411480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97B1DF"/>
                </a:solidFill>
              </a:rPr>
              <a:t>August 11, 2025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End‑to‑End Flow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97B1DF"/>
                </a:solidFill>
              </a:rPr>
              <a:t>Your question travels through a pipeline of context, AI and data to produce actionable insights.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" y="1714500"/>
            <a:ext cx="228600" cy="228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05840" y="169164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User asks question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630936" y="2011680"/>
            <a:ext cx="18288" cy="274320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5"/>
          <p:cNvSpPr/>
          <p:nvPr/>
        </p:nvSpPr>
        <p:spPr>
          <a:xfrm>
            <a:off x="457200" y="22860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780" y="2354580"/>
            <a:ext cx="228600" cy="2286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005840" y="233172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RAG fetches schema &amp; docs</a:t>
            </a:r>
            <a:endParaRPr lang="en-US" sz="1200" dirty="0"/>
          </a:p>
        </p:txBody>
      </p:sp>
      <p:sp>
        <p:nvSpPr>
          <p:cNvPr id="11" name="Shape 7"/>
          <p:cNvSpPr/>
          <p:nvPr/>
        </p:nvSpPr>
        <p:spPr>
          <a:xfrm>
            <a:off x="630936" y="2651760"/>
            <a:ext cx="18288" cy="274320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Shape 8"/>
          <p:cNvSpPr/>
          <p:nvPr/>
        </p:nvSpPr>
        <p:spPr>
          <a:xfrm>
            <a:off x="457200" y="292608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780" y="2994660"/>
            <a:ext cx="228600" cy="22860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05840" y="297180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Gemini generates SQL &amp; insights</a:t>
            </a:r>
            <a:endParaRPr lang="en-US" sz="1200" dirty="0"/>
          </a:p>
        </p:txBody>
      </p:sp>
      <p:sp>
        <p:nvSpPr>
          <p:cNvPr id="15" name="Shape 10"/>
          <p:cNvSpPr/>
          <p:nvPr/>
        </p:nvSpPr>
        <p:spPr>
          <a:xfrm>
            <a:off x="630936" y="3291840"/>
            <a:ext cx="18288" cy="274320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Shape 11"/>
          <p:cNvSpPr/>
          <p:nvPr/>
        </p:nvSpPr>
        <p:spPr>
          <a:xfrm>
            <a:off x="457200" y="356616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780" y="3634740"/>
            <a:ext cx="228600" cy="2286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005840" y="361188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Connector executes query</a:t>
            </a:r>
            <a:endParaRPr lang="en-US" sz="1200" dirty="0"/>
          </a:p>
        </p:txBody>
      </p:sp>
      <p:sp>
        <p:nvSpPr>
          <p:cNvPr id="19" name="Shape 13"/>
          <p:cNvSpPr/>
          <p:nvPr/>
        </p:nvSpPr>
        <p:spPr>
          <a:xfrm>
            <a:off x="630936" y="3931920"/>
            <a:ext cx="18288" cy="274320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Shape 14"/>
          <p:cNvSpPr/>
          <p:nvPr/>
        </p:nvSpPr>
        <p:spPr>
          <a:xfrm>
            <a:off x="457200" y="420624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5780" y="4274820"/>
            <a:ext cx="228600" cy="22860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1005840" y="4251960"/>
            <a:ext cx="7680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UI displays results &amp; insights</a:t>
            </a:r>
            <a:endParaRPr lang="en-US" sz="1200" dirty="0"/>
          </a:p>
        </p:txBody>
      </p:sp>
      <p:sp>
        <p:nvSpPr>
          <p:cNvPr id="23" name="Text 16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13"/>
              </a:rPr>
              <a:t>[2]</a:t>
            </a:r>
            <a:r>
              <a:rPr lang="en-US" sz="600" dirty="0">
                <a:solidFill>
                  <a:srgbClr val="000000"/>
                </a:solidFill>
              </a:rPr>
              <a:t> </a:t>
            </a:r>
            <a:r>
              <a:rPr lang="en-US" sz="600" u="sng" dirty="0">
                <a:solidFill>
                  <a:srgbClr val="97B1DF"/>
                </a:solidFill>
                <a:hlinkClick r:id="rId14"/>
              </a:rPr>
              <a:t>[3]</a:t>
            </a:r>
            <a:r>
              <a:rPr lang="en-US" sz="600" dirty="0">
                <a:solidFill>
                  <a:srgbClr val="000000"/>
                </a:solidFill>
              </a:rPr>
              <a:t> </a:t>
            </a:r>
            <a:r>
              <a:rPr lang="en-US" sz="600" u="sng" dirty="0">
                <a:solidFill>
                  <a:srgbClr val="97B1DF"/>
                </a:solidFill>
                <a:hlinkClick r:id="rId15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A1CB8-5BD9-14E0-E36B-D1CD28DC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6" y="1045231"/>
            <a:ext cx="4966816" cy="30530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25F39F-7623-92A9-96B9-C2FE8C01A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72" y="1045231"/>
            <a:ext cx="4044045" cy="305303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23CC398D-99E7-24E6-E7D8-D9C0EB21D8C7}"/>
              </a:ext>
            </a:extLst>
          </p:cNvPr>
          <p:cNvSpPr/>
          <p:nvPr/>
        </p:nvSpPr>
        <p:spPr>
          <a:xfrm>
            <a:off x="91156" y="298503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UI – Demo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3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EB2EE-BEB6-2857-2F94-6C3FDE194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241CDDE-D5A6-AC24-6207-F1CE4D00ED92}"/>
              </a:ext>
            </a:extLst>
          </p:cNvPr>
          <p:cNvSpPr/>
          <p:nvPr/>
        </p:nvSpPr>
        <p:spPr>
          <a:xfrm>
            <a:off x="91156" y="298503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UI – Demo 2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6A0B0-CEA9-D54D-409E-4C0B67E4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6" y="911820"/>
            <a:ext cx="4912074" cy="3252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AF700-E982-0D35-C2F9-06D2A777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49" y="979579"/>
            <a:ext cx="4784481" cy="30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6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96681-9040-6464-8B8E-1061F02E4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4E467F5-1D58-4490-557B-182ED1185415}"/>
              </a:ext>
            </a:extLst>
          </p:cNvPr>
          <p:cNvSpPr/>
          <p:nvPr/>
        </p:nvSpPr>
        <p:spPr>
          <a:xfrm>
            <a:off x="457200" y="45720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</a:rPr>
              <a:t>Demo Video Link – Please watch on mute </a:t>
            </a:r>
            <a:endParaRPr lang="en-US" sz="2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91DDB3B-439C-5498-A7B1-8A26326B0E68}"/>
              </a:ext>
            </a:extLst>
          </p:cNvPr>
          <p:cNvSpPr/>
          <p:nvPr/>
        </p:nvSpPr>
        <p:spPr>
          <a:xfrm>
            <a:off x="2590170" y="2019237"/>
            <a:ext cx="4235712" cy="890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97B1DF"/>
                </a:solidFill>
                <a:hlinkClick r:id="rId3"/>
              </a:rPr>
              <a:t>Loom Video : https://www.loom.com/share/6d5de00719e641f5b991981eb63b3b40?sid=70495587-91e2-425b-b811-7051d25f4fed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735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104</Words>
  <Application>Microsoft Macintosh PowerPoint</Application>
  <PresentationFormat>On-screen Show (16:9)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Ashutosh Tiwari</cp:lastModifiedBy>
  <cp:revision>2</cp:revision>
  <dcterms:created xsi:type="dcterms:W3CDTF">2025-08-11T18:57:21Z</dcterms:created>
  <dcterms:modified xsi:type="dcterms:W3CDTF">2025-08-11T20:08:08Z</dcterms:modified>
</cp:coreProperties>
</file>