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6012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884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792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8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9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F67FEF-23AF-C845-B8BE-67E7875507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4C1993-90B8-A340-999E-91E11762F8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1B97-2D88-495E-825E-2ADB9E53E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Product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56D4-69C5-4BF9-BD1A-0EA4DD54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Team project</a:t>
            </a:r>
          </a:p>
          <a:p>
            <a:r>
              <a:rPr lang="en-GB" dirty="0"/>
              <a:t>Jack Tyas (A00243269): 20%</a:t>
            </a:r>
          </a:p>
          <a:p>
            <a:r>
              <a:rPr lang="en-GB" dirty="0"/>
              <a:t>Arkadiusz </a:t>
            </a:r>
            <a:r>
              <a:rPr lang="en-GB" dirty="0" err="1"/>
              <a:t>zajac</a:t>
            </a:r>
            <a:r>
              <a:rPr lang="en-GB" dirty="0"/>
              <a:t> (a00239510): 20%</a:t>
            </a:r>
          </a:p>
          <a:p>
            <a:r>
              <a:rPr lang="en-GB" dirty="0"/>
              <a:t>Bin Huang(A00277354): 20%</a:t>
            </a:r>
          </a:p>
          <a:p>
            <a:r>
              <a:rPr lang="en-GB" dirty="0" err="1"/>
              <a:t>Zixuan</a:t>
            </a:r>
            <a:r>
              <a:rPr lang="en-GB" dirty="0"/>
              <a:t> Huang(A00268943): 20%</a:t>
            </a:r>
          </a:p>
          <a:p>
            <a:r>
              <a:rPr lang="en-GB" dirty="0"/>
              <a:t>Ashutosh Mishra(A00268734) :20%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F5B40-9B19-674F-B95B-3C3DF5414811}"/>
              </a:ext>
            </a:extLst>
          </p:cNvPr>
          <p:cNvSpPr txBox="1"/>
          <p:nvPr/>
        </p:nvSpPr>
        <p:spPr>
          <a:xfrm>
            <a:off x="7697037" y="50040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8599-8767-5447-A5EB-3F4E2F6594C5}"/>
              </a:ext>
            </a:extLst>
          </p:cNvPr>
          <p:cNvSpPr txBox="1"/>
          <p:nvPr/>
        </p:nvSpPr>
        <p:spPr>
          <a:xfrm>
            <a:off x="9946640" y="325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7A0F-0099-4BEB-B373-7BA9A906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557F-C646-4BFD-85E9-4E926BD9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on easybacklog.com</a:t>
            </a:r>
          </a:p>
          <a:p>
            <a:r>
              <a:rPr lang="en-GB" dirty="0"/>
              <a:t>Objective: To complete user stories to develop an application for the customer (Newsagent) based on given criteria.</a:t>
            </a:r>
          </a:p>
          <a:p>
            <a:r>
              <a:rPr lang="en-GB" dirty="0"/>
              <a:t>These user stories are created to aid the sprints that the group will undertake in semester 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0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8CFD1-CC25-F748-8C68-9B075875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33"/>
            <a:ext cx="12192000" cy="6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352F9-C42D-6F4B-BB04-F85DA2FC2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98" y="254000"/>
            <a:ext cx="11804521" cy="6441440"/>
          </a:xfrm>
        </p:spPr>
      </p:pic>
    </p:spTree>
    <p:extLst>
      <p:ext uri="{BB962C8B-B14F-4D97-AF65-F5344CB8AC3E}">
        <p14:creationId xmlns:p14="http://schemas.microsoft.com/office/powerpoint/2010/main" val="61053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778E2-498D-EF44-A06D-7871D5E59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1" y="111760"/>
            <a:ext cx="11816080" cy="6573520"/>
          </a:xfrm>
        </p:spPr>
      </p:pic>
    </p:spTree>
    <p:extLst>
      <p:ext uri="{BB962C8B-B14F-4D97-AF65-F5344CB8AC3E}">
        <p14:creationId xmlns:p14="http://schemas.microsoft.com/office/powerpoint/2010/main" val="80884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C4427-51F7-6646-A7D1-E8FB58BB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1" y="203200"/>
            <a:ext cx="11694160" cy="6268720"/>
          </a:xfrm>
        </p:spPr>
      </p:pic>
    </p:spTree>
    <p:extLst>
      <p:ext uri="{BB962C8B-B14F-4D97-AF65-F5344CB8AC3E}">
        <p14:creationId xmlns:p14="http://schemas.microsoft.com/office/powerpoint/2010/main" val="10178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247448-C201-E04A-A5D6-136DF239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66"/>
            <a:ext cx="12192000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72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{82454BF8-BEF1-FA41-9FD6-D4BCE2A72FCD}tf10001072</Template>
  <TotalTime>14</TotalTime>
  <Words>86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Product Backlog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Microsoft Office User</dc:creator>
  <cp:lastModifiedBy>Microsoft Office User</cp:lastModifiedBy>
  <cp:revision>4</cp:revision>
  <dcterms:created xsi:type="dcterms:W3CDTF">2019-12-02T20:14:03Z</dcterms:created>
  <dcterms:modified xsi:type="dcterms:W3CDTF">2019-12-02T20:28:35Z</dcterms:modified>
</cp:coreProperties>
</file>