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455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29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5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31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113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05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35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8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0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E18C44-E318-448B-A3ED-208F142B6AF7}" type="datetimeFigureOut">
              <a:rPr lang="en-GB" smtClean="0"/>
              <a:t>02/12/2019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D257C8-1395-4D77-A14B-0EF04B47D08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21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1B97-2D88-495E-825E-2ADB9E53E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Sourcetree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F56D4-69C5-4BF9-BD1A-0EA4DD54B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Team project</a:t>
            </a:r>
          </a:p>
          <a:p>
            <a:r>
              <a:rPr lang="en-GB" dirty="0"/>
              <a:t>Jack Tyas (A00243269): 20%</a:t>
            </a:r>
          </a:p>
          <a:p>
            <a:r>
              <a:rPr lang="en-GB" dirty="0"/>
              <a:t>Arkadiusz </a:t>
            </a:r>
            <a:r>
              <a:rPr lang="en-GB" dirty="0" err="1"/>
              <a:t>zajac</a:t>
            </a:r>
            <a:r>
              <a:rPr lang="en-GB" dirty="0"/>
              <a:t> (a00239510): 20%</a:t>
            </a:r>
          </a:p>
          <a:p>
            <a:r>
              <a:rPr lang="en-GB" dirty="0"/>
              <a:t>Bin Huang(A00277354): 20%</a:t>
            </a:r>
          </a:p>
          <a:p>
            <a:r>
              <a:rPr lang="en-GB" dirty="0" err="1"/>
              <a:t>Zixuan</a:t>
            </a:r>
            <a:r>
              <a:rPr lang="en-GB" dirty="0"/>
              <a:t> Huang(A00268943): 20%</a:t>
            </a:r>
          </a:p>
          <a:p>
            <a:r>
              <a:rPr lang="en-GB" dirty="0"/>
              <a:t>Ashutosh Mishra(A00268734) :20%</a:t>
            </a:r>
          </a:p>
        </p:txBody>
      </p:sp>
    </p:spTree>
    <p:extLst>
      <p:ext uri="{BB962C8B-B14F-4D97-AF65-F5344CB8AC3E}">
        <p14:creationId xmlns:p14="http://schemas.microsoft.com/office/powerpoint/2010/main" val="401720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6715-E41F-4431-8B74-E581E8FB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FFEE-410B-4897-B386-5779710C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overall goal of this project is to work as a group and create a team repository and present such task. </a:t>
            </a:r>
          </a:p>
          <a:p>
            <a:r>
              <a:rPr lang="en-GB" b="1" u="sng" dirty="0"/>
              <a:t>The tasks 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planning and understanding the design requirements.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Design and implementation.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Project completion and </a:t>
            </a:r>
            <a:r>
              <a:rPr lang="en-GB" dirty="0" err="1"/>
              <a:t>presentsation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40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9112-B194-4683-9886-028CB128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9D9A-5FD9-4678-9C9A-D49D3BE4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means of communication: WhatsApp</a:t>
            </a:r>
          </a:p>
          <a:p>
            <a:r>
              <a:rPr lang="en-GB" dirty="0"/>
              <a:t>Familiarise sourctree/bitbucket UI and tool</a:t>
            </a:r>
          </a:p>
          <a:p>
            <a:r>
              <a:rPr lang="en-GB" dirty="0"/>
              <a:t>Create team on bitbucket and add team members.</a:t>
            </a:r>
          </a:p>
          <a:p>
            <a:r>
              <a:rPr lang="en-GB" dirty="0"/>
              <a:t>Create Repository for the team. </a:t>
            </a:r>
          </a:p>
          <a:p>
            <a:r>
              <a:rPr lang="en-GB" dirty="0"/>
              <a:t>Familiarise version controlling using eclipse.</a:t>
            </a:r>
          </a:p>
          <a:p>
            <a:r>
              <a:rPr lang="en-GB" dirty="0"/>
              <a:t>Each member to upload a new version of program.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92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69EE-ECFD-4A07-AF1D-2BAE909D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GB" dirty="0"/>
              <a:t>Specification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29A5-782A-4BD0-9FFC-8B501A3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 account on bitbucket. </a:t>
            </a:r>
          </a:p>
          <a:p>
            <a:r>
              <a:rPr lang="en-GB" dirty="0"/>
              <a:t>Download SourceTree.</a:t>
            </a:r>
          </a:p>
          <a:p>
            <a:r>
              <a:rPr lang="en-GB" dirty="0"/>
              <a:t>Link SourceTree with bitbucket server. </a:t>
            </a:r>
          </a:p>
        </p:txBody>
      </p:sp>
    </p:spTree>
    <p:extLst>
      <p:ext uri="{BB962C8B-B14F-4D97-AF65-F5344CB8AC3E}">
        <p14:creationId xmlns:p14="http://schemas.microsoft.com/office/powerpoint/2010/main" val="4239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368F-C442-491D-BC09-2D967976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CF82BF-A523-42BB-9AAC-ADB2072A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it is necessary to create the bitbucket team repository</a:t>
            </a:r>
          </a:p>
          <a:p>
            <a:r>
              <a:rPr lang="en-GB" dirty="0"/>
              <a:t>All team members must be invited to the repository</a:t>
            </a:r>
          </a:p>
          <a:p>
            <a:r>
              <a:rPr lang="en-GB" dirty="0"/>
              <a:t>Open SourceTree and clone the team repository and set the destination folder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A069C1-3A75-44B3-AAC1-96CD44BF4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4856480" cy="27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C1FB-400E-45D3-A0B7-CC4F5D86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5B16F-2CA2-48C1-8919-0F4480CD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order to commit a file (linkedlis2), it must be added to the destination folder .</a:t>
            </a:r>
          </a:p>
          <a:p>
            <a:r>
              <a:rPr lang="en-GB" dirty="0"/>
              <a:t>Then Stage the file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Commit the file with a comment and finally push the file.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44C6E16-4CCE-4214-B2CC-A28FC0205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3875"/>
            <a:ext cx="4607560" cy="25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70DC-C2FD-425A-8C56-F68496A2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1345-CB87-49F3-A2CD-B093CF98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Create a Java project </a:t>
            </a:r>
          </a:p>
          <a:p>
            <a:r>
              <a:rPr lang="en-GB" dirty="0"/>
              <a:t>Show git staging and git repositories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Connect repository with eclipse using the above features.</a:t>
            </a:r>
          </a:p>
          <a:p>
            <a:r>
              <a:rPr lang="en-GB" dirty="0"/>
              <a:t>Share project with team repository in order to allow pushing, pulling and committing.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1031A-5566-4110-8633-4CA4C2D9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3520"/>
            <a:ext cx="4140200" cy="23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565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{82454BF8-BEF1-FA41-9FD6-D4BCE2A72FCD}tf10001072</Template>
  <TotalTime>283</TotalTime>
  <Words>249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Sourcetree</vt:lpstr>
      <vt:lpstr>Project goals</vt:lpstr>
      <vt:lpstr>Planning</vt:lpstr>
      <vt:lpstr>Requirements Specification </vt:lpstr>
      <vt:lpstr>Implementation</vt:lpstr>
      <vt:lpstr>Implementation</vt:lpstr>
      <vt:lpstr>Implementation (java)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Sourcetree</dc:title>
  <dc:creator>Jack Tyas</dc:creator>
  <cp:lastModifiedBy>Microsoft Office User</cp:lastModifiedBy>
  <cp:revision>13</cp:revision>
  <dcterms:created xsi:type="dcterms:W3CDTF">2019-09-26T12:19:11Z</dcterms:created>
  <dcterms:modified xsi:type="dcterms:W3CDTF">2019-12-02T20:31:16Z</dcterms:modified>
</cp:coreProperties>
</file>