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FDDEA1-6730-4B7E-A377-9529E51A011B}">
  <a:tblStyle styleId="{1CFDDEA1-6730-4B7E-A377-9529E51A01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140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/>
              <a:t>Программист 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00818250"/>
              </p:ext>
            </p:extLst>
          </p:nvPr>
        </p:nvGraphicFramePr>
        <p:xfrm>
          <a:off x="952500" y="1544194"/>
          <a:ext cx="7239000" cy="1063596"/>
        </p:xfrm>
        <a:graphic>
          <a:graphicData uri="http://schemas.openxmlformats.org/drawingml/2006/table">
            <a:tbl>
              <a:tblPr>
                <a:noFill/>
                <a:tableStyleId>{1CFDDEA1-6730-4B7E-A377-9529E51A011B}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Задача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была выполнена!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Продолжить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отладку сетевых драйверов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ip6_gre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ip6_tunnel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3000" dirty="0"/>
              <a:t>Поддержка </a:t>
            </a:r>
            <a:r>
              <a:rPr lang="en-US" sz="3000" dirty="0"/>
              <a:t>NBMA </a:t>
            </a:r>
            <a:r>
              <a:rPr lang="ru-RU" sz="3000" dirty="0"/>
              <a:t>в </a:t>
            </a:r>
            <a:r>
              <a:rPr lang="en-US" sz="3000" dirty="0"/>
              <a:t>IP6GRE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1930080" y="3020395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solidFill>
                  <a:srgbClr val="02418B"/>
                </a:solidFill>
              </a:rPr>
              <a:t>Шумник</a:t>
            </a:r>
            <a:r>
              <a:rPr lang="ru-RU" dirty="0" smtClean="0">
                <a:solidFill>
                  <a:srgbClr val="02418B"/>
                </a:solidFill>
              </a:rPr>
              <a:t> Алексей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1930080" y="3667025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 smtClean="0"/>
              <a:t>Инженер </a:t>
            </a:r>
            <a:r>
              <a:rPr lang="en-US" sz="1400" dirty="0" smtClean="0"/>
              <a:t>III </a:t>
            </a:r>
            <a:r>
              <a:rPr lang="ru-RU" sz="1400" dirty="0" smtClean="0"/>
              <a:t>категории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“S-Terra CSP”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520203233"/>
              </p:ext>
            </p:extLst>
          </p:nvPr>
        </p:nvGraphicFramePr>
        <p:xfrm>
          <a:off x="952500" y="2058925"/>
          <a:ext cx="7239000" cy="1644467"/>
        </p:xfrm>
        <a:graphic>
          <a:graphicData uri="http://schemas.openxmlformats.org/drawingml/2006/table">
            <a:tbl>
              <a:tblPr>
                <a:noFill/>
                <a:tableStyleId>{1CFDDEA1-6730-4B7E-A377-9529E51A011B}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поддержку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non-broadcast multiple access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сети</a:t>
                      </a:r>
                      <a:r>
                        <a:rPr lang="ru-RU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в </a:t>
                      </a:r>
                      <a:r>
                        <a:rPr lang="en-US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IPv6 GRE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Освоить взаимодействие с 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Linux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через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netlink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сокет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Освоить работу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neighbour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table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Освоить отладку модулей </a:t>
                      </a:r>
                      <a:r>
                        <a:rPr lang="en-US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Linux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455471577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{1CFDDEA1-6730-4B7E-A377-9529E51A011B}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патч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исправлениями багов в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ip6_gre.c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ip6_tunnel.c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утилиту для добавления IPv6 записей в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Neighbour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</a:t>
                      </a:r>
                      <a:endParaRPr lang="ru-RU" sz="13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Протестировать решение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10067303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{1CFDDEA1-6730-4B7E-A377-9529E51A011B}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Инструменты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отладки (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perf, iperf3,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dmesg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lang="en-US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Системы сборки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makefile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lang="en-US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Inet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netlink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rtnetlink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ipv6,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if_arp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if_tunnel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ip6_tunnel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Получилось реализовать все, что было запланировано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Итоги проекта: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Патч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для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ip6_gre.c, ip6_tunnel.c</a:t>
            </a: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Утилита для добавления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IPv6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записей в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Neighbour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table</a:t>
            </a:r>
            <a:endParaRPr lang="en-US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buSzPts val="1400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buSzPts val="1400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Исходный код проекта:</a:t>
            </a:r>
          </a:p>
          <a:p>
            <a:pPr marL="139700" lvl="0">
              <a:buSzPts val="1400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https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://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github.com/ashumnik/OTUS_DZ/tree/main/project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Применение решения в </a:t>
            </a:r>
            <a:r>
              <a:rPr lang="en-US" sz="3000" dirty="0" smtClean="0"/>
              <a:t>DMVPN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67" y="1332951"/>
            <a:ext cx="6248888" cy="28603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200</Words>
  <Application>Microsoft Office PowerPoint</Application>
  <PresentationFormat>Экран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Roboto</vt:lpstr>
      <vt:lpstr>Arial</vt:lpstr>
      <vt:lpstr>Courier New</vt:lpstr>
      <vt:lpstr>Светлая тема</vt:lpstr>
      <vt:lpstr>Программист С</vt:lpstr>
      <vt:lpstr>Меня хорошо видно &amp;&amp; слышно?</vt:lpstr>
      <vt:lpstr>Защита проекта Тема: Поддержка NBMA в IP6GRE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Применение решения в DMVPN  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Программист С</dc:title>
  <cp:lastModifiedBy>Алексей</cp:lastModifiedBy>
  <cp:revision>5</cp:revision>
  <dcterms:modified xsi:type="dcterms:W3CDTF">2022-11-27T21:46:48Z</dcterms:modified>
</cp:coreProperties>
</file>