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3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Sales</c:v>
                </c:pt>
              </c:strCache>
            </c:strRef>
          </c:tx>
          <c:spPr>
            <a:solidFill>
              <a:srgbClr val="4F81BD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3.xml"/><Relationship Id="rId1" Type="http://schemas.openxmlformats.org/officeDocument/2006/relationships/image" Target="../media/image-2-1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5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6058D0"/>
                </a:solidFill>
              </a:rPr>
              <a:t>United_46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438912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 The importance of teamwork in achieving goals.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Effective communication drives collaboration.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Adaptability is key to overcoming challenges.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Focus on continuous learning and growth.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Maintain a customer-centric approach in business.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Focus on continuous learning and growth.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Maintain a customer-centric approach in business.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Effective communication drives collaboration.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Adaptability is key to overcoming challenges.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Adaptability is key to overcoming challenges.</a:t>
            </a:r>
            <a:endParaRPr lang="en-US" sz="1400" dirty="0"/>
          </a:p>
        </p:txBody>
      </p:sp>
      <p:pic>
        <p:nvPicPr>
          <p:cNvPr id="4" name="Image 0" descr="https://media.istockphoto.com/id/1241682184/photo/bird-on-top-of-a-stick.jpg?s=2048x2048&amp;w=is&amp;k=20&amp;c=kFLLe-NPodHtMIlvHbtNMNXUfTJyddny_BMpGY9diFE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914400"/>
            <a:ext cx="4114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5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sz="2800" dirty="0"/>
          </a:p>
        </p:txBody>
      </p:sp>
      <p:pic>
        <p:nvPicPr>
          <p:cNvPr id="3" name="Image 0" descr="https://media.istockphoto.com/id/1241682184/photo/bird-on-top-of-a-stick.jpg?s=2048x2048&amp;w=is&amp;k=20&amp;c=kFLLe-NPodHtMIlvHbtNMNXUfTJyddny_BMpGY9diFE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188720"/>
            <a:ext cx="7772400" cy="1828800"/>
          </a:xfrm>
          <a:prstGeom prst="rect">
            <a:avLst/>
          </a:prstGeom>
        </p:spPr>
      </p:pic>
      <p:graphicFrame>
        <p:nvGraphicFramePr>
          <p:cNvPr id="4" name="Chart 0" descr=""/>
          <p:cNvGraphicFramePr/>
          <p:nvPr/>
        </p:nvGraphicFramePr>
        <p:xfrm>
          <a:off x="914400" y="3200400"/>
          <a:ext cx="7772400" cy="18288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5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sz="2800" dirty="0"/>
          </a:p>
        </p:txBody>
      </p:sp>
      <p:pic>
        <p:nvPicPr>
          <p:cNvPr id="3" name="Image 0" descr="https://media.istockphoto.com/id/1241682184/photo/bird-on-top-of-a-stick.jpg?s=2048x2048&amp;w=is&amp;k=20&amp;c=kFLLe-NPodHtMIlvHbtNMNXUfTJyddny_BMpGY9diFE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9144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2024-11-28T05:06:08Z</dcterms:created>
  <dcterms:modified xsi:type="dcterms:W3CDTF">2024-11-28T05:06:08Z</dcterms:modified>
</cp:coreProperties>
</file>