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2.xml"/><Relationship Id="rId1" Type="http://schemas.openxmlformats.org/officeDocument/2006/relationships/image" Target="../media/image-3-1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United_65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 The importance of teamwork in achieving goals.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</a:t>
            </a:r>
            <a:endParaRPr lang="en-US" sz="1400" dirty="0"/>
          </a:p>
        </p:txBody>
      </p:sp>
      <p:pic>
        <p:nvPicPr>
          <p:cNvPr id="4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1440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  <p:pic>
        <p:nvPicPr>
          <p:cNvPr id="3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188720"/>
            <a:ext cx="7772400" cy="1828800"/>
          </a:xfrm>
          <a:prstGeom prst="rect">
            <a:avLst/>
          </a:prstGeom>
        </p:spPr>
      </p:pic>
      <p:graphicFrame>
        <p:nvGraphicFramePr>
          <p:cNvPr id="4" name="Chart 0" descr=""/>
          <p:cNvGraphicFramePr/>
          <p:nvPr/>
        </p:nvGraphicFramePr>
        <p:xfrm>
          <a:off x="914400" y="3200400"/>
          <a:ext cx="777240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2024-11-27T07:24:45Z</dcterms:created>
  <dcterms:modified xsi:type="dcterms:W3CDTF">2024-11-27T07:24:45Z</dcterms:modified>
</cp:coreProperties>
</file>