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E0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6058D0"/>
                </a:solidFill>
              </a:rPr>
              <a:t>United_52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804672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 The importance of teamwork in achieving goals.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 Effective communication drives collaboration.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 Adaptability is key to overcoming challenges.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 Focus on continuous learning and growth.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Maintain a customer-centric approach in business.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 Focus on continuous learning and growth.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Maintain a customer-centric approach in business.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 Effective communication drives collaboration.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 Adaptability is key to overcoming challenges.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 Adaptability is key to overcoming challenges.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E0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sz="2800" dirty="0"/>
          </a:p>
        </p:txBody>
      </p:sp>
      <p:pic>
        <p:nvPicPr>
          <p:cNvPr id="3" name="Image 0" descr="https://media.istockphoto.com/id/1241682184/photo/bird-on-top-of-a-stick.jpg?s=2048x2048&amp;w=is&amp;k=20&amp;c=kFLLe-NPodHtMIlvHbtNMNXUfTJyddny_BMpGY9diFE=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9144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2024-11-27T11:22:25Z</dcterms:created>
  <dcterms:modified xsi:type="dcterms:W3CDTF">2024-11-27T11:22:25Z</dcterms:modified>
</cp:coreProperties>
</file>