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438912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766 Mn viewers sampled sports content in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Youth contributed 35% to live cricket viewership in 2019.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Women formed 48% of cricket viewers in 2018.
</a:t>
            </a:r>
            <a:endParaRPr lang="en-US" sz="14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937760" y="1371600"/>
          <a:ext cx="4114800" cy="9144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Header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Header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MS DHONI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Role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Wicket-Keeper Batsman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Team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Chennai Super Kings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Country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India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IPL viewership and watch time grew from 2016 to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NCCS AB cricket viewers reached 56% in 2019.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India-Pakistan ODIs gained massive viewership.
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Women's cricket offers better ROI compared to T20 leagues.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93% of all 2018 sports viewers watched cricket.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Cricket programming increased by 79% in 2018.
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India matches accounted for over 50% of airtime.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T20 viewership was strong from 2016 to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IPL dominated cricket viewership at 40% share.
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6058D0"/>
                </a:solidFill>
              </a:rPr>
              <a:t>United_7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0467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Ads in India cricket matches grew by 38% from 2016 to 2018.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Live cricket showed faster growth in ad rates.
</a:t>
            </a:r>
            <a:pPr algn="l" indent="0" marL="0">
              <a:lnSpc>
                <a:spcPts val="24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International matches saw significant ad growth.
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2025-01-24T16:31:50Z</dcterms:created>
  <dcterms:modified xsi:type="dcterms:W3CDTF">2025-01-24T16:31:50Z</dcterms:modified>
</cp:coreProperties>
</file>