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United_7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0467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766 Mn viewers sampled sports content in 2018.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Youth contributed 35% to live cricket viewership in 2019.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Women formed 48% of cricket viewers in 2018.
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United_7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0467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IPL viewership and watch time grew from 2016 to 2018.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NCCS AB cricket viewers reached 56% in 2019.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India-Pakistan ODIs gained massive viewership.
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United_7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0467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Women's cricket offers better ROI compared to T20 leagues.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93% of all 2018 sports viewers watched cricket.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Cricket programming increased by 79% in 2018.
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United_7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0467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India matches accounted for over 50% of airtime.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T20 viewership was strong from 2016 to 2018.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IPL dominated cricket viewership at 40% share.
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United_7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0467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Ads in India cricket matches grew by 38% from 2016 to 2018.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Live cricket showed faster growth in ad rates.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International matches saw significant ad growth.
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2025-01-24T13:50:59Z</dcterms:created>
  <dcterms:modified xsi:type="dcterms:W3CDTF">2025-01-24T13:50:59Z</dcterms:modified>
</cp:coreProperties>
</file>