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  <p:embeddedFontLst>
    <p:embeddedFont>
      <p:font typeface="IGRWNQ+Arial-BoldMT"/>
      <p:regular r:id="rId3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font" Target="fonts/font1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81044" y="2597082"/>
            <a:ext cx="4637101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ffffff"/>
                </a:solidFill>
                <a:latin typeface="IGRWNQ+Arial-BoldMT"/>
                <a:cs typeface="IGRWNQ+Arial-BoldMT"/>
              </a:rPr>
              <a:t>AI</a:t>
            </a:r>
            <a:r>
              <a:rPr dirty="0" sz="4000" b="1">
                <a:solidFill>
                  <a:srgbClr val="ffffff"/>
                </a:solidFill>
                <a:latin typeface="IGRWNQ+Arial-BoldMT"/>
                <a:cs typeface="IGRWNQ+Arial-BoldMT"/>
              </a:rPr>
              <a:t> </a:t>
            </a:r>
            <a:r>
              <a:rPr dirty="0" sz="4000" b="1">
                <a:solidFill>
                  <a:srgbClr val="ffffff"/>
                </a:solidFill>
                <a:latin typeface="IGRWNQ+Arial-BoldMT"/>
                <a:cs typeface="IGRWNQ+Arial-BoldMT"/>
              </a:rPr>
              <a:t>Takes</a:t>
            </a:r>
            <a:r>
              <a:rPr dirty="0" sz="4000" b="1">
                <a:solidFill>
                  <a:srgbClr val="ffffff"/>
                </a:solidFill>
                <a:latin typeface="IGRWNQ+Arial-BoldMT"/>
                <a:cs typeface="IGRWNQ+Arial-BoldMT"/>
              </a:rPr>
              <a:t> </a:t>
            </a:r>
            <a:r>
              <a:rPr dirty="0" sz="4000" b="1">
                <a:solidFill>
                  <a:srgbClr val="ffffff"/>
                </a:solidFill>
                <a:latin typeface="IGRWNQ+Arial-BoldMT"/>
                <a:cs typeface="IGRWNQ+Arial-BoldMT"/>
              </a:rPr>
              <a:t>Big</a:t>
            </a:r>
            <a:r>
              <a:rPr dirty="0" sz="4000" b="1">
                <a:solidFill>
                  <a:srgbClr val="ffffff"/>
                </a:solidFill>
                <a:latin typeface="IGRWNQ+Arial-BoldMT"/>
                <a:cs typeface="IGRWNQ+Arial-BoldMT"/>
              </a:rPr>
              <a:t> </a:t>
            </a:r>
            <a:r>
              <a:rPr dirty="0" sz="4000" b="1">
                <a:solidFill>
                  <a:srgbClr val="ffffff"/>
                </a:solidFill>
                <a:latin typeface="IGRWNQ+Arial-BoldMT"/>
                <a:cs typeface="IGRWNQ+Arial-BoldMT"/>
              </a:rPr>
              <a:t>Move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2023-04-10T09:10:35-05:00</dcterms:modified>
</cp:coreProperties>
</file>