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879" autoAdjust="0"/>
  </p:normalViewPr>
  <p:slideViewPr>
    <p:cSldViewPr snapToGrid="0">
      <p:cViewPr>
        <p:scale>
          <a:sx n="70" d="100"/>
          <a:sy n="70" d="100"/>
        </p:scale>
        <p:origin x="6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4344-0959-DF1B-9F73-DA39680B1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B05EB-0CB9-81E7-6939-C3A3C1331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2D58-2CBB-EF2D-D53D-3C170AD0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347-ACF5-49B9-8C90-AF61B385356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2AA22-7DF2-4C41-350C-EAA9836E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62D8-2F36-E8E0-B1D0-2CDE307B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AAB4-9919-4B3A-9B2C-F8293E1A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78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7E61-4508-5B3D-0305-14981CD8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F121A-BB3A-6759-20A3-1F75F2DD4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586E1-F431-1DD5-10FA-BA88ABC5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347-ACF5-49B9-8C90-AF61B385356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291A-5FB6-A569-9A10-D93D85B3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9D15-177A-AECE-EC60-D5FA50BA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AAB4-9919-4B3A-9B2C-F8293E1A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D2180-FE88-0066-9900-06E71E1D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29400-F435-BFCA-544F-9B7959AB7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175C-362F-804A-CBC7-1B2E18DF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347-ACF5-49B9-8C90-AF61B385356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28F4-12B1-6782-83ED-4E7D8568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D43B-E46A-7929-A53B-C015FE65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AAB4-9919-4B3A-9B2C-F8293E1A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3952-9CA4-8574-218B-C3C77AC3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4A1E4-D05E-6BCF-0B3D-220B22C9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A085-EB4A-1DB1-629A-9D67D826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347-ACF5-49B9-8C90-AF61B385356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B484-C0CC-8BAD-77B2-7F3D2887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2799-AB9C-562F-3613-5B6E5E8D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AAB4-9919-4B3A-9B2C-F8293E1A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0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FC72-4D29-DA9D-C139-D75C8201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15006-3E03-8EAC-9341-F25CB875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C9DD-9628-2317-6E2A-C1A74120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347-ACF5-49B9-8C90-AF61B385356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8B43-0251-C70B-DB41-A151BE75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5414C-282E-B51B-0F8C-6AA1ECDD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AAB4-9919-4B3A-9B2C-F8293E1A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0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22A7-3A20-7484-E528-DF30C493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537D-DC0E-1A9F-5E8B-F963FC055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A58DC-80BE-A897-8CD1-FB004E4FA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0F08-3F59-1BA8-D2D8-2A47C7AD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347-ACF5-49B9-8C90-AF61B385356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06E9-F99A-667D-B5A8-2F3C14A9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2F4E7-A35F-4186-329A-2B3E98FC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AAB4-9919-4B3A-9B2C-F8293E1A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8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269A-F5E3-EDBC-342B-078817C7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A99F0-67AA-3BB3-621D-1BE8A7266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F9179-B0DC-C976-8C00-B852B1FE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03B1B-5E5C-A517-261D-6E2A0EC96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A9296-5332-6F2C-A6FE-7CEB4E24A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7B813-3245-514B-3801-445F6DBB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347-ACF5-49B9-8C90-AF61B385356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2BFCF-09AE-3998-C5B6-B7F07659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5E7DE-13C5-4442-C619-49AAA614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AAB4-9919-4B3A-9B2C-F8293E1A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8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325E-FF5E-E7CC-8BC8-0D02D7B9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A3ED5-CD11-7F6F-0F81-F093457B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347-ACF5-49B9-8C90-AF61B385356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05360-7A39-4755-0C0A-B15A90F8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575F2-C53B-FBCC-64DF-EC465793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AAB4-9919-4B3A-9B2C-F8293E1A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EE0C4-DF4C-731B-BF0D-AE989527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347-ACF5-49B9-8C90-AF61B385356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B0220-A279-1609-B81F-F6EB58E7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879A6-E71A-A98E-83FE-FD43CF93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AAB4-9919-4B3A-9B2C-F8293E1A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0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C90-622E-E863-238E-16860031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F319-9EA5-188C-C643-DA451379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F3CEA-9BB0-6FC0-4B2D-197BE891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10229-D824-C215-0B23-21F1BF6A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347-ACF5-49B9-8C90-AF61B385356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9B02-7474-6FFF-A13B-645E24E3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CBD36-A30D-C901-564B-676A2105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AAB4-9919-4B3A-9B2C-F8293E1A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7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4FA3-05F9-9F3A-0A73-1455FA49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76AD7-3250-32EA-3B55-9A85ABFB4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BA603-F2CB-CCEF-8DBA-3C3F3EA6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03E6D-AEE5-FEB7-7797-BB0F2FF6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347-ACF5-49B9-8C90-AF61B385356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D7B90-DD2B-02E4-560D-2F05BC33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72242-97EF-3A4D-6992-20B81907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AAB4-9919-4B3A-9B2C-F8293E1A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1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B7F74-874D-B0EC-D350-2CB6EC8B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C2A80-3F77-BB7C-5B50-305E4D40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EDF62-D894-FA09-1EE4-AC68C8922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7347-ACF5-49B9-8C90-AF61B385356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CD7C-A8A5-57B0-5C87-8417F4833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75146-6FEF-DEFB-3286-0D6B203AE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AAB4-9919-4B3A-9B2C-F8293E1A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0DD0E03-693C-6533-8B9F-A9768292ED3F}"/>
              </a:ext>
            </a:extLst>
          </p:cNvPr>
          <p:cNvSpPr/>
          <p:nvPr/>
        </p:nvSpPr>
        <p:spPr>
          <a:xfrm>
            <a:off x="38400" y="0"/>
            <a:ext cx="12153600" cy="6948000"/>
          </a:xfrm>
          <a:prstGeom prst="roundRect">
            <a:avLst>
              <a:gd name="adj" fmla="val 120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B08DA326-4A46-B835-4121-C95382936EA8}"/>
              </a:ext>
            </a:extLst>
          </p:cNvPr>
          <p:cNvSpPr/>
          <p:nvPr/>
        </p:nvSpPr>
        <p:spPr>
          <a:xfrm>
            <a:off x="10842163" y="1127400"/>
            <a:ext cx="1259840" cy="157840"/>
          </a:xfrm>
          <a:prstGeom prst="trapezoid">
            <a:avLst>
              <a:gd name="adj" fmla="val 5500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FF09BB84-47C5-4C48-3CFC-4023C2AFE69B}"/>
              </a:ext>
            </a:extLst>
          </p:cNvPr>
          <p:cNvSpPr/>
          <p:nvPr/>
        </p:nvSpPr>
        <p:spPr>
          <a:xfrm>
            <a:off x="9448715" y="1127400"/>
            <a:ext cx="1259840" cy="157840"/>
          </a:xfrm>
          <a:prstGeom prst="trapezoid">
            <a:avLst>
              <a:gd name="adj" fmla="val 5500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7609B7-EAC3-C4F1-6383-1205B805E1DE}"/>
              </a:ext>
            </a:extLst>
          </p:cNvPr>
          <p:cNvSpPr/>
          <p:nvPr/>
        </p:nvSpPr>
        <p:spPr>
          <a:xfrm>
            <a:off x="180000" y="180000"/>
            <a:ext cx="4860000" cy="720000"/>
          </a:xfrm>
          <a:prstGeom prst="roundRect">
            <a:avLst>
              <a:gd name="adj" fmla="val 140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1BD1AD-32E9-518B-3677-6DA63BAE959C}"/>
              </a:ext>
            </a:extLst>
          </p:cNvPr>
          <p:cNvSpPr/>
          <p:nvPr/>
        </p:nvSpPr>
        <p:spPr>
          <a:xfrm>
            <a:off x="5181600" y="180000"/>
            <a:ext cx="6830400" cy="72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2BFA31-212F-0623-339A-233779DC15D4}"/>
              </a:ext>
            </a:extLst>
          </p:cNvPr>
          <p:cNvSpPr/>
          <p:nvPr/>
        </p:nvSpPr>
        <p:spPr>
          <a:xfrm>
            <a:off x="132523" y="1080000"/>
            <a:ext cx="1260000" cy="1080000"/>
          </a:xfrm>
          <a:prstGeom prst="roundRect">
            <a:avLst>
              <a:gd name="adj" fmla="val 78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71831F-EBB3-0389-FA2B-B14062E3CEBC}"/>
              </a:ext>
            </a:extLst>
          </p:cNvPr>
          <p:cNvSpPr/>
          <p:nvPr/>
        </p:nvSpPr>
        <p:spPr>
          <a:xfrm>
            <a:off x="180000" y="2349000"/>
            <a:ext cx="1260000" cy="3240000"/>
          </a:xfrm>
          <a:prstGeom prst="roundRect">
            <a:avLst>
              <a:gd name="adj" fmla="val 7848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E1C513-C512-9971-172C-62425AE303CB}"/>
              </a:ext>
            </a:extLst>
          </p:cNvPr>
          <p:cNvSpPr/>
          <p:nvPr/>
        </p:nvSpPr>
        <p:spPr>
          <a:xfrm>
            <a:off x="151800" y="5778000"/>
            <a:ext cx="1260000" cy="90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A2F7A-45C4-44DD-5417-32978BCBD085}"/>
              </a:ext>
            </a:extLst>
          </p:cNvPr>
          <p:cNvSpPr/>
          <p:nvPr/>
        </p:nvSpPr>
        <p:spPr>
          <a:xfrm>
            <a:off x="1620000" y="1127400"/>
            <a:ext cx="2340000" cy="720000"/>
          </a:xfrm>
          <a:prstGeom prst="roundRect">
            <a:avLst>
              <a:gd name="adj" fmla="val 78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836E6D-31A9-5D2F-8AB9-BC2C0E37C36B}"/>
              </a:ext>
            </a:extLst>
          </p:cNvPr>
          <p:cNvSpPr/>
          <p:nvPr/>
        </p:nvSpPr>
        <p:spPr>
          <a:xfrm>
            <a:off x="4319439" y="1127400"/>
            <a:ext cx="2340000" cy="72000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42AFC2-36E0-19AE-0050-8238A47F7644}"/>
              </a:ext>
            </a:extLst>
          </p:cNvPr>
          <p:cNvSpPr/>
          <p:nvPr/>
        </p:nvSpPr>
        <p:spPr>
          <a:xfrm>
            <a:off x="7018878" y="1127400"/>
            <a:ext cx="2340000" cy="72000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6A0844-47BD-AA05-49DF-1383F50ABE2C}"/>
              </a:ext>
            </a:extLst>
          </p:cNvPr>
          <p:cNvSpPr/>
          <p:nvPr/>
        </p:nvSpPr>
        <p:spPr>
          <a:xfrm>
            <a:off x="1620000" y="2160000"/>
            <a:ext cx="3240000" cy="234000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AEF709-F3CE-8531-038C-6422CF7AFD61}"/>
              </a:ext>
            </a:extLst>
          </p:cNvPr>
          <p:cNvSpPr/>
          <p:nvPr/>
        </p:nvSpPr>
        <p:spPr>
          <a:xfrm>
            <a:off x="5087477" y="2074800"/>
            <a:ext cx="2160000" cy="234000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B71A70-48DF-3E1B-7F7C-9E0FCECE66F9}"/>
              </a:ext>
            </a:extLst>
          </p:cNvPr>
          <p:cNvSpPr/>
          <p:nvPr/>
        </p:nvSpPr>
        <p:spPr>
          <a:xfrm>
            <a:off x="7474954" y="2074800"/>
            <a:ext cx="1620000" cy="234000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3CDBBA-2A94-6D0A-2213-220AB056FE23}"/>
              </a:ext>
            </a:extLst>
          </p:cNvPr>
          <p:cNvSpPr/>
          <p:nvPr/>
        </p:nvSpPr>
        <p:spPr>
          <a:xfrm>
            <a:off x="7474954" y="4500000"/>
            <a:ext cx="1620000" cy="234000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440766-318F-0CE0-67CB-B7A46448AC83}"/>
              </a:ext>
            </a:extLst>
          </p:cNvPr>
          <p:cNvSpPr/>
          <p:nvPr/>
        </p:nvSpPr>
        <p:spPr>
          <a:xfrm>
            <a:off x="1619999" y="4608000"/>
            <a:ext cx="5627477" cy="234000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1981DE9F-A5CB-FE67-2BBC-A38E2FE567B7}"/>
              </a:ext>
            </a:extLst>
          </p:cNvPr>
          <p:cNvSpPr/>
          <p:nvPr/>
        </p:nvSpPr>
        <p:spPr>
          <a:xfrm>
            <a:off x="9533291" y="1127400"/>
            <a:ext cx="1080000" cy="18000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C7F14CFE-95F8-48CF-78A9-896639CE5835}"/>
              </a:ext>
            </a:extLst>
          </p:cNvPr>
          <p:cNvSpPr/>
          <p:nvPr/>
        </p:nvSpPr>
        <p:spPr>
          <a:xfrm>
            <a:off x="10932000" y="1127400"/>
            <a:ext cx="1080000" cy="18000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A29990BA-73EB-BD60-9B33-00CAAD46CA35}"/>
              </a:ext>
            </a:extLst>
          </p:cNvPr>
          <p:cNvSpPr/>
          <p:nvPr/>
        </p:nvSpPr>
        <p:spPr>
          <a:xfrm>
            <a:off x="9647029" y="1285240"/>
            <a:ext cx="852523" cy="1508720"/>
          </a:xfrm>
          <a:prstGeom prst="flowChartOffpageConnector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2A3710-B611-1A08-FA73-CF538A42A98A}"/>
              </a:ext>
            </a:extLst>
          </p:cNvPr>
          <p:cNvSpPr/>
          <p:nvPr/>
        </p:nvSpPr>
        <p:spPr>
          <a:xfrm>
            <a:off x="179999" y="180000"/>
            <a:ext cx="4860000" cy="720000"/>
          </a:xfrm>
          <a:prstGeom prst="roundRect">
            <a:avLst>
              <a:gd name="adj" fmla="val 14021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E47F3B-DA0B-BF19-546F-3010CCC895EB}"/>
              </a:ext>
            </a:extLst>
          </p:cNvPr>
          <p:cNvSpPr/>
          <p:nvPr/>
        </p:nvSpPr>
        <p:spPr>
          <a:xfrm>
            <a:off x="132522" y="1080000"/>
            <a:ext cx="1260000" cy="1080000"/>
          </a:xfrm>
          <a:prstGeom prst="roundRect">
            <a:avLst>
              <a:gd name="adj" fmla="val 7848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B259505-DE8C-73D6-14DB-0E4A38A85E86}"/>
              </a:ext>
            </a:extLst>
          </p:cNvPr>
          <p:cNvSpPr/>
          <p:nvPr/>
        </p:nvSpPr>
        <p:spPr>
          <a:xfrm>
            <a:off x="1619999" y="1127400"/>
            <a:ext cx="2340000" cy="72000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C351F9-7BD8-7D9B-9E8A-54D89B63305A}"/>
              </a:ext>
            </a:extLst>
          </p:cNvPr>
          <p:cNvSpPr/>
          <p:nvPr/>
        </p:nvSpPr>
        <p:spPr>
          <a:xfrm>
            <a:off x="9322430" y="3085240"/>
            <a:ext cx="2689569" cy="375476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Flowchart: Off-page Connector 66">
            <a:extLst>
              <a:ext uri="{FF2B5EF4-FFF2-40B4-BE49-F238E27FC236}">
                <a16:creationId xmlns:a16="http://schemas.microsoft.com/office/drawing/2014/main" id="{3524A010-666E-0B36-5156-5F8C705D841D}"/>
              </a:ext>
            </a:extLst>
          </p:cNvPr>
          <p:cNvSpPr/>
          <p:nvPr/>
        </p:nvSpPr>
        <p:spPr>
          <a:xfrm>
            <a:off x="11026954" y="1256363"/>
            <a:ext cx="852523" cy="1508720"/>
          </a:xfrm>
          <a:prstGeom prst="flowChartOffpageConnector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BB9E9C-49DC-DEC7-0C39-DD0EB99A04C0}"/>
              </a:ext>
            </a:extLst>
          </p:cNvPr>
          <p:cNvCxnSpPr>
            <a:cxnSpLocks/>
          </p:cNvCxnSpPr>
          <p:nvPr/>
        </p:nvCxnSpPr>
        <p:spPr>
          <a:xfrm flipV="1">
            <a:off x="1619999" y="2745428"/>
            <a:ext cx="3238606" cy="1965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6E454DC-5662-427B-2AE7-7D75E345F3E9}"/>
              </a:ext>
            </a:extLst>
          </p:cNvPr>
          <p:cNvCxnSpPr>
            <a:cxnSpLocks/>
          </p:cNvCxnSpPr>
          <p:nvPr/>
        </p:nvCxnSpPr>
        <p:spPr>
          <a:xfrm>
            <a:off x="5135894" y="2731286"/>
            <a:ext cx="21115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5EB36B5-FCE3-FB17-07A5-BBF620EC9FF0}"/>
              </a:ext>
            </a:extLst>
          </p:cNvPr>
          <p:cNvCxnSpPr>
            <a:cxnSpLocks/>
          </p:cNvCxnSpPr>
          <p:nvPr/>
        </p:nvCxnSpPr>
        <p:spPr>
          <a:xfrm>
            <a:off x="7503477" y="2745428"/>
            <a:ext cx="159147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636EEF-1529-96E2-3AAE-C7EA9E1A52C5}"/>
              </a:ext>
            </a:extLst>
          </p:cNvPr>
          <p:cNvCxnSpPr>
            <a:cxnSpLocks/>
          </p:cNvCxnSpPr>
          <p:nvPr/>
        </p:nvCxnSpPr>
        <p:spPr>
          <a:xfrm flipV="1">
            <a:off x="1634316" y="4962620"/>
            <a:ext cx="5613160" cy="406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CE52955-4F0B-B4FB-B8DA-CEE4E6D3358B}"/>
              </a:ext>
            </a:extLst>
          </p:cNvPr>
          <p:cNvCxnSpPr>
            <a:cxnSpLocks/>
          </p:cNvCxnSpPr>
          <p:nvPr/>
        </p:nvCxnSpPr>
        <p:spPr>
          <a:xfrm>
            <a:off x="7595321" y="4941069"/>
            <a:ext cx="13792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4E4A263-3B54-0A2B-A071-F6279F91160A}"/>
              </a:ext>
            </a:extLst>
          </p:cNvPr>
          <p:cNvCxnSpPr>
            <a:cxnSpLocks/>
          </p:cNvCxnSpPr>
          <p:nvPr/>
        </p:nvCxnSpPr>
        <p:spPr>
          <a:xfrm>
            <a:off x="9351925" y="3474000"/>
            <a:ext cx="25275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8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0DD0E03-693C-6533-8B9F-A9768292ED3F}"/>
              </a:ext>
            </a:extLst>
          </p:cNvPr>
          <p:cNvSpPr/>
          <p:nvPr/>
        </p:nvSpPr>
        <p:spPr>
          <a:xfrm>
            <a:off x="38400" y="0"/>
            <a:ext cx="12153600" cy="6948000"/>
          </a:xfrm>
          <a:prstGeom prst="roundRect">
            <a:avLst>
              <a:gd name="adj" fmla="val 1203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B08DA326-4A46-B835-4121-C95382936EA8}"/>
              </a:ext>
            </a:extLst>
          </p:cNvPr>
          <p:cNvSpPr/>
          <p:nvPr/>
        </p:nvSpPr>
        <p:spPr>
          <a:xfrm>
            <a:off x="10842163" y="1127400"/>
            <a:ext cx="1259840" cy="157840"/>
          </a:xfrm>
          <a:prstGeom prst="trapezoid">
            <a:avLst>
              <a:gd name="adj" fmla="val 5500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FF09BB84-47C5-4C48-3CFC-4023C2AFE69B}"/>
              </a:ext>
            </a:extLst>
          </p:cNvPr>
          <p:cNvSpPr/>
          <p:nvPr/>
        </p:nvSpPr>
        <p:spPr>
          <a:xfrm>
            <a:off x="9448715" y="1127400"/>
            <a:ext cx="1259840" cy="157840"/>
          </a:xfrm>
          <a:prstGeom prst="trapezoid">
            <a:avLst>
              <a:gd name="adj" fmla="val 5500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7609B7-EAC3-C4F1-6383-1205B805E1DE}"/>
              </a:ext>
            </a:extLst>
          </p:cNvPr>
          <p:cNvSpPr/>
          <p:nvPr/>
        </p:nvSpPr>
        <p:spPr>
          <a:xfrm>
            <a:off x="180000" y="180000"/>
            <a:ext cx="4860000" cy="720000"/>
          </a:xfrm>
          <a:prstGeom prst="roundRect">
            <a:avLst>
              <a:gd name="adj" fmla="val 140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1BD1AD-32E9-518B-3677-6DA63BAE959C}"/>
              </a:ext>
            </a:extLst>
          </p:cNvPr>
          <p:cNvSpPr/>
          <p:nvPr/>
        </p:nvSpPr>
        <p:spPr>
          <a:xfrm>
            <a:off x="5181599" y="180000"/>
            <a:ext cx="6830400" cy="72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2BFA31-212F-0623-339A-233779DC15D4}"/>
              </a:ext>
            </a:extLst>
          </p:cNvPr>
          <p:cNvSpPr/>
          <p:nvPr/>
        </p:nvSpPr>
        <p:spPr>
          <a:xfrm>
            <a:off x="132523" y="1080000"/>
            <a:ext cx="1260000" cy="1080000"/>
          </a:xfrm>
          <a:prstGeom prst="roundRect">
            <a:avLst>
              <a:gd name="adj" fmla="val 78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71831F-EBB3-0389-FA2B-B14062E3CEBC}"/>
              </a:ext>
            </a:extLst>
          </p:cNvPr>
          <p:cNvSpPr/>
          <p:nvPr/>
        </p:nvSpPr>
        <p:spPr>
          <a:xfrm>
            <a:off x="180000" y="2349000"/>
            <a:ext cx="1260000" cy="3240000"/>
          </a:xfrm>
          <a:prstGeom prst="roundRect">
            <a:avLst>
              <a:gd name="adj" fmla="val 7848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E1C513-C512-9971-172C-62425AE303CB}"/>
              </a:ext>
            </a:extLst>
          </p:cNvPr>
          <p:cNvSpPr/>
          <p:nvPr/>
        </p:nvSpPr>
        <p:spPr>
          <a:xfrm>
            <a:off x="151800" y="5778000"/>
            <a:ext cx="1260000" cy="90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6A2F7A-45C4-44DD-5417-32978BCBD085}"/>
              </a:ext>
            </a:extLst>
          </p:cNvPr>
          <p:cNvSpPr/>
          <p:nvPr/>
        </p:nvSpPr>
        <p:spPr>
          <a:xfrm>
            <a:off x="1620000" y="1127400"/>
            <a:ext cx="2340000" cy="720000"/>
          </a:xfrm>
          <a:prstGeom prst="roundRect">
            <a:avLst>
              <a:gd name="adj" fmla="val 78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836E6D-31A9-5D2F-8AB9-BC2C0E37C36B}"/>
              </a:ext>
            </a:extLst>
          </p:cNvPr>
          <p:cNvSpPr/>
          <p:nvPr/>
        </p:nvSpPr>
        <p:spPr>
          <a:xfrm>
            <a:off x="4319439" y="1127400"/>
            <a:ext cx="2340000" cy="720000"/>
          </a:xfrm>
          <a:prstGeom prst="roundRect">
            <a:avLst>
              <a:gd name="adj" fmla="val 7848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42AFC2-36E0-19AE-0050-8238A47F7644}"/>
              </a:ext>
            </a:extLst>
          </p:cNvPr>
          <p:cNvSpPr/>
          <p:nvPr/>
        </p:nvSpPr>
        <p:spPr>
          <a:xfrm>
            <a:off x="7018878" y="1127400"/>
            <a:ext cx="2340000" cy="720000"/>
          </a:xfrm>
          <a:prstGeom prst="roundRect">
            <a:avLst>
              <a:gd name="adj" fmla="val 7848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6A0844-47BD-AA05-49DF-1383F50ABE2C}"/>
              </a:ext>
            </a:extLst>
          </p:cNvPr>
          <p:cNvSpPr/>
          <p:nvPr/>
        </p:nvSpPr>
        <p:spPr>
          <a:xfrm>
            <a:off x="1620000" y="2160000"/>
            <a:ext cx="3240000" cy="2340000"/>
          </a:xfrm>
          <a:prstGeom prst="roundRect">
            <a:avLst>
              <a:gd name="adj" fmla="val 7848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AEF709-F3CE-8531-038C-6422CF7AFD61}"/>
              </a:ext>
            </a:extLst>
          </p:cNvPr>
          <p:cNvSpPr/>
          <p:nvPr/>
        </p:nvSpPr>
        <p:spPr>
          <a:xfrm>
            <a:off x="5087477" y="2074800"/>
            <a:ext cx="2160000" cy="2340000"/>
          </a:xfrm>
          <a:prstGeom prst="roundRect">
            <a:avLst>
              <a:gd name="adj" fmla="val 7848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B71A70-48DF-3E1B-7F7C-9E0FCECE66F9}"/>
              </a:ext>
            </a:extLst>
          </p:cNvPr>
          <p:cNvSpPr/>
          <p:nvPr/>
        </p:nvSpPr>
        <p:spPr>
          <a:xfrm>
            <a:off x="7474954" y="2074800"/>
            <a:ext cx="1620000" cy="2340000"/>
          </a:xfrm>
          <a:prstGeom prst="roundRect">
            <a:avLst>
              <a:gd name="adj" fmla="val 7848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3CDBBA-2A94-6D0A-2213-220AB056FE23}"/>
              </a:ext>
            </a:extLst>
          </p:cNvPr>
          <p:cNvSpPr/>
          <p:nvPr/>
        </p:nvSpPr>
        <p:spPr>
          <a:xfrm>
            <a:off x="7474954" y="4500000"/>
            <a:ext cx="1620000" cy="2340000"/>
          </a:xfrm>
          <a:prstGeom prst="roundRect">
            <a:avLst>
              <a:gd name="adj" fmla="val 7848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440766-318F-0CE0-67CB-B7A46448AC83}"/>
              </a:ext>
            </a:extLst>
          </p:cNvPr>
          <p:cNvSpPr/>
          <p:nvPr/>
        </p:nvSpPr>
        <p:spPr>
          <a:xfrm>
            <a:off x="1619999" y="4608000"/>
            <a:ext cx="5627477" cy="2340000"/>
          </a:xfrm>
          <a:prstGeom prst="roundRect">
            <a:avLst>
              <a:gd name="adj" fmla="val 7848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1981DE9F-A5CB-FE67-2BBC-A38E2FE567B7}"/>
              </a:ext>
            </a:extLst>
          </p:cNvPr>
          <p:cNvSpPr/>
          <p:nvPr/>
        </p:nvSpPr>
        <p:spPr>
          <a:xfrm>
            <a:off x="9533291" y="1127400"/>
            <a:ext cx="1080000" cy="18000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C7F14CFE-95F8-48CF-78A9-896639CE5835}"/>
              </a:ext>
            </a:extLst>
          </p:cNvPr>
          <p:cNvSpPr/>
          <p:nvPr/>
        </p:nvSpPr>
        <p:spPr>
          <a:xfrm>
            <a:off x="10932000" y="1127400"/>
            <a:ext cx="1080000" cy="18000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A29990BA-73EB-BD60-9B33-00CAAD46CA35}"/>
              </a:ext>
            </a:extLst>
          </p:cNvPr>
          <p:cNvSpPr/>
          <p:nvPr/>
        </p:nvSpPr>
        <p:spPr>
          <a:xfrm>
            <a:off x="9647029" y="1285240"/>
            <a:ext cx="852523" cy="1508720"/>
          </a:xfrm>
          <a:prstGeom prst="flowChartOffpageConnector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2A3710-B611-1A08-FA73-CF538A42A98A}"/>
              </a:ext>
            </a:extLst>
          </p:cNvPr>
          <p:cNvSpPr/>
          <p:nvPr/>
        </p:nvSpPr>
        <p:spPr>
          <a:xfrm>
            <a:off x="179999" y="180000"/>
            <a:ext cx="4860000" cy="720000"/>
          </a:xfrm>
          <a:prstGeom prst="roundRect">
            <a:avLst>
              <a:gd name="adj" fmla="val 14021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E47F3B-DA0B-BF19-546F-3010CCC895EB}"/>
              </a:ext>
            </a:extLst>
          </p:cNvPr>
          <p:cNvSpPr/>
          <p:nvPr/>
        </p:nvSpPr>
        <p:spPr>
          <a:xfrm>
            <a:off x="132522" y="1080000"/>
            <a:ext cx="1260000" cy="1080000"/>
          </a:xfrm>
          <a:prstGeom prst="roundRect">
            <a:avLst>
              <a:gd name="adj" fmla="val 7848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B259505-DE8C-73D6-14DB-0E4A38A85E86}"/>
              </a:ext>
            </a:extLst>
          </p:cNvPr>
          <p:cNvSpPr/>
          <p:nvPr/>
        </p:nvSpPr>
        <p:spPr>
          <a:xfrm>
            <a:off x="1619999" y="1127400"/>
            <a:ext cx="2340000" cy="720000"/>
          </a:xfrm>
          <a:prstGeom prst="roundRect">
            <a:avLst>
              <a:gd name="adj" fmla="val 7848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C351F9-7BD8-7D9B-9E8A-54D89B63305A}"/>
              </a:ext>
            </a:extLst>
          </p:cNvPr>
          <p:cNvSpPr/>
          <p:nvPr/>
        </p:nvSpPr>
        <p:spPr>
          <a:xfrm>
            <a:off x="9322430" y="3085240"/>
            <a:ext cx="2689569" cy="3754760"/>
          </a:xfrm>
          <a:prstGeom prst="roundRect">
            <a:avLst>
              <a:gd name="adj" fmla="val 7848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Flowchart: Off-page Connector 66">
            <a:extLst>
              <a:ext uri="{FF2B5EF4-FFF2-40B4-BE49-F238E27FC236}">
                <a16:creationId xmlns:a16="http://schemas.microsoft.com/office/drawing/2014/main" id="{3524A010-666E-0B36-5156-5F8C705D841D}"/>
              </a:ext>
            </a:extLst>
          </p:cNvPr>
          <p:cNvSpPr/>
          <p:nvPr/>
        </p:nvSpPr>
        <p:spPr>
          <a:xfrm>
            <a:off x="11026954" y="1256363"/>
            <a:ext cx="852523" cy="1508720"/>
          </a:xfrm>
          <a:prstGeom prst="flowChartOffpageConnector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BB9E9C-49DC-DEC7-0C39-DD0EB99A04C0}"/>
              </a:ext>
            </a:extLst>
          </p:cNvPr>
          <p:cNvCxnSpPr>
            <a:cxnSpLocks/>
          </p:cNvCxnSpPr>
          <p:nvPr/>
        </p:nvCxnSpPr>
        <p:spPr>
          <a:xfrm flipV="1">
            <a:off x="1619999" y="2745428"/>
            <a:ext cx="3238606" cy="1965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6E454DC-5662-427B-2AE7-7D75E345F3E9}"/>
              </a:ext>
            </a:extLst>
          </p:cNvPr>
          <p:cNvCxnSpPr>
            <a:cxnSpLocks/>
          </p:cNvCxnSpPr>
          <p:nvPr/>
        </p:nvCxnSpPr>
        <p:spPr>
          <a:xfrm>
            <a:off x="5135894" y="2731286"/>
            <a:ext cx="21115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5EB36B5-FCE3-FB17-07A5-BBF620EC9FF0}"/>
              </a:ext>
            </a:extLst>
          </p:cNvPr>
          <p:cNvCxnSpPr>
            <a:cxnSpLocks/>
          </p:cNvCxnSpPr>
          <p:nvPr/>
        </p:nvCxnSpPr>
        <p:spPr>
          <a:xfrm>
            <a:off x="7503477" y="2745428"/>
            <a:ext cx="159147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636EEF-1529-96E2-3AAE-C7EA9E1A52C5}"/>
              </a:ext>
            </a:extLst>
          </p:cNvPr>
          <p:cNvCxnSpPr>
            <a:cxnSpLocks/>
          </p:cNvCxnSpPr>
          <p:nvPr/>
        </p:nvCxnSpPr>
        <p:spPr>
          <a:xfrm flipV="1">
            <a:off x="1634316" y="4962620"/>
            <a:ext cx="5613160" cy="406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CE52955-4F0B-B4FB-B8DA-CEE4E6D3358B}"/>
              </a:ext>
            </a:extLst>
          </p:cNvPr>
          <p:cNvCxnSpPr>
            <a:cxnSpLocks/>
          </p:cNvCxnSpPr>
          <p:nvPr/>
        </p:nvCxnSpPr>
        <p:spPr>
          <a:xfrm>
            <a:off x="7595321" y="4941069"/>
            <a:ext cx="1379266" cy="0"/>
          </a:xfrm>
          <a:prstGeom prst="line">
            <a:avLst/>
          </a:prstGeom>
          <a:solidFill>
            <a:schemeClr val="accent6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4E4A263-3B54-0A2B-A071-F6279F91160A}"/>
              </a:ext>
            </a:extLst>
          </p:cNvPr>
          <p:cNvCxnSpPr>
            <a:cxnSpLocks/>
          </p:cNvCxnSpPr>
          <p:nvPr/>
        </p:nvCxnSpPr>
        <p:spPr>
          <a:xfrm>
            <a:off x="9351925" y="3474000"/>
            <a:ext cx="25275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04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FFC000"/>
      </a:accent2>
      <a:accent3>
        <a:srgbClr val="70AD47"/>
      </a:accent3>
      <a:accent4>
        <a:srgbClr val="4472C4"/>
      </a:accent4>
      <a:accent5>
        <a:srgbClr val="44546A"/>
      </a:accent5>
      <a:accent6>
        <a:srgbClr val="954F72"/>
      </a:accent6>
      <a:hlink>
        <a:srgbClr val="44546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Pagare</dc:creator>
  <cp:lastModifiedBy>Ashutosh Pagare</cp:lastModifiedBy>
  <cp:revision>1</cp:revision>
  <dcterms:created xsi:type="dcterms:W3CDTF">2023-06-19T18:12:46Z</dcterms:created>
  <dcterms:modified xsi:type="dcterms:W3CDTF">2023-06-19T21:01:48Z</dcterms:modified>
</cp:coreProperties>
</file>