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smtClean="0"/>
              <a:t/>
            </a:r>
            <a:br>
              <a:rPr lang="en-US" sz="4000" dirty="0" smtClean="0"/>
            </a:br>
            <a:r>
              <a:rPr lang="en-US" sz="3600" dirty="0" smtClean="0"/>
              <a:t>CS542 Project</a:t>
            </a:r>
            <a:br>
              <a:rPr lang="en-US" sz="3600" dirty="0" smtClean="0"/>
            </a:br>
            <a:r>
              <a:rPr lang="en-US" sz="3600" dirty="0" smtClean="0"/>
              <a:t>- Link State Routing Simulation</a:t>
            </a:r>
            <a:br>
              <a:rPr lang="en-US" sz="3600" dirty="0" smtClean="0"/>
            </a:br>
            <a:endParaRPr lang="en-US" sz="3600" dirty="0"/>
          </a:p>
        </p:txBody>
      </p:sp>
      <p:sp>
        <p:nvSpPr>
          <p:cNvPr id="3" name="Subtitle 2"/>
          <p:cNvSpPr>
            <a:spLocks noGrp="1"/>
          </p:cNvSpPr>
          <p:nvPr>
            <p:ph type="subTitle" idx="1"/>
          </p:nvPr>
        </p:nvSpPr>
        <p:spPr/>
        <p:txBody>
          <a:bodyPr/>
          <a:lstStyle/>
          <a:p>
            <a:r>
              <a:rPr lang="en-US" dirty="0" smtClean="0"/>
              <a:t>FNU Ashutosh</a:t>
            </a:r>
          </a:p>
          <a:p>
            <a:r>
              <a:rPr lang="en-US" smtClean="0"/>
              <a:t>A20377427</a:t>
            </a:r>
            <a:endParaRPr lang="en-US" dirty="0"/>
          </a:p>
        </p:txBody>
      </p:sp>
    </p:spTree>
    <p:extLst>
      <p:ext uri="{BB962C8B-B14F-4D97-AF65-F5344CB8AC3E}">
        <p14:creationId xmlns:p14="http://schemas.microsoft.com/office/powerpoint/2010/main" val="164861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command 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3" y="2557463"/>
            <a:ext cx="8848722" cy="3317875"/>
          </a:xfrm>
        </p:spPr>
      </p:pic>
    </p:spTree>
    <p:extLst>
      <p:ext uri="{BB962C8B-B14F-4D97-AF65-F5344CB8AC3E}">
        <p14:creationId xmlns:p14="http://schemas.microsoft.com/office/powerpoint/2010/main" val="62321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command 5 and 6</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3105735"/>
            <a:ext cx="10020300" cy="2221330"/>
          </a:xfrm>
        </p:spPr>
      </p:pic>
    </p:spTree>
    <p:extLst>
      <p:ext uri="{BB962C8B-B14F-4D97-AF65-F5344CB8AC3E}">
        <p14:creationId xmlns:p14="http://schemas.microsoft.com/office/powerpoint/2010/main" val="5677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testcases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t>
            </a:r>
            <a:r>
              <a:rPr lang="en-US" dirty="0"/>
              <a:t>the input is not a n*n matrix, it will ask for a n*n matrix file and it will exit the program</a:t>
            </a:r>
            <a:r>
              <a:rPr lang="en-US" dirty="0" smtClean="0"/>
              <a:t>.</a:t>
            </a:r>
            <a:endParaRPr lang="en-US" dirty="0"/>
          </a:p>
          <a:p>
            <a:r>
              <a:rPr lang="en-US" dirty="0" smtClean="0"/>
              <a:t> </a:t>
            </a:r>
            <a:r>
              <a:rPr lang="en-US" dirty="0"/>
              <a:t>If the input text file is not a text file or an empty file</a:t>
            </a:r>
            <a:r>
              <a:rPr lang="en-US" dirty="0" smtClean="0"/>
              <a:t>.</a:t>
            </a:r>
            <a:endParaRPr lang="en-US" dirty="0"/>
          </a:p>
          <a:p>
            <a:r>
              <a:rPr lang="en-US" dirty="0" smtClean="0"/>
              <a:t> </a:t>
            </a:r>
            <a:r>
              <a:rPr lang="en-US" dirty="0"/>
              <a:t>If the input is not an integer, it will raise an error and ask again. </a:t>
            </a:r>
            <a:endParaRPr lang="en-US" dirty="0" smtClean="0"/>
          </a:p>
          <a:p>
            <a:r>
              <a:rPr lang="en-US" dirty="0" smtClean="0"/>
              <a:t> </a:t>
            </a:r>
            <a:r>
              <a:rPr lang="en-US" dirty="0"/>
              <a:t>If wrong master command is selected, it will ask again for the command. </a:t>
            </a:r>
          </a:p>
          <a:p>
            <a:r>
              <a:rPr lang="en-US" dirty="0" smtClean="0"/>
              <a:t> </a:t>
            </a:r>
            <a:r>
              <a:rPr lang="en-US" dirty="0"/>
              <a:t>If deleted router is a source router</a:t>
            </a:r>
            <a:r>
              <a:rPr lang="en-US" dirty="0" smtClean="0"/>
              <a:t>.</a:t>
            </a:r>
            <a:endParaRPr lang="en-US" dirty="0"/>
          </a:p>
          <a:p>
            <a:r>
              <a:rPr lang="en-US" dirty="0" smtClean="0"/>
              <a:t> </a:t>
            </a:r>
            <a:r>
              <a:rPr lang="en-US" dirty="0"/>
              <a:t>If the removed router is destination router</a:t>
            </a:r>
            <a:r>
              <a:rPr lang="en-US" dirty="0" smtClean="0"/>
              <a:t>.</a:t>
            </a:r>
            <a:endParaRPr lang="en-US" dirty="0"/>
          </a:p>
          <a:p>
            <a:r>
              <a:rPr lang="en-US" dirty="0" smtClean="0"/>
              <a:t> </a:t>
            </a:r>
            <a:r>
              <a:rPr lang="en-US" dirty="0"/>
              <a:t>New broadcasting table after the router is deleted. </a:t>
            </a:r>
          </a:p>
          <a:p>
            <a:r>
              <a:rPr lang="en-US" dirty="0" smtClean="0"/>
              <a:t> </a:t>
            </a:r>
            <a:r>
              <a:rPr lang="en-US" dirty="0"/>
              <a:t>If the text file does not exist it will raise an error. </a:t>
            </a:r>
          </a:p>
          <a:p>
            <a:endParaRPr lang="en-US" dirty="0"/>
          </a:p>
        </p:txBody>
      </p:sp>
    </p:spTree>
    <p:extLst>
      <p:ext uri="{BB962C8B-B14F-4D97-AF65-F5344CB8AC3E}">
        <p14:creationId xmlns:p14="http://schemas.microsoft.com/office/powerpoint/2010/main" val="172536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Implemented the Link State routing protocol using Dijkstra’s algorithm in an effective and efficient way to find out the optimal path to route the packet from one node to another node with the lower cost. The matrix represents the capacity of links on those routes. Each router is synchronized in such a way that it uses the latest information and produces best routing decisions. Therefore, it is very rare to occur routing loops. The careful network design can be implemented to reduce the link state database sizes. This leads to smaller Dijkstra calculations and faster convergence. </a:t>
            </a:r>
          </a:p>
          <a:p>
            <a:endParaRPr lang="en-US" dirty="0"/>
          </a:p>
        </p:txBody>
      </p:sp>
    </p:spTree>
    <p:extLst>
      <p:ext uri="{BB962C8B-B14F-4D97-AF65-F5344CB8AC3E}">
        <p14:creationId xmlns:p14="http://schemas.microsoft.com/office/powerpoint/2010/main" val="1036240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2209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03456"/>
            <a:ext cx="9601196" cy="1303867"/>
          </a:xfrm>
        </p:spPr>
        <p:txBody>
          <a:bodyPr/>
          <a:lstStyle/>
          <a:p>
            <a:r>
              <a:rPr lang="en-US" b="1" dirty="0"/>
              <a:t>Abstract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In the network, the link-state protocol is performed by every switching node. The node are known as routers which forwards the packets. The basic idea behind the Link-state algorithm is that it constructs a graph. The graph displays all the nodes and how all the nodes are connected together in a network. Each node then independently calculates the next best logical path from it to every possible destination in the network. </a:t>
            </a:r>
            <a:endParaRPr lang="en-US" dirty="0" smtClean="0"/>
          </a:p>
          <a:p>
            <a:pPr algn="just"/>
            <a:r>
              <a:rPr lang="en-US" dirty="0"/>
              <a:t>A routing table is created using the collection of the shortest path from one source or starting node to another node. The main objective of the algorithm is to find out the shortest path from one router to another router in the network topology using the routing table. </a:t>
            </a:r>
          </a:p>
          <a:p>
            <a:pPr algn="just"/>
            <a:endParaRPr lang="en-US" dirty="0"/>
          </a:p>
          <a:p>
            <a:pPr algn="just"/>
            <a:endParaRPr lang="en-US" dirty="0"/>
          </a:p>
        </p:txBody>
      </p:sp>
    </p:spTree>
    <p:extLst>
      <p:ext uri="{BB962C8B-B14F-4D97-AF65-F5344CB8AC3E}">
        <p14:creationId xmlns:p14="http://schemas.microsoft.com/office/powerpoint/2010/main" val="78079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295401" y="2385848"/>
            <a:ext cx="9601196" cy="3490020"/>
          </a:xfrm>
        </p:spPr>
        <p:txBody>
          <a:bodyPr>
            <a:normAutofit fontScale="85000" lnSpcReduction="20000"/>
          </a:bodyPr>
          <a:lstStyle/>
          <a:p>
            <a:r>
              <a:rPr lang="en-US" dirty="0"/>
              <a:t>The objective of the projects is to develop a simulator. The simulator implements Link-State Routing Protocol. The project consists of the following functions. </a:t>
            </a:r>
          </a:p>
          <a:p>
            <a:r>
              <a:rPr lang="en-US" dirty="0" err="1"/>
              <a:t>doCaseone</a:t>
            </a:r>
            <a:r>
              <a:rPr lang="en-US" dirty="0"/>
              <a:t> – It is the process of generating the network topology by taking the input file in a text format. </a:t>
            </a:r>
          </a:p>
          <a:p>
            <a:r>
              <a:rPr lang="en-US" dirty="0" err="1"/>
              <a:t>doCasetwo</a:t>
            </a:r>
            <a:r>
              <a:rPr lang="en-US" dirty="0"/>
              <a:t> – It uses Dijkstra’s algorithm to calculate the interface, optimal path and cost to all the routers in the topology from a source router. </a:t>
            </a:r>
          </a:p>
          <a:p>
            <a:r>
              <a:rPr lang="en-US" dirty="0" err="1"/>
              <a:t>doCaseThree</a:t>
            </a:r>
            <a:r>
              <a:rPr lang="en-US" dirty="0"/>
              <a:t>–</a:t>
            </a:r>
            <a:r>
              <a:rPr lang="en-US" dirty="0" err="1"/>
              <a:t>Itcalculatestheoptimalpathandcosttothedestinationfrom</a:t>
            </a:r>
            <a:r>
              <a:rPr lang="en-US" dirty="0"/>
              <a:t> Source router. </a:t>
            </a:r>
          </a:p>
          <a:p>
            <a:r>
              <a:rPr lang="en-US" dirty="0" err="1"/>
              <a:t>doCaseFour</a:t>
            </a:r>
            <a:r>
              <a:rPr lang="en-US" dirty="0"/>
              <a:t>–</a:t>
            </a:r>
            <a:r>
              <a:rPr lang="en-US" dirty="0" err="1"/>
              <a:t>Itmodifiestherouterbydeletingarouterfromthetopology</a:t>
            </a:r>
            <a:r>
              <a:rPr lang="en-US" dirty="0"/>
              <a:t>. </a:t>
            </a:r>
          </a:p>
          <a:p>
            <a:r>
              <a:rPr lang="en-US" dirty="0" err="1"/>
              <a:t>doCaseFive</a:t>
            </a:r>
            <a:r>
              <a:rPr lang="en-US" dirty="0"/>
              <a:t>–</a:t>
            </a:r>
            <a:r>
              <a:rPr lang="en-US" dirty="0" err="1"/>
              <a:t>Itfindsthebestbroadcastrouter</a:t>
            </a:r>
            <a:r>
              <a:rPr lang="en-US" dirty="0"/>
              <a:t>. </a:t>
            </a:r>
          </a:p>
          <a:p>
            <a:r>
              <a:rPr lang="en-US" dirty="0" err="1"/>
              <a:t>doCaseSix</a:t>
            </a:r>
            <a:r>
              <a:rPr lang="en-US" dirty="0"/>
              <a:t>–</a:t>
            </a:r>
            <a:r>
              <a:rPr lang="en-US" dirty="0" err="1"/>
              <a:t>Itexitstheprogram</a:t>
            </a:r>
            <a:r>
              <a:rPr lang="en-US" dirty="0"/>
              <a:t> </a:t>
            </a:r>
          </a:p>
          <a:p>
            <a:endParaRPr lang="en-US" dirty="0"/>
          </a:p>
        </p:txBody>
      </p:sp>
    </p:spTree>
    <p:extLst>
      <p:ext uri="{BB962C8B-B14F-4D97-AF65-F5344CB8AC3E}">
        <p14:creationId xmlns:p14="http://schemas.microsoft.com/office/powerpoint/2010/main" val="23204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Link state protocols are based upon the principle of a “distributed map”. They use the Dijkstra’s algorithm to find the shortest path between the routers. All the routers keep the information of its adjacent router. Each router calculates its own best paths to send the packets to reach destination. Link-state routing protocols are one of the two main classes of routing protocols. It is used for communicating the packets in the packet switching networks. Some of the examples of link-state routing protocols are Open Shortest Path First which is also known as OSPF and Intermediate System to Intermediate System which is also known as IS-IS. </a:t>
            </a:r>
          </a:p>
          <a:p>
            <a:endParaRPr lang="en-US" dirty="0"/>
          </a:p>
        </p:txBody>
      </p:sp>
    </p:spTree>
    <p:extLst>
      <p:ext uri="{BB962C8B-B14F-4D97-AF65-F5344CB8AC3E}">
        <p14:creationId xmlns:p14="http://schemas.microsoft.com/office/powerpoint/2010/main" val="196429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contd.</a:t>
            </a:r>
            <a:endParaRPr lang="en-US" dirty="0"/>
          </a:p>
        </p:txBody>
      </p:sp>
      <p:sp>
        <p:nvSpPr>
          <p:cNvPr id="3" name="Content Placeholder 2"/>
          <p:cNvSpPr>
            <a:spLocks noGrp="1"/>
          </p:cNvSpPr>
          <p:nvPr>
            <p:ph idx="1"/>
          </p:nvPr>
        </p:nvSpPr>
        <p:spPr/>
        <p:txBody>
          <a:bodyPr/>
          <a:lstStyle/>
          <a:p>
            <a:r>
              <a:rPr lang="en-US" dirty="0"/>
              <a:t>The basic concept of link-state routing is that every node constructs a map of the connectivity to the network, in the form of a graph, showing which nodes are connected to which other nodes. Each node then independently calculates the next best logical path from it to every possible destination in the network. The collection of best paths will then form the node's routing table. </a:t>
            </a:r>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50159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3" name="Content Placeholder 2"/>
          <p:cNvSpPr>
            <a:spLocks noGrp="1"/>
          </p:cNvSpPr>
          <p:nvPr>
            <p:ph idx="1"/>
          </p:nvPr>
        </p:nvSpPr>
        <p:spPr/>
        <p:txBody>
          <a:bodyPr/>
          <a:lstStyle/>
          <a:p>
            <a:r>
              <a:rPr lang="en-US" dirty="0"/>
              <a:t>Tasks to be performed for Link-State Routing Simulator :</a:t>
            </a:r>
          </a:p>
          <a:p>
            <a:pPr marL="514350" indent="-514350">
              <a:buFont typeface="+mj-lt"/>
              <a:buAutoNum type="arabicPeriod"/>
            </a:pPr>
            <a:r>
              <a:rPr lang="en-US" dirty="0"/>
              <a:t>Create a Network Topology</a:t>
            </a:r>
          </a:p>
          <a:p>
            <a:pPr marL="514350" indent="-514350">
              <a:buFont typeface="+mj-lt"/>
              <a:buAutoNum type="arabicPeriod"/>
            </a:pPr>
            <a:r>
              <a:rPr lang="en-US" dirty="0"/>
              <a:t>Build a Connection Table</a:t>
            </a:r>
          </a:p>
          <a:p>
            <a:pPr marL="514350" indent="-514350">
              <a:buFont typeface="+mj-lt"/>
              <a:buAutoNum type="arabicPeriod"/>
            </a:pPr>
            <a:r>
              <a:rPr lang="en-US" dirty="0"/>
              <a:t>Shortest Path to Destination Router (4) Modify </a:t>
            </a:r>
            <a:r>
              <a:rPr lang="en-US" dirty="0" smtClean="0"/>
              <a:t>a </a:t>
            </a:r>
            <a:r>
              <a:rPr lang="en-US" dirty="0"/>
              <a:t>topology    </a:t>
            </a:r>
          </a:p>
          <a:p>
            <a:pPr marL="514350" indent="-514350">
              <a:buFont typeface="+mj-lt"/>
              <a:buAutoNum type="arabicPeriod"/>
            </a:pPr>
            <a:r>
              <a:rPr lang="en-US" dirty="0"/>
              <a:t>Best Router for Broadcast</a:t>
            </a:r>
          </a:p>
          <a:p>
            <a:pPr marL="514350" indent="-514350">
              <a:buFont typeface="+mj-lt"/>
              <a:buAutoNum type="arabicPeriod"/>
            </a:pPr>
            <a:r>
              <a:rPr lang="en-US" dirty="0"/>
              <a:t>Exit</a:t>
            </a:r>
          </a:p>
        </p:txBody>
      </p:sp>
    </p:spTree>
    <p:extLst>
      <p:ext uri="{BB962C8B-B14F-4D97-AF65-F5344CB8AC3E}">
        <p14:creationId xmlns:p14="http://schemas.microsoft.com/office/powerpoint/2010/main" val="149352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master command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738" y="2557463"/>
            <a:ext cx="7258050" cy="3317875"/>
          </a:xfrm>
        </p:spPr>
      </p:pic>
    </p:spTree>
    <p:extLst>
      <p:ext uri="{BB962C8B-B14F-4D97-AF65-F5344CB8AC3E}">
        <p14:creationId xmlns:p14="http://schemas.microsoft.com/office/powerpoint/2010/main" val="63191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command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484" y="2557463"/>
            <a:ext cx="8837032" cy="3317875"/>
          </a:xfrm>
        </p:spPr>
      </p:pic>
    </p:spTree>
    <p:extLst>
      <p:ext uri="{BB962C8B-B14F-4D97-AF65-F5344CB8AC3E}">
        <p14:creationId xmlns:p14="http://schemas.microsoft.com/office/powerpoint/2010/main" val="1036610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Command 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200" y="2628900"/>
            <a:ext cx="9245600" cy="3175000"/>
          </a:xfrm>
        </p:spPr>
      </p:pic>
    </p:spTree>
    <p:extLst>
      <p:ext uri="{BB962C8B-B14F-4D97-AF65-F5344CB8AC3E}">
        <p14:creationId xmlns:p14="http://schemas.microsoft.com/office/powerpoint/2010/main" val="1650732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TotalTime>
  <Words>680</Words>
  <Application>Microsoft Macintosh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    CS542 Project - Link State Routing Simulation </vt:lpstr>
      <vt:lpstr>Abstract </vt:lpstr>
      <vt:lpstr>Objective</vt:lpstr>
      <vt:lpstr>Introduction  </vt:lpstr>
      <vt:lpstr>Introduction contd.</vt:lpstr>
      <vt:lpstr>Experimental Results</vt:lpstr>
      <vt:lpstr>If master command 1</vt:lpstr>
      <vt:lpstr>Master command 2</vt:lpstr>
      <vt:lpstr>Master Command 3</vt:lpstr>
      <vt:lpstr>Master command 4</vt:lpstr>
      <vt:lpstr>Master command 5 and 6</vt:lpstr>
      <vt:lpstr>Additional testcases</vt:lpstr>
      <vt:lpstr>Conclusion</vt:lpstr>
      <vt:lpstr>Thank You!</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Palia</dc:creator>
  <cp:lastModifiedBy>Ashutosh Palia</cp:lastModifiedBy>
  <cp:revision>2</cp:revision>
  <dcterms:created xsi:type="dcterms:W3CDTF">2017-11-21T00:56:47Z</dcterms:created>
  <dcterms:modified xsi:type="dcterms:W3CDTF">2017-11-21T01:52:53Z</dcterms:modified>
</cp:coreProperties>
</file>