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18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18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18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18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18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18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18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18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436825" y="306975"/>
            <a:ext cx="4065900" cy="1955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44000"/>
              <a:buFont typeface="Arial"/>
              <a:buNone/>
            </a:pPr>
            <a:r>
              <a:rPr lang="en-GB" sz="2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CSN-341 Computer Networks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44000"/>
              <a:buFont typeface="Arial"/>
              <a:buNone/>
            </a:pPr>
            <a:r>
              <a:t/>
            </a:r>
            <a:endParaRPr sz="25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 sz="2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Captioning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436825" y="2608575"/>
            <a:ext cx="4065900" cy="216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Group Members: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Arjun​ ​Krishna​ ​ (15115030)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A.S.Akil​ ​Arif​ ​Ibrahim​ ​ (15116001)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Ashutosh​​ Parija​ ​ (15116010)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Karan​ ​ (15116028)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Mohit​ ​Chaudhary​ ​ (15116033)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-GB" u="sng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is basically a functional Google Chrome Extension that generates a caption for an image which describes what is contained in the image. The image captioning is done by a deep learning network which runs on a cloud server(Heroku). The caption generated is converted into speech by JavaScript’s Web Speech API(SpeechSynthesisUtterance API).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-GB" u="sng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400250" y="1211350"/>
            <a:ext cx="6321600" cy="35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complete architecture of the application can be understood by the following flow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ww.draw.io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775" y="2086675"/>
            <a:ext cx="4325199" cy="2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1902100" y="804750"/>
            <a:ext cx="6865500" cy="371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ct val="100000"/>
              <a:buFont typeface="Times New Roman"/>
            </a:pPr>
            <a:r>
              <a:rPr lang="en-GB" sz="22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extension provides an option to view description of an image when the user right clicks an image.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ct val="100000"/>
              <a:buFont typeface="Times New Roman"/>
            </a:pPr>
            <a:r>
              <a:rPr lang="en-GB" sz="22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overlay is displayed when the user right clicks an image and chooses the option to view the description of the image.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ct val="100000"/>
              <a:buFont typeface="Times New Roman"/>
            </a:pPr>
            <a:r>
              <a:rPr lang="en-GB" sz="22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captioning is successful, the caption is displayed in the overlay, and also audio of the description is generated. Else, an error message is displayed on the overlay.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ct val="109090"/>
              <a:buFont typeface="Times New Roman"/>
            </a:pPr>
            <a:r>
              <a:rPr lang="en-GB" sz="22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exit the overlay, the user has to press Esc.</a:t>
            </a:r>
            <a:r>
              <a:rPr lang="en-GB" sz="24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665725" y="0"/>
            <a:ext cx="7844700" cy="4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GB" sz="1800"/>
              <a:t>Screenshots depicting the functionalities of the application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23131460_1663228720356529_2056032102_o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5" y="472675"/>
            <a:ext cx="4034426" cy="226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030701_1663228707023197_732959710_o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975" y="2740925"/>
            <a:ext cx="4282775" cy="226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107297_1663228700356531_28717089_o.png"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975" y="472675"/>
            <a:ext cx="4226100" cy="237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030515_1663228703689864_548390794_o.png"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524" y="2787900"/>
            <a:ext cx="4034423" cy="22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-GB" u="sng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179675" y="1110050"/>
            <a:ext cx="6464100" cy="33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b="1"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Chrome Extension</a:t>
            </a:r>
            <a:r>
              <a:rPr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file for manifest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file for styling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file which provides the option to view image description only for images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file which listens to the event of choosing view image description option, sends url of the image to image caption generator running on a cloud server, receives the description of the image and displays it on the overlay along with the audio of the description.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b="1"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Caption Generator</a:t>
            </a:r>
            <a:r>
              <a:rPr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file which receives the url of the image from the JavaScript file of the extension and captions the image and returns the description of the image.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file which contains the Show and Tell model [1].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en-GB" sz="15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which contains image and its description.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778275" y="4759800"/>
            <a:ext cx="7101900" cy="3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Oriol Vinyals, Alexander Toshev, Samy Bengio, Dumitru Erhan, “Show and Tell: A Neural Image Caption Generator”, CVPR2015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400250" y="519675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73333"/>
              <a:buFont typeface="Arial"/>
              <a:buNone/>
            </a:pPr>
            <a:r>
              <a:rPr lang="en-GB" u="sng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789550" y="1211350"/>
            <a:ext cx="6863400" cy="157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Font typeface="Times New Roman"/>
              <a:buChar char="●"/>
            </a:pPr>
            <a:r>
              <a:rPr lang="en-GB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Can't be used for protected images. Example- It can’t be used on the images in facebook as they are protected ones.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Font typeface="Times New Roman"/>
              <a:buChar char="●"/>
            </a:pPr>
            <a:r>
              <a:rPr lang="en-GB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caption generation also takes a considerable amount of time,the algorithm needs to be optimised in terms of both accuracy and time taken to generate the output.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2331350" y="3013075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u="sng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Improvements in the future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u="sng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789550" y="3648475"/>
            <a:ext cx="6863400" cy="96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Font typeface="Times New Roman"/>
              <a:buChar char="●"/>
            </a:pPr>
            <a:r>
              <a:rPr lang="en-GB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better model that is trained on a more comprehensive image set can be used.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