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1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12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52"/>
  </p:notesMasterIdLst>
  <p:sldIdLst>
    <p:sldId id="299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56" r:id="rId10"/>
    <p:sldId id="258" r:id="rId11"/>
    <p:sldId id="259" r:id="rId12"/>
    <p:sldId id="273" r:id="rId13"/>
    <p:sldId id="261" r:id="rId14"/>
    <p:sldId id="264" r:id="rId15"/>
    <p:sldId id="270" r:id="rId16"/>
    <p:sldId id="300" r:id="rId17"/>
    <p:sldId id="274" r:id="rId18"/>
    <p:sldId id="275" r:id="rId19"/>
    <p:sldId id="301" r:id="rId20"/>
    <p:sldId id="276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29" r:id="rId33"/>
    <p:sldId id="314" r:id="rId34"/>
    <p:sldId id="315" r:id="rId35"/>
    <p:sldId id="316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33" r:id="rId45"/>
    <p:sldId id="334" r:id="rId46"/>
    <p:sldId id="328" r:id="rId47"/>
    <p:sldId id="330" r:id="rId48"/>
    <p:sldId id="331" r:id="rId49"/>
    <p:sldId id="332" r:id="rId50"/>
    <p:sldId id="335" r:id="rId51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CF80EDE-2E91-4581-8C16-2671BC08E6EE}">
          <p14:sldIdLst>
            <p14:sldId id="299"/>
          </p14:sldIdLst>
        </p14:section>
        <p14:section name="Algorithms" id="{23038F50-ADBD-4C33-8AC8-292226D487A9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56"/>
            <p14:sldId id="258"/>
            <p14:sldId id="259"/>
            <p14:sldId id="273"/>
            <p14:sldId id="261"/>
            <p14:sldId id="264"/>
            <p14:sldId id="270"/>
            <p14:sldId id="300"/>
            <p14:sldId id="274"/>
            <p14:sldId id="275"/>
            <p14:sldId id="301"/>
            <p14:sldId id="276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29"/>
            <p14:sldId id="314"/>
            <p14:sldId id="315"/>
            <p14:sldId id="316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3"/>
            <p14:sldId id="334"/>
            <p14:sldId id="328"/>
            <p14:sldId id="330"/>
            <p14:sldId id="331"/>
            <p14:sldId id="332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0" y="-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7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2:27.277"/>
    </inkml:context>
    <inkml:brush xml:id="br0">
      <inkml:brushProperty name="width" value="0.21167" units="cm"/>
      <inkml:brushProperty name="height" value="0.21167" units="cm"/>
      <inkml:brushProperty name="color" value="#303469"/>
      <inkml:brushProperty name="fitToCurve" value="1"/>
    </inkml:brush>
  </inkml:definitions>
  <inkml:trace contextRef="#ctx0" brushRef="#br0">1402 0 1,'0'0'6,"0"0"1,0 0 1,0 0-1,0 0 1,0 0 0,0 0-1,0 0 0,0 0 0,-21-10-2,21 10 0,0 0-1,0 0 0,-20 10 0,20-10 1,0 0-2,-17 11 1,17-11 0,0 0-1,-21 8 0,21-8 0,0 0-1,-21 9 0,21-9 0,-19 8 0,19-8-1,-25 9 1,25-9 0,-28 10 0,28-10 0,-29 11-1,29-11 0,-32 11 0,15-3 0,17-8 0,-36 13 0,19-8 0,-4 7 1,2-3-2,-5 1 2,7 1-1,-6 0 1,2 1-1,-1-1-1,1 2 1,-4-4 0,4 3-1,-3-1 1,-3 4-1,1-4 0,-3 6 0,3-5 1,-3 3-1,1-2 0,-4 2 1,3-4-1,3 1 0,-3 1 1,5 0-1,-1 0 1,4-2-1,-1 1 0,3-1 1,0 2-1,0-2 1,2 1-1,-2-3 0,0 1 0,2 1 1,0 2-1,17-13 0,-32 23 0,32-23 0,-25 22 0,25-22 1,-25 23-1,25-23 0,-21 21 0,21-21 0,-20 22 0,20-22 0,-19 19-1,19-19 1,-19 25 0,19-25 0,-17 24 0,17-24 0,-15 30 0,15-30 1,-17 32-1,7-15 0,2 2 0,-1 0 0,1 0-1,-1-2 2,1 0-2,-1 3 1,9-20 1,-15 32-1,15-32 0,-15 30 0,15-30 0,-14 25 0,14-25 0,-9 24 0,9-24 0,-10 23 0,10-23 0,-3 21 0,3-21 0,-4 20 1,4-20-2,2 21 1,-2-21 0,0 21 1,0-21-1,0 22 0,0-22 0,4 25 0,-4-25 0,-2 22 0,2-22 0,0 27 0,0-27 0,2 26 0,-2-26 0,3 27 0,-3-27 0,8 26 0,-8-26 0,6 21 0,-6-21 0,5 20 1,-5-20-2,6 17 2,-6-17-1,0 0 0,11 19 2,-11-19-2,0 0 2,17 13-2,-17-13 1,0 0-1,21 17 1,-21-17 0,17 15-1,-17-15 0,15 17 0,-15-17 0,0 0 0,23 23 0,-23-23 0,0 0 0,23 15 0,-23-15 0,0 0 0,24 15 0,-24-15 1,19 11-1,-19-11 0,17 12 0,-17-12 0,19 9 0,-19-9 0,19 11 0,-19-11 0,17 10 0,-17-10 0,19 7 0,-19-7 1,19 10-1,-19-10 0,21 7 0,-21-7 0,25 8 0,-25-8 1,24 7-1,-24-7 0,27 8 0,-27-8 0,28 6 0,-28-6 1,23 7-1,-23-7 0,23 8 0,-23-8 0,19 5 0,-19-5 0,0 0 0,26 10 1,-26-10-1,19 3 0,-19-3 0,25 4 1,-25-4-1,28 6 0,-11-4 1,-17-2-1,34 3 0,-17 1 0,-17-4 0,29 6 0,-29-6 0,24 6 1,-24-6-1,27 3 0,-27-3 0,26 6 0,-26-6 1,29 2-1,-29-2 0,30 5 1,-30-5-1,26 2 1,-26-2-1,31 0 0,-31 0 0,28 2 1,-28-2-1,32-2 0,-32 2 0,31-2 0,-14 2 0,0 0 1,0-1-1,0 1 0,0 0 0,2 0 0,-2 0 0,4 0 0,-4 0 0,0 0 0,-17 0 0,30 1 0,-30-1 0,21 6 0,-21-6 0,19 4-1,-19-4 2,0 0-1,24 7 0,-24-7 0,23 4 1,-23-4-1,31 4 0,-14-2 1,3-2-1,-1 2 1,2-2-1,0-2 1,4 2-1,-1 0 1,-1-2-1,2 0 0,-1 0 0,1 0 1,1 0-1,-1 1 0,0-3 0,-3 2 0,3 2 1,-2-2-1,-3 2 0,1-2 0,-2 2 0,0 0 0,0-2 0,2 0 0,0 2 0,-2-2 0,5 2 1,-1-1-1,0-1 0,1 0 0,-3 0 0,4-2 1,-1 2-1,1 0 0,-2-1 0,0-1 0,-1 2 0,-1 0 0,0 0 0,-4 0 0,2-1 0,-2 3 1,2-4-1,-19 4 0,34-4 0,-15 2 0,6 0 0,-3 0 0,1-1 1,0 1-1,1 0 0,3 0 0,-4 0 0,-1-2 0,1 2 0,-2 1 0,0-3 0,1 2 0,-3 0 0,-2-2 0,2 2 0,0 2 0,-2-1 0,2-3 0,0 2 0,0 0 0,0 2 0,2-4 0,0 2 0,0-1 0,-1 1 0,1 0 0,0 0 0,-4-2 0,2 0 0,2 2 1,0-3-1,0 1 0,3 0 0,1-3 0,1 3 0,3-4 1,-1 1-1,-1 1 0,-1-1 1,1-1-1,-5 1 0,-1 3 1,-2-4-1,2 1 0,-4-1 1,-17 8-1,32-17 1,-32 17-1,29-22 1,-16 5-2,-13 17 2,30-32-2,-11 13 2,0-2-2,0 2 1,2-5-1,-2 5 1,2-2 1,-3 1-1,3-3 0,-6-1 0,3 1 1,0-1-1,-4 1 1,1-3-1,-2 1 1,-2-1-1,-1 1 1,-1 1-1,-3-5 0,0 3 1,-2 2-1,-1-3 0,1-1 0,-2 2 0,0-3 0,0 3 0,-2-2 1,0 0-1,0-3 0,-2 5 0,2 0 0,-2-3 0,0 3 0,0 3 1,-2 1-1,1 1 0,-3 4 0,-2 0 0,8 17 0,-19-26 0,19 26 0,-24-25 0,24 25 0,-27-18 0,10 8 0,-2 1 0,-1-1 0,1-1 0,-6 2 0,-2-1 0,-3 1 0,-4-1 0,-2 1 0,-2 3 0,0-1 0,-1 1 0,-7 0 0,3 1-1,-1 1 1,-1 0 0,-1 2 0,-5-1 0,4 1 0,1 2 0,1 0 0,-1 0 1,3 0-1,1 0-1,2 2 1,1-1 0,-1-1 0,-2 2 0,2-2 0,-3 0 0,-1 2 0,-1-2 0,-4 2 0,-1-2 0,-3 4 0,-7 0 0,-5 1 0,-7 3 0,-13 5-1,-13-2 0,-10 10-2,-29-8-7,-5 27-12,-55-23-3,-9 17-7,-40-12-2,-33-3-2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6:23.986"/>
    </inkml:context>
    <inkml:brush xml:id="br0">
      <inkml:brushProperty name="width" value="0.21167" units="cm"/>
      <inkml:brushProperty name="height" value="0.21167" units="cm"/>
      <inkml:brushProperty name="color" value="#F3E7B3"/>
      <inkml:brushProperty name="fitToCurve" value="1"/>
    </inkml:brush>
  </inkml:definitions>
  <inkml:trace contextRef="#ctx0" brushRef="#br0">23 8 29,'-17'2'16,"17"-2"-5,0 0-8,0 0-14,0 0-7,-16-20-1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1:04.330"/>
    </inkml:context>
    <inkml:brush xml:id="br0">
      <inkml:brushProperty name="width" value="0.21167" units="cm"/>
      <inkml:brushProperty name="height" value="0.21167" units="cm"/>
      <inkml:brushProperty name="color" value="#330033"/>
      <inkml:brushProperty name="fitToCurve" value="1"/>
    </inkml:brush>
  </inkml:definitions>
  <inkml:trace contextRef="#ctx0" brushRef="#br0">4163 221 3,'0'0'9,"0"0"-2,0 0 0,0 0 1,0 0 0,-4-19 1,4 19 1,0 0-1,0 0 0,0 0-2,0 0 0,-20-19-1,20 19-1,0 0-1,0 0-1,-19-13 0,19 13 0,0 0 0,0 0-1,-19-5 1,19 5-1,0 0 1,-19-4-1,19 4 1,-23-2-1,6 0 1,17 2-1,-28-2 0,28 2 0,-31-2-1,31 2 0,-30-3 0,13 3-1,-4-2 0,0 2 1,0 0-1,-3 0 0,-1 0 0,-1 2 1,1-1-1,-1-1 1,1 0-1,0 0 1,3-1-1,1 1 1,0 0 0,2 0 0,2-4 0,17 4 0,-34-2 0,34 2-1,-27 0 1,27 0-1,-30 0 1,30 0-1,-34 2 1,17-2 0,-4 0-1,-5 0 1,1-2-1,-2 2 0,1 0 1,1-2-1,-1 0 1,1 2-1,1-2 1,1 2-1,-2-2 0,3 2 0,1-1 0,-2 1 1,0 0-1,2 0 0,2 0 0,-3 0 0,5-2 1,-4 0-1,-2 0 1,2 0-1,0-2 0,1 2 1,1 0-1,2 1 0,-2-1 1,19 2-1,-29-4 0,29 4 0,-28-6 1,28 6-1,-25-5 0,25 5 0,-22-6 0,22 6 0,-25-8 1,25 8-1,-25-5 0,25 5-1,-26-10 1,26 10 0,-30-7 0,30 7 0,-33-8 0,14 5 0,0 1 1,-1-4-1,1 4 0,-2-2 0,0 2 0,-2-1 0,4 3 0,0-4 0,-3 2 0,-1 2 0,0-2 0,2 0 0,-1-1 0,3 1 1,0 0-1,-4 2 0,2 0 0,2-2 0,-2 2 0,3 0 0,-3-2 0,-2 2 0,0-2 0,2 0 0,1 2 0,-1-2 0,0 2 0,0-2 0,-2 4 0,3-4 0,-1 1 0,0 1 0,2 0 0,-2 0 0,-2-2 0,3 4-1,-1-2 1,-4 0 0,2 0 0,1 0 1,-3 1-1,4-1 0,-1 0 0,1 0 0,0 2 0,4-4 1,17 2-2,-34-1 1,34 1 0,-31-2 0,14 0 0,0 2 0,0 0 0,0 0 0,-4 4 1,2-3-1,1-1 0,-7 2 0,2 2 0,-3 0 0,1-2-1,0 2 1,-1-3 0,-4 3 0,-1 2 0,3-2 0,-4 1 0,0-1 0,1 2 0,-1-1 0,0 1 0,3 1 0,-1 1 0,2-2 0,-1 1 0,3 1 0,-1-1 0,3 1 0,-3-1 0,4 3 0,1-5 0,-1 3 1,2-1-2,0 1 2,1 0-1,1-1 0,-2-1 0,0 1 0,2-1 0,-4 1 0,4-1 0,-2 2 0,1-3 0,-3 3 1,4-3-1,-2 1 0,-2 2 0,4-1 0,-1 1 0,3-3 0,-2 3 0,19-8 0,-33 11 0,33-11 0,-26 11 0,26-11 0,-23 10 0,23-10 0,0 0 1,-26 11-1,26-11 0,-17 10 0,17-10 0,-21 9 1,21-9-1,-19 9 0,19-9 0,-21 12 0,21-12 0,-19 15 0,19-15 0,-21 13 1,21-13-1,-19 17 0,19-17 0,-17 17 0,17-17 0,-17 17 1,17-17-1,-15 17 0,15-17 0,0 0 0,-19 19 0,19-19 0,0 0 1,-19 18 0,19-18 0,0 0-1,0 0 1,-13 21-1,13-21 1,0 0-1,0 0 0,0 0-1,-8 17 1,8-17 0,0 0 0,0 0 0,0 19-1,0-19 1,0 0 0,0 17 0,0-17 0,0 0 0,-1 21 1,1-21-1,0 0 0,0 22 1,0-22-1,0 0 0,0 17 0,0-17 0,0 0 0,0 0 0,-4 19 0,4-19 1,0 0-1,0 0 0,0 21 0,0-21 0,0 0 0,4 17 0,-4-17 0,0 0 0,1 18 0,-1-18 1,0 0-1,0 23 0,0-23 0,0 0 0,0 21 0,0-21 0,2 19 0,-2-19 0,0 0 0,2 20 0,-2-20 0,0 0 0,4 23 0,-4-23 1,0 0-1,9 23 0,-9-23 0,0 0 0,8 26 0,-8-26 0,8 17 0,-8-17 1,9 17-1,-9-17 0,10 19 0,-10-19 0,7 17 0,-7-17 0,8 18 0,-8-18 0,0 0 0,15 25 0,-15-25 0,11 17 0,-11-17 0,0 0 0,21 19 0,-21-19 1,0 0-1,23 17 0,-23-17 0,15 17 0,-15-17 0,17 17 0,-17-17 0,15 18 1,-15-18-1,17 17 0,-17-17 0,17 17 0,-17-17 0,23 15 0,-23-15 1,23 12-1,-23-12 0,20 11 0,-20-11 1,25 9-1,-25-9 0,25 8 0,-25-8 0,26 13 0,-26-13 1,29 8-1,-29-8 0,26 7 0,-26-7 0,23 8 0,-23-8 0,23 3 1,-23-3-1,28 8 0,-28-8 0,30 6 0,-13-4 0,2 1 0,0-1 0,2 2 0,-21-4 0,34 2 0,-11 2 0,-2-3 0,1 1 1,-1 0-1,6 0 0,-3-2 0,7 0 0,-1 0 1,-2-2-1,6 4 0,-1 0 0,-1 0 0,-2 0 0,0 2 0,-3-1 0,1 1 1,-1 0-1,-1 0 0,-1-1 0,2 5 0,-3-4 0,5-1-1,-3 1 2,-1 0-1,-3 0 0,5-2 0,-4 1 0,-2 1 0,1-2 0,-1 2 0,2 0 0,0-3 0,-1 3 0,-1-2 0,2 2 1,0-2-1,-5 0 0,3 0 0,-2-1 0,4-2 0,0 1 0,-1 1 0,1-2 0,2 2 0,1-1 0,1 0 0,-3 2 0,1 0 0,-4 0 1,3-2-1,-5 2 0,2-2 0,-2 0 0,0 4 0,2-2 0,-2-2 0,2 1 0,0 1 1,-1-2-1,3 0 0,4 0 0,-3 0 1,3 2-1,-1-2 0,-1 0 0,-2 0 0,5 0 0,-1 2 0,-3-2 0,5 0 0,-5-2 0,5 0 0,-1 0 0,4 1 0,-3-3 0,1 2 0,-4-2 0,-3 0 0,6 3 0,-1-3 0,-2 2 0,-1 0 0,0 0 0,-1 2 1,-1-2-2,4 2 1,-1-2 0,-1 0 1,-3 2-1,7-1 0,-1-1 0,-3-2 0,1 2 0,-1 0 0,1 0 0,-3 0 0,2 1 0,-6-1 0,2 0 0,3-2 0,-1 2 0,2 2 0,-1-4 0,1 2 0,1 2-1,5-1 1,-1 1 0,0 0 0,-3 0 0,5 0 0,-4 1 0,1-1 0,-1 2 0,2 0 0,-1-2 0,1 0 1,0-2-1,-1 0 0,5 1 0,2-1 0,-2-2 0,0 2 0,0-2 0,2 0 0,2 1 0,0-5 1,0 1-1,3-3 0,5-1 0,-3 0-1,-3-3 1,4 1 0,3-2 0,-5 0 0,-1-2 0,-1 0 0,-4 0 0,0 0 0,0 0 1,0 2-2,-2 0 1,2 0 0,-4 2 0,2 0 0,1-2 1,2-2-2,-4 2 2,-1 0-1,0-4 0,0 2 0,-3 4 0,-3-4 0,-1 4 0,-4-1 0,-4 1 1,2 4-2,-19 9 2,24-27-1,-24 27 0,19-24 0,-19 24 0,13-25 0,-13 25 1,12-26-1,-12 26 0,5-26 0,-5 26 0,2-23 1,-2 23-1,-2-26 0,2 26 0,-7-21 0,7 21 0,-10-23 0,10 23 0,-15-22 0,15 22 0,-15-19 0,15 19 0,-21-19-1,21 19 1,-30-19 0,11 8-1,-2 4 2,-3-3-2,-3 3 2,2-1-1,-3-1 0,-2-1 0,-1 5 0,1 1 0,-2-6 0,0-1 0,-2 4 0,0-3 0,-2 4 0,-2 3 0,0-7-1,0-1 1,-8 3-2,-5 5-1,-24-22-11,6 18-10,-52-29-4,-23-7-5,-55-25-4,-49-36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6:23.302"/>
    </inkml:context>
    <inkml:brush xml:id="br0">
      <inkml:brushProperty name="width" value="0.21167" units="cm"/>
      <inkml:brushProperty name="height" value="0.21167" units="cm"/>
      <inkml:brushProperty name="color" value="#330033"/>
      <inkml:brushProperty name="fitToCurve" value="1"/>
    </inkml:brush>
  </inkml:definitions>
  <inkml:trace contextRef="#ctx0" brushRef="#br0">3404 0 1,'-19'15'0,"19"-15"1,-17 15 3,17-15-3,-19 12 0,19-12 3,0 0 1,-19 7 2,19-7 1,0 0 1,0 0 2,0 0 0,0 0-1,0 0-2,0 0-2,0 0-1,0 0-1,0 0-1,0 0-1,0 0 0,0 0-1,0 0 2,-17 6 0,17-6 0,0 0 0,-21-4 0,21 4 0,0 0-1,-22-2 0,22 2 0,-18-2-1,18 2-1,-17-2 1,17 2 0,-19-1-1,19 1 1,-20 0-1,20 0 1,-17 0 0,17 0 0,-17-2 0,17 2 0,0 0 1,-21-4-1,21 4 0,0 0 0,-17-2 0,17 2 1,0 0-1,-23-7 0,23 7 0,-21-2 0,21 2 0,-24-2 0,24 2 0,-27-4-1,27 4 1,-27-4 0,27 4-1,-26-4 0,26 4 0,-28-3 0,28 3 1,-29-4-1,29 4 0,-30 0 0,30 0 0,-32 2 0,32-2 0,-34 4 0,34-4 0,-35 9 0,17-3 0,-1-1 0,0 3 0,-4-1 0,2 1 0,0 1 0,-3-1 1,3-3-1,-4 1 0,6 0 0,-2 1 0,-1-1 1,3 0-1,-2-1 0,4 1 0,-2 0 0,2 1 1,-4-1-1,4-1 0,0 1 0,0 0 0,0 1 0,0-1 0,0-2 1,17-4-1,-32 5 0,15-1 0,17-4 0,-33 6 0,14-4 0,1 1 0,-1 1 0,-2 2 0,0-1 0,-4 3 0,3-2 0,-1 1 0,0 1 1,0-1-1,1-1 0,-1 1 0,0-1 0,2 2 0,-3-1 0,1 3 0,0-3 0,1 2 0,-3 1 0,4-1 0,-2 1 0,1-3 0,3 1 0,-4-3 0,2 1 0,4 2 0,-2-3 1,0 1-1,0 0 0,0 1 0,2-1 0,0 1 1,0 1-1,0-1 0,-2 1 1,2-1 0,0 1 0,17-8-1,-32 15 2,15-7-2,0 1 1,-2 0-1,2 1 0,-2 1 0,-4 0 0,4 4 0,-5 1 0,-1 0 0,1 3 0,1-2 0,-6 4 0,3 3 0,3 1 0,-5-1 0,3 3 0,-1 1 0,-1 2 0,1-2 0,-1 4 0,-1 0 0,-1 0 0,-1-1 0,-2 4 0,1-3 0,1 2 0,0 0 0,1-4 0,1 2 0,0 2-1,3 2 2,0 0-2,-1 0 2,1-2-2,1-1 1,-3 3 0,4-2 0,1-2 0,-1-2 0,2-2 0,4 1 0,0-5 0,4 1 0,0-3 2,1 1-1,3 1 0,-1-3 0,5-2 1,-3 2-2,2-3 2,1-1-2,1 0 0,2 2 0,2-19 0,-8 30 0,6-13 0,2-17 1,-3 30-1,3-30 0,-4 31 0,4-31 0,-4 32 0,4-32 0,-2 32 0,0-15 1,2-1-1,0 1 0,0 2 0,0-2 1,0 2-1,2 0 1,-2 0-1,2-2 1,-2 0-1,2 1 0,-2-1 1,4 2-1,-4-19 0,4 32 1,-1-15-1,-1 2 0,2-2 1,-2 0-1,-2-17 0,6 30 0,-6-30 0,3 30 1,-3-30-1,6 28 0,-6-28 0,6 29 1,-6-29-1,4 34 0,-3-17 1,-1 1-1,0-1 0,2 2 0,-2-2 1,2 2-1,-2-19 0,2 30 0,-2-30 1,0 28-1,0-28 0,2 27 0,-2-27 0,0 26 0,0-26 0,-2 23 0,2-23 1,2 20-1,-2-20 0,0 21 0,0-21 0,0 23 0,0-23 0,2 26 0,-2-26 0,4 26 0,-2-7 0,-2-19 0,2 34 1,-1-15-1,1 2 0,0-2 0,0 1 0,0 1 0,-2-21-1,4 34 1,-4-34 0,4 30 0,-4-30 0,1 32 0,1-13 1,0 0-1,0 1 0,-2-1 0,2 2 0,0 0 0,-2-3 0,0 1 0,0 0 0,2 0 0,-2 0 0,2 0 0,-2-1 0,2-1 0,-1 2 0,1 0 0,-2-19 0,6 30 0,-2-11 0,-4-19 0,7 32-1,-3-15 2,2 2-2,0-2 1,-5 2 0,5-1 0,-2 1 0,0 0 0,0 0 0,-3 2 0,1-1 0,0-1 0,-2-2 0,0 0 0,0-17 0,2 28 0,-2-28 0,0 23 1,0-23-1,0 19 0,0-19 0,0 0 0,2 21 0,-2-21 0,0 0 0,0 0 0,6 17 0,-6-17 0,0 0 0,0 0 0,3 18 0,-3-18 0,0 0 0,0 0 0,4 17 0,-4-17 0,0 0 0,4 19 0,-4-19 0,4 19 0,-4-19 0,5 23 0,-5-23 0,8 24 0,-8-24 0,4 23 0,-4-23 0,4 18 0,-4-18 0,2 19 0,-2-19 0,3 17 0,-3-17 0,2 17 0,-2-17 0,0 0 0,6 21 0,-6-21 0,0 0 1,0 0-1,0 0 1,0 0-1,0 0 1,0 0-1,0 0 1,0 0 0,0 0 0,0 0 0,0 0 0,0 0 0,0 0 0,0 0-1,0 0 1,0 0 0,0 0 0,0 0-1,0 0 1,0 0-1,-17-19 1,17 19-1,-12-17 1,12 17-1,-13-21 0,13 21 1,-17-26-1,10 9 0,7 17 1,-17-34-1,7 17 0,3-3 1,-1-1-1,0 0 0,3 0 0,-3-1 1,2-1-1,1 1 1,-1-3-1,0 3 0,1-1 1,-3-2-1,1 1 1,1 1-2,-4-3 2,1 0-1,-2-1 0,-1-1 0,-1 0 1,0-1-1,-1 3 0,3-2 0,-2 2 0,0-1 0,1 3 1,1-1-1,1 1 0,-1-1 0,2 1 0,-3 1 1,1-1-1,-2 1 0,1 0 0,1 1 1,-1-1-1,3 3 0,-2-1 0,3 0 1,1 0-2,-1 1 2,0-1-1,1 4 0,1 0 0,-1 0 0,7 17 0,-14-30 1,14 30-1,-7-19 0,7 19 0,0 0-1,-10-17 1,10 17 0,0 0-1,0 0 0,0 0-1,0 0 0,0 0-2,0 0-3,34 23-7,-34-23-4,33 22-3,-33-22-2,35 10-2,-35-10 0,40-10 0,-21-3 2,-6-17 7,10 13 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6:25.058"/>
    </inkml:context>
    <inkml:brush xml:id="br0">
      <inkml:brushProperty name="width" value="0.21167" units="cm"/>
      <inkml:brushProperty name="height" value="0.21167" units="cm"/>
      <inkml:brushProperty name="color" value="#330033"/>
      <inkml:brushProperty name="fitToCurve" value="1"/>
    </inkml:brush>
  </inkml:definitions>
  <inkml:trace contextRef="#ctx0" brushRef="#br0">60 1207 2,'0'0'15,"0"0"1,0 0-1,0 0-7,0 0-2,0 0-1,0 0 0,0 0 0,0 0 0,0 0 1,0 0 1,0 0 0,0 0 1,0 0 0,0 0-1,0 0-1,0 0-1,0 0 0,0 0-1,0 0-1,0 0-1,0 0 1,0 0 0,0 0 0,0 0 1,0 0-1,0 0 0,0 0 0,0 0-1,0 0 0,-11-19 0,11 19-1,-4-17 1,4 17-1,-7-19 0,7 19 1,-8-26-1,8 26 0,-9-27 0,9 27 0,-8-30 0,8 30 0,-4-26 0,4 26-1,-4-27 1,4 27-1,-1-22 1,1 22-1,-4-25 1,4 25-1,0-28 0,0 28 0,2-30 1,0 11-1,1 0 0,1 2 0,0-3 1,0 1-1,-1-2 0,3 2 0,-2 0 1,-2 2-1,0-1 1,2 1-1,-4 17 0,5-32 0,-5 32 0,6-31 0,-6 31 0,7-28 0,-1 11 0,0 0 0,-6 17 1,13-30-1,-5 11 0,-1 2 0,3 0 0,-1 1 0,-3-1 0,3 0 0,-1 0 0,-8 17 0,17-30 0,-9 13 0,-1 0 0,1 0-1,3 0 2,0 0-1,1-2-1,-1 2 1,0-2 1,1 2-1,-1 0 0,-1-2 1,-10 19-2,17-32 2,-17 32-2,11-26 2,-11 26-2,11-28 2,-11 28-2,12-23 1,-12 23 0,11-24 0,-11 24 0,15-23 0,-15 23 0,15-17 0,-15 17 0,0 0 0,21-22 0,-21 22 0,0 0 1,0 0-1,0 0 0,14-17 0,-14 17 0,0 0-1,0 0 2,0 0-1,0 0 0,0 0 0,0 0 0,0 0-1,0 0 1,0 0-1,0 0 1,0 0-1,0 0-1,0 0-3,22 35-10,-22-35-7,8 32-5,-8-32-4,-2 19 0,2-19-3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2:39:43.054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 contextRef="#ctx0" brushRef="#br0">4412 395 7,'0'0'7,"0"0"-1,0 0 0,0 0 0,0 0-1,0 0 1,0 0-2,0 0 0,0 0-1,0 0 1,0 0-1,-20-17 0,20 17 0,0 0 1,-21-11 0,21 11-1,-17-8 0,17 8 1,-25-11-1,25 11-1,-34-15 1,17 5-1,-8-1 0,6 4 0,-7-7-1,3 7 1,-3-4-1,-3-1 0,3 3-1,-3-1 1,-1 3-1,0-3 0,-1 3 1,-3-1-1,2 3 1,0-1-1,-2-3 1,0 3 0,0-3 0,0 3 0,-2-3 0,2 1-1,-2-1 1,-2 1 0,0-1-1,0 1 0,-2-1 1,-2 1-1,-3 2 0,3 1 1,-1-1-1,-1 4 1,-3 0 0,3 1 0,-1-1 0,3 4 0,-3-6 0,3 4 0,-3-4 0,-1 0 0,3-1-1,-1 1 1,-3-2 0,1 2-1,-1 1 0,0-1 0,1 2 0,1 2 1,-1-2-1,1 2 0,1-2 0,-1 2 0,1-2 0,1 0 1,-1-1-1,1 1 0,1-4 0,0 2 0,-1 1 0,3-1 0,-2 2 0,4 0 0,-1-2 0,3 4-1,-2-2 2,4 2-1,-2 2 0,2-2 0,-2 2 0,0 2 0,0 0 0,-4-2 0,2 3 1,-2 1-1,2-2 0,-1 1 0,-1 3 0,0-2 0,2 1 0,-3 1 0,3 1 0,-4-1 0,2 1 0,-1 0 0,-1 3 0,2-1 0,-1 2 0,1 0 0,0-1 0,4 3 0,-2 0 0,2 4 0,0-4 0,0 4 0,2-3 0,2 5 0,-2-2 0,2 2 0,-1-1 0,5 1 1,-2 0-1,1-2 0,3 0 0,-1-1 1,5-1-1,-1 2 0,-2-2 0,2 0 0,3-2 0,3 0 1,0 0-1,17-15 0,-31 28 0,31-28 0,-24 29 0,24-29 0,-21 28 0,21-28 0,-19 28 0,19-28 0,-19 28 0,19-28 0,-19 31 0,19-31 1,-19 30-1,19-30 0,-19 32 0,10-15 0,1 0 0,-1 2 1,-1-3-1,3 1 0,-1 0 1,0 0 0,8-17 0,-13 32-1,13-32 1,-11 27-1,11-27 1,-8 28 0,8-28-1,-5 28-1,5-28 1,-4 28 0,4-28 0,0 29 0,0-29 0,-2 32-1,2-15 2,0-17-1,0 32 0,0-15 0,0 0 1,2 0-1,-2-1 0,2 1 0,0 0 1,-2 2-1,1 2 0,3-2 1,-4 1-1,4 1 0,-2 0 1,4 0-1,-3 1 0,3 1 1,2-1-1,-1 3 1,1-1-1,-1 3 1,1 1-1,1 0 1,-1 0-1,-2 3 1,-1-3 0,3 4-1,-2-4 1,1 0 0,-1-1-1,1-1 1,1-1-1,1 1 0,1-5 0,1 1 1,3-1-1,-1 0 1,0-2-1,2-1 1,0-1 0,2 0-1,0 0 1,-17-17-1,33 30 1,-18-13-1,0 0 2,2 0-2,-17-17 2,32 32-2,-19-15 1,-13-17-1,29 30 1,-29-30-1,28 29 1,-28-29-2,31 26 2,-14-13-1,-17-13 1,32 26-1,-13-14 0,0 1 1,0-2-1,1 1 1,3 1-1,-2-2 0,4 0 0,-1 3 0,3-3 1,1 4-1,1-2 0,-1 0 1,4 0-1,4 3 1,4-1-1,0-2 1,3 0-1,1 2 0,3-4 1,0 1 0,-1-1-1,-3 0 1,-3-1-1,4 1 1,-6 0 0,0 1-1,1-5 0,3 6 0,-2-3 0,0-1 0,-1-1 0,-1-1 0,2 1 0,0-3 0,-1 3 0,1-6 0,2 1 1,0 1-1,3-4 0,2 4 0,4-2 0,3-2 0,-3 4 1,2-1-1,-2 1 0,2 0 0,-4 5 1,-2-3-1,-3-2 1,-2 1-1,-3-1 0,-1 0 0,-4-2 0,0 2 1,2-2-1,0-1 0,-2 1 0,1 0 0,-1-2 0,0 2 0,2-4 0,2 2 0,-6 0 0,2 0 0,0-2 1,0 0-1,0 2 0,0 0 0,0-3 0,2 1 0,-4-2 0,1 0 0,1 0 0,0-1 0,0-1 0,-2-1 0,2-1 1,0 1-1,0-3 0,-1 1 1,-1-1-1,0 3 0,0-3 1,-2 3-1,3-1 0,-5-1 1,2-1-1,1-3 0,-3 2 0,2 0 0,-1-4 1,-1-2-1,3 2 0,-1 0 0,0-1 0,0 5 0,-1-4 0,-3 2 0,3 0 1,-1 1-1,-5-1-1,0 4 1,1-4 0,-1-1 1,0 3-1,-1 0 0,-1 0 0,0-1 0,0 3 1,-2-2-1,2-1 0,-2 1 0,0 0 0,-1-1 0,1 1 1,-2 0-1,2-1 0,-2 3 0,-17 9 0,33-24 0,-16 10 0,-17 14 1,32-24-3,-17 7 3,4 2-2,-2-2 1,2 0-1,-2-2 1,-2 0-1,2 2 0,-4-1 1,-13 18 0,27-32 0,-27 32-1,25-29 2,-25 29-1,17-26 0,-17 26 0,13-23 0,-13 23 0,9-19 1,-9 19-1,6-18 0,-6 18 0,0 0 0,6-23 1,-6 23-1,2-17 0,-2 17 0,3-17 0,-3 17 0,0 0 0,0-21 0,0 21 0,0 0 0,2-18 0,-2 18 0,0 0 0,0-23 1,0 23-1,0-17 0,0 17 0,0-21 0,0 21 0,-2-24 0,2 24 0,0-30 0,0 11 0,-2 0 1,2 2-1,-1-4 0,1 1 1,-4-1-1,4 0 0,-4-1 0,2 3 0,-2-2 1,1 0-1,-1 1 0,-2-1 0,0 2 1,1 0-1,-3 0 0,1-1 0,-1-1 0,0 0 1,-1 2-1,1 1 0,-3-5 0,2 6 0,1-2 0,-2 2 0,3 0 0,-3 0 0,10 17 0,-11-26 0,11 26 0,-15-26 0,15 26 0,-15-23 0,15 23 1,-15-24-1,15 24 0,-17-23 0,17 23 0,-17-25 0,17 25 0,-16-28 0,9 11-1,-1 0 2,1 0-3,7 17 3,-16-30-2,5 11 1,11 19-1,-19-26 1,19 26 0,-17-23 0,17 23 0,-17-20 0,17 20 0,-15-19 0,15 19 0,-15-17 0,15 17 0,-15-17 0,15 17 0,-14-19 0,14 19 0,-13-19 0,13 19 0,-21-20 0,21 20 0,-22-25 0,5 10 0,0 2 0,-2-6 0,0 0-1,-4 0 1,-2-5-1,1-1-4,-18-24-11,10 8-10,-25-19-8,-11-16-2,-6-6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2:39:46.547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 contextRef="#ctx0" brushRef="#br0">650-7 9,'0'0'11,"0"0"-2,0 0 1,0 0-2,0 0-1,-19 0-2,19 0 0,0 0-1,-13 20 1,13-20-1,-8 17 1,8-17-1,-9 23 1,9-23-1,-10 24 0,5-7 0,1 4-1,-2 0 1,2 1-1,-1-1 0,1 3-1,-2-1 2,4 7-2,-5-11 1,7 7 0,-6-7-1,8 8 0,-6-9-1,6 5 1,-4-2-1,6-1 0,-4-1 0,4 2 0,-2 0-1,1 3 1,-3-1 0,0 1-1,0 3 1,2 1 0,-4-2-1,2 6 1,-3 0 0,1 2-1,0 2 1,0 2-1,0 1 1,0 3-1,-2 1 1,4 2 0,-2-3-1,4 5 2,-4-6-2,4 6 2,-2-3-1,4 1 0,-4 0 1,2 2-1,-2-2 0,2 0 0,0-3 0,2-3-1,-4-1 1,1 0-1,1-10 0,0 4 0,-2 0 0,2-2 1,-2 0-1,0 2 0,0 2 1,0-2-1,-2 2 1,2 2-1,0 2 0,0-3 1,-2 3-1,4-2 1,-2 0-1,2-1 0,-2 1 0,2-4 1,0-2-1,0 2 1,0-3-1,0 1 0,-2 0 1,0-2-1,-2 2 1,-4-2-1,2-1 0,-1 1 1,-3 2-1,2-2 1,-1 3 0,1-1-1,0-2 1,3-2-1,-1 1 1,2-1-1,0-7 1,0 5-2,2-5 2,-2 0-2,2 0 1,0 0 0,2 0 0,0-3 1,-2 1-1,0 0 0,0-17 0,2 32 0,-2-13 0,2-2 1,-4 2-1,2 4 0,0-3 0,0 3 1,-2 0-1,0-1 0,2-3 0,0 2 1,-2-1-1,2-1 0,2 2 0,-4 0 0,2-1 0,0 3 0,0 0 0,0-3 1,-2 3-1,2-2 0,0-1 0,2 1 0,-2 2 0,0-3 0,0 3 0,0-2 0,-2 1 0,0 1 1,1-1-1,-1-1 0,-2-2 0,2 0 0,0-2 0,2-17 0,0 28 0,0-28 1,0 26-2,0-26 2,4 21-1,-4-21 0,2 19 0,-2-19 0,2 19 0,-2-19 0,0 17 0,0-17 1,0 0-1,5 24 0,-5-24 0,4 25 1,-4-25 0,4 28-2,-2-11 1,-2 2-1,0 0 2,0 1-2,0-20 1,-4 34-1,4-34 1,-2 27 0,2-27 0,-6 22 0,6-22 0,0 0 0,0 0 0,-5 17 0,5-17 1,0 0-1,0 0 1,0 0-1,0 0 2,0 0-2,-2-19 0,2 19 1,-2-19-1,2 19 1,-2-20-1,2 20 2,-4-25-2,4 25 1,-2-24-1,2 24 1,-5-27-1,5 27-1,-10-28 1,10 28-1,-15-28 1,15 28-1,-19-30 1,12 13 0,7 17 0,-17-32 0,7 15 0,2 0 0,1 0 0,-3 0 0,5-2 0,-5 2-1,1 0 1,9 17 0,-19-32 0,9 13 0,-1 2 0,2 0 0,-1-1 0,1-1 0,-1 2 0,3 0 0,-3 0 0,3-2 0,-1 0 0,0 0 0,-1 1 0,-1-5-1,3 4 1,-3-5 0,-1 3 0,2 2 0,-3 0 0,3-1 0,-3 1 0,1 0 0,2-2 0,-1 2 0,1-1 0,-1-1 0,3 0 0,-1 1 0,0-1 0,1 0 0,-1 0 0,1-1 0,-1 3 0,-1 0-1,3 0 1,-2 2 0,8 17-1,-13-26 0,13 26-1,-7-19-1,7 19-2,-2-17-6,2 17-11,17-5-3,0-1-4,-17 6-2,34-21-1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2:39:48.102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 contextRef="#ctx0" brushRef="#br0">-4 1084 9,'0'0'16,"0"0"-5,0 0-3,7-19-1,-7 19-1,0 0-2,0 0 0,0 0-1,0 0 0,13-23 0,-13 23-1,8-17 1,-8 17 0,0 0 1,8-22 0,-8 22-1,7-19 0,-7 19 1,0 0-1,19-23 0,-19 23 0,15-24-1,-15 24-1,23-30 1,-10 9-1,2 2-1,1-3 1,3 1-1,-2-2 1,1 3-1,0-1 0,0 2 0,0 2 1,-1 0-1,-2-2 0,2 2 0,-2-1 0,0-5 0,2 0 0,-2-1 0,0 3 0,1-5 0,1 1 0,-2-1-1,2 3 1,-4 3 0,2-1 0,-3 2 0,3-2 0,-15 21 0,26-34 0,-14 17 0,3-1 0,0-3 0,2 0 0,-2-3-1,2 1 1,0-3 0,-2 5 0,4-3 0,-6 3 0,6 2 0,-5 2 0,3 2 0,-17 15 0,30-24 0,-30 24 0,23-21 0,-23 21-1,22-19 1,-22 19 0,21-13 0,-21 13-1,17-8-1,-17 8-1,0 0-4,19 4-9,-19-4-5,0 0-4,8 23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3:23:29.776"/>
    </inkml:context>
    <inkml:brush xml:id="br0">
      <inkml:brushProperty name="width" value="0.15875" units="cm"/>
      <inkml:brushProperty name="height" value="0.15875" units="cm"/>
      <inkml:brushProperty name="color" value="#B99820"/>
      <inkml:brushProperty name="fitToCurve" value="1"/>
    </inkml:brush>
  </inkml:definitions>
  <inkml:trace contextRef="#ctx0" brushRef="#br0">53 329 1,'0'0'9,"0"0"-1,-18 5-1,18-5 0,0 0 1,0 0 1,0 0-1,0 0 0,0 0-1,0 0 2,0 0-1,0 0-1,0 0 0,-17 6-1,17-6 0,0 0-1,0 0 0,0 0 0,0 0-2,-20 2 1,20-2-1,0 0-1,0 0 1,0 0-1,0 0 0,0 0 0,0 0-1,0 0 1,0 0 0,0 0 0,19-12 0,-19 12 1,0 0-1,17-17 0,-17 17-1,0 0 1,22-19-1,-22 19 1,0 0-1,23-23 0,-23 23 0,21-21 0,-21 21 0,21-19 0,-21 19 0,26-20 1,-7 10-2,-19 10 1,21-18-1,-21 18 1,23-12-1,-23 12 0,17-12 0,-17 12 1,18-12-1,-18 12 0,0 0 0,20-12 0,-20 12 0,18-12 0,-18 12 0,18-10 0,-18 10 0,23-13 0,-23 13 0,25-12 0,-25 12 1,26-7-1,-26 7 0,21-11 0,-21 11 0,0 0 0,23-7 0,-23 7 0,0 0 0,21-3 1,-21 3-1,17-2 0,-17 2 0,19-9 1,-19 9-2,26-3 2,-26 3-1,27-7 0,-10 3 0,-17 4 0,34-3 0,-34 3 0,32-8 0,-15 5 1,2 0-1,-2-1 0,4 0 0,-2 1 0,-1 0 1,3-1-1,-2 6 1,1-4-1,-1 4 0,0-4 0,-19 2 0,32 2 0,-13 2 0,-19-4 0,29 3 0,-29-3 0,28 7 0,-28-7 1,27 12-1,-27-12 0,28 16 0,-28-16 0,27 19 0,-27-19 0,28 25 0,-28-25 0,25 28 1,-25-28-1,28 30 0,-15-15 0,1 3 0,1 2 0,-2-2 0,-2-1 0,3 2 1,-4 1-1,1-1 0,1-1 0,-3-1 1,6 0-1,-1 3 0,-5 1 0,4-4 1,-1 3-1,1 3 0,0-2 1,-1 0-1,-11-3 0,5 4 0,5-2 0,-5 2 1,-2 0-1,2-2 0,-1 4 0,-1-2 0,0 3 0,2-1 1,-1 2-1,-1 0 0,0 2 0,-2 4 0,0-3 0,1 1 0,-1 2 1,-4 0-1,4-1 1,2 0-1,-6-1 1,2-1-1,2-1 1,0 0-1,0 0 0,0 0 0,0 0 1,-2 2-1,2 0 0,-4 1 0,-2 1 0,2 0 1,0 0-1,-2 1 0,-3 0 0,1 2 0,-2-1 0,5-2 0,-3-1 0,-2 2 1,5-4-2,-7 3 1,-1-2 0,-2 0 0,3 0 0,2 0 0,-3-1 0,0-1 0,-1 4 0,7 0 0,-3-3 0,2 2-1,1 1 2,-3 2-2,1-1 1,-1 4 0,-1 2 0,-1-3 0,-1 3 0,-2 3 0,0-2-1,-4 6 1,4 0 0,-2 0 0,2 1 0,-3 3 0,5-1 0,2-2 0,-5 4 0,3-5 0,1 3 0,1 0 0,-4-2-1,1-1 2,5-2-2,-6 0 2,1-1-1,3-1-1,-1-2 2,3 0-1,1 1 0,-2-3 0,3 3 1,3 1-2,-2-3 2,0 2-1,6-3 0,-2 6 0,-6 0 0,5-4 0,1 4 0,1-1 0,-1 2 0,-1 1 0,-1 3 0,0-2 0,0-1 0,0 5 1,-2 0-2,2 2 2,-3-2 0,1 0-1,0 0 0,-2-1 1,3 5 0,-3-4-1,2-4 1,-2-1-1,6 2 0,0-3 1,-1 1-1,2 0 0,3-2 0,0-2 1,-2 4-2,-2-3 1,6 5 0,-3-2 1,-5-2-2,2 1 2,2 1-1,-2-2 0,2-2 0,-2 1 0,0-5 0,0-1 0,0 5 2,0-1-2,2-1 1,2 1 0,-2-3 0,0 1-1,0 1 2,1 2-2,1-6 0,0 4 0,2-3 0,-3 3 0,3 0 1,2 2-1,-4-4 0,1 2 0,3 2 0,-3-1 1,-1-1-1,0 2 0,2 1 0,3 4 0,-3-2 0,-2-1 0,1 4 0,1-2-1,0-1 2,-4 1-1,3 0 1,-1-4-1,2 1 0,-4-3 0,5-2 0,-1-2 1,-2-3-1,1-1 0,3-2 0,-2-6 0,3 0 0,-1 3 0,-1-6 0,3 5 0,-3 1 0,3-1 0,-3 4 0,-1-2 0,0 4 0,-1-4 0,1 4 0,-2-4 0,0-3 0,1-1 0,-3-4 0,0 0 0,2-4 0,2 0 0,-6-16 0,3 24 0,-3-24 0,10 20 0,-10-20 0,0 0 0,5 21 0,-5-21 0,0 0 0,0 0 0,11 18 0,-11-18 0,0 0 0,0 0 0,0 17 0,0-17 0,0 0 0,-2 19 0,2-19 0,6 20 0,-6-20 0,2 18 0,-2-18 0,3 17 0,-3-17-1,0 0 1,8 19 0,-8-19 0,0 0 0,0 0 0,0 0 0,0 0 0,0 0-1,0 0 1,0 0 0,-4-18 0,4 18 0,-4-15 0,4 15 0,-7-19 0,7 19 0,-10-30 0,4 14 0,-4-2 0,3-3 0,-5 0 0,1-2 0,-2-1 0,-2 0 0,-1-2 0,-3 4 0,2-3-1,-2 2 1,1-1 0,0-3 0,0 1 0,-3 0 0,2-4 0,2-2 1,-2 0-1,-4 3 0,2-3 0,0 0 0,-1 2 0,1 4 0,-4 0 0,4-1 0,2 1 0,-3 3 0,2 2 0,5 3 0,-2 0-1,17 18 1,-23-29-3,23 29 0,-9-35-2,9 35-5,9-46-11,16 25-13,-10-7-4,7 4 2,0-5-1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3:23:31.012"/>
    </inkml:context>
    <inkml:brush xml:id="br0">
      <inkml:brushProperty name="width" value="0.15875" units="cm"/>
      <inkml:brushProperty name="height" value="0.15875" units="cm"/>
      <inkml:brushProperty name="color" value="#B99820"/>
      <inkml:brushProperty name="fitToCurve" value="1"/>
    </inkml:brush>
  </inkml:definitions>
  <inkml:trace contextRef="#ctx0" brushRef="#br0">26 1175 1,'0'0'17,"0"0"-5,0 0 0,-9 19-2,9-19 1,0 0-2,0 0 0,0 0 0,0 0 0,0 0-1,0 21 0,0-21-3,0 0 1,0 0-2,-4 22 0,4-22-1,0 0-1,-2 21 1,2-21-1,0 17-1,0-17 1,0 17-1,0-17 1,0 0 0,0 17 0,0-17-1,0 0 1,0 0-1,0-23 1,-2 6-1,2 0 1,-4-7-1,6-1 0,-4-5 1,4 4-1,-6-6 0,6 0 0,-2-4 0,0 2 0,0-4-1,0 3 0,-3-3 1,-1-2-1,8-1 0,-4-2 0,1 1 0,1 1 0,4 1 0,0-1 0,1 3 1,1 4-1,-4-2 0,1 4 0,-3 0 0,6 2 0,-4 0 0,3-2 0,-3 2 0,-4 2 1,6-1-1,3-1 0,-5 6 0,0-3 0,-1 3 0,1 3 0,2 1 0,0-1 0,-5 4 0,-1 17-1,4-28 1,-4 28 0,2-23 0,-2 23 0,2-17 0,-2 17 0,0 0 0,4-21-1,-4 21 1,0 0 0,0 0-1,0 0-1,0 0-1,0 0-3,19 0-12,-19 0-14,0 0 0,2 19 0,-2-19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3:23:34.801"/>
    </inkml:context>
    <inkml:brush xml:id="br0">
      <inkml:brushProperty name="width" value="0.15875" units="cm"/>
      <inkml:brushProperty name="height" value="0.15875" units="cm"/>
      <inkml:brushProperty name="color" value="#B99820"/>
      <inkml:brushProperty name="fitToCurve" value="1"/>
    </inkml:brush>
  </inkml:definitions>
  <inkml:trace contextRef="#ctx0" brushRef="#br0">-2 81 6,'0'0'15,"0"0"-2,-17 3-2,17-3-1,0 0 0,0 0-1,0 0-1,0 0 0,0 0-1,0 0-2,0 0 0,0 0 0,0 0-1,1-22 0,-1 22 0,0 0-1,17-15 0,-17 15 0,0 0-1,16-19 0,-16 19-1,0 0-1,24-11 1,-24 11-1,25-6 0,-25 6 0,24-6 0,-6 6 0,-18 0 0,34 4 0,-17 0 1,0 3-1,2 1 1,-2 1-1,0 3 1,-17-12 0,32 26 0,-32-26 0,25 32-1,-14-13 1,0 4 0,-3-3-1,-2 5 1,-1-1 0,3 4-1,-4-3 0,1 3 1,-1 0-1,2 3 0,-3-1 0,3 0 1,0 2-1,0 0 0,-1 0 0,1-2 0,1-2 0,-1 1 0,2-3 0,-3 0 0,1 1 0,0-3 1,-1 1-1,1 3 0,-4-2 1,2 4-1,-4 2 1,2 2-1,-4 0 1,2 0-1,2 0 0,-2 0 0,0-2 1,0 2-1,3-4 0,1-4 0,0 4 0,-2 1 0,0-1 0,2 0 1,-2-2-2,1-3 2,1 3-1,0-2 0,2-1 0,-1-3 0,1-1-1,2-2 1,-8-19 0,15 32 0,-15-32 0,13 26 0,-13-26 0,13 19 0,-13-19 0,12 17 0,-12-17 0,0 0 0,20 21-1,-20-21 2,0 0-2,19 7 1,-19-7 1,0 0-1,19 8 0,-19-8 0,0 0 0,21-2 0,-21 2 0,0 0 0,21 9 0,-21-9 0,0 0 1,19 8-1,-19-8 0,0 0-1,19 5 1,-19-5 1,0 0-2,0 0 1,21 6 0,-21-6 0,0 0 0,22 0 0,-22 0 0,17-2 0,-17 2 0,23-2 1,-23 2-1,17 0 0,-17 0 0,19-3 0,-19 3 0,0 0 0,0 0 0,19-4 0,-19 4 0,0 0 0,0 0 1,0 0-1,0 0 0,0 0 1,0 0-1,0 0 0,0 0 0,0 0 1,0 0-1,0 0 0,0 0 0,0 0 0,0 0 0,0 0 0,0 0 0,0 0 1,0 0-1,0 0 0,0 0 0,0 0 1,0 0-1,0 0 0,-9 20 0,9-20 1,0 0-1,-16 23 0,16-23 1,-11 23-1,11-23 0,-9 22 0,9-22 0,-6 25 0,6-25 0,-8 26 0,8-26 0,-3 26 0,3-26 0,-4 31 0,2-14 1,4 5-2,-4-3 1,0 2 0,4 3 0,-4-1 0,0-1 0,-2 3 1,2 1-2,2-1 2,0 3-1,-2 4 0,4-4 1,-2 6-1,2 0 1,0-2-1,0-2 1,2 2-2,-2-4 2,0-1-1,1-3-1,3 3 2,0-1-2,-1-1 2,-1 3-2,4-4 2,-4 5-1,3-1 0,-5 4-1,2 0 1,0-4 0,-1 0 0,-1 2 0,0-5 0,2 3 0,0-3 0,-2-1 0,1-1 0,1 3-1,0 0 2,-2-1-2,0 1 1,-2-3 0,2 1 0,-2-1 0,0-2 0,0-1 0,2-1 0,-2-2 0,0 0 0,2 0 0,-2 0 0,1 0 0,-1 0 0,0 0 0,0-17 0,0 32 0,-1-15 0,-3 4 0,4-21 0,0 33 0,0-33 0,-4 32 0,0-15 1,2 0-1,2-17 0,-4 27 1,4-27-1,-7 26 0,7-26-1,-8 28 2,8-28-2,-11 25 1,11-25-1,-13 21 1,13-21-1,-14 18 1,14-18 0,-15 17 1,15-17-1,0 0 0,-24 23 0,24-23 0,0 0 0,-25 17 0,25-17 1,0 0-1,-19 11 0,19-11 0,0 0 0,-21 10 1,21-10-1,0 0 0,-22 3 1,22-3-1,-17 0 1,17 0-1,-21 0 1,21 0-1,-21 0 0,21 0 0,-21 4 1,21-4-1,-19 0 0,19 0 0,-19 0 0,19 0 0,0 0 0,-24-4 1,24 4-1,0 0 0,-19-5 0,19 5 0,0 0-1,0 0 1,0 0-1,0 0-1,0 0-1,0 0-1,-21-15-5,21 15-13,0 0-9,0 0-2,17 3 2,-17-3-2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2:45.613"/>
    </inkml:context>
    <inkml:brush xml:id="br0">
      <inkml:brushProperty name="width" value="0.21167" units="cm"/>
      <inkml:brushProperty name="height" value="0.21167" units="cm"/>
      <inkml:brushProperty name="color" value="#303469"/>
      <inkml:brushProperty name="fitToCurve" value="1"/>
    </inkml:brush>
  </inkml:definitions>
  <inkml:trace contextRef="#ctx0" brushRef="#br0">41 934 4,'0'0'4,"0"0"0,-11 17 0,11-17 1,0 0 0,0 0 1,-17 15 0,17-15 1,0 0-1,0 0 1,0 0 0,0 0 0,-19 7-2,19-7 0,0 0-1,0 0 0,0 0 0,0 0-1,0 0-1,0 0 1,0 0-1,0 0 1,0 0 0,0 0 0,0 0 0,27-5 0,-27 5 0,22-12 0,-5 5 0,2 1-1,2-5 0,0 1 0,-2-5-1,5 4 1,-1-6-1,2 4 0,-6-4 0,3 2 0,1-2 0,4 2-1,-3 2 1,3-1-1,1-1 1,3 0-1,3 0 0,2 0 0,1-2 1,5-2-1,2 1 0,-3-1 0,7 0 1,-5 0-1,5 2 0,-5 0 0,1 0 0,-3 2 0,-1 0 1,2 0-1,-4 2 0,0 2 0,-2-3 0,1 1 0,-2 0 0,-1 0 0,3 2 0,-2-5 0,2 3 0,1 0 1,0-2-1,-2 4 0,4-6 0,0 4 0,-1-2 0,7 1 1,-1 1-1,1-2 0,3 4 0,2-2 0,4 3 0,4-1 0,0-2 0,-1 1 0,-3 5 1,2-4-1,0-1 0,-4 1 0,-4 3 0,-5 1 1,1 1-1,0 1 0,1-1 0,3 0 0,0 3 0,3-3 0,-1 0 0,7 1 0,-1-1 1,2 0-1,1 1 1,1-1-1,7 0 0,0 3 1,4-3-1,0 2 1,0-3-1,4-1 1,2 2-1,3 3 0,-7-3 0,4 0 1,-4 1-1,-1 1 1,-1 0-1,-2 2 0,-7 0 1,3 1 0,0 1-1,1 0 0,-1-2 1,-2 2-1,-1 2 0,1-2 1,-5 0-1,-4 0 0,-6-2 0,0 4 1,-7-2-1,0 1 1,-3-1-1,1 2 0,-2-2 0,0 2 1,-6 0-1,6 4 0,-6-2 0,0 1 1,1 1-1,-3-2 0,2 3 1,-2-1-1,5-1 1,-3 1 0,2 0-1,0 1 1,-4 1 0,2-1-1,1 1 1,1-1 0,-2 3-1,4-1 1,-2-1-1,2 1 1,2-1-1,-2 1 1,2-1-1,0 1 0,-1-3 1,-1 1 0,-2 1-1,2-1 1,-3-3-1,1 6 1,-2-3-1,-2 1 0,4-3 0,-2 5 0,3-3 0,-5 3-1,0-5 1,2 1 0,-1 0-1,1 1 1,-8 2 0,5-1 0,-3 1 0,5-1 0,-3 3 0,1 1 0,-1-1 0,2 0 0,1 2 0,-1-3 0,0 1 0,4 2 0,-2-3 0,1 1 0,-1-4 0,0 1 0,0 1 0,0 1 0,1-4 0,-3 1 0,-4 2 0,5-1 0,-5 0 0,3 1 0,-3-2 0,1 3 0,1-4 0,-3 3 0,5-2 0,-2 1 0,3 1 0,-3-1 0,8 0 0,-4-1 0,2 2 0,4-1-1,-2-2 1,4 1 0,-2 1 0,2 1 0,-4 1 0,0-3 0,0 2 0,-2 3 0,-2-1 0,0 2 0,2-1 0,-2 1 0,-3-2 0,5 2 0,-4 2 1,2-2-1,0 3 0,3-5 0,-3 2 0,2 4 1,2-4-1,-4 2 0,0 2 0,-1 4 0,-1-2 0,-4 0 1,3-1-1,-3 1 0,-1 0 1,1 0-1,-1-6 0,0 2 0,-1-4 1,-1 3-2,-4-1 1,0 0 0,2-2 0,-6 2 0,4-1 0,0 1 0,-2-2 0,2-1 0,1 1 0,1-2 0,-4 1 0,2-3 0,-19-7 0,31 14 0,-31-14-1,24 15 1,-24-15 0,0 0 0,21 9 0,-21-9 0,0 0 0,0 0 0,0 0 0,0 0 0,0 0 1,0 0-1,0 0 0,0 0 0,0 0 0,0 0 1,0 0-1,0 0 0,0 0 0,0 0 1,0 0-1,0 0 1,0 0-1,0 0 0,0 0 0,0 0 1,0 0-1,-8-21 0,8 21 0,0 0 1,-17-22-1,17 22 0,-13-17 0,13 17 0,-19-19 1,19 19-1,-22-23 0,22 23 0,-29-22 1,12 9-1,0 1 0,0-1 1,0 0 0,0 0 0,0-1-2,17 14 2,-30-26-1,14 7 0,1 0 0,-2 1-1,0-3 1,0 2-1,-2-4 2,2 1-2,-2-1 2,2 4-1,-2-1 0,0-1 0,0-2 1,2 3-1,-2-3 0,-1-1 0,1-1 0,0 1 0,0 1 1,2-1-1,-2-1 0,0 1 0,2 3 1,0-2-1,0 1 0,-2-1 1,0 2-1,2 3 0,2-1 0,-2 0 1,5 2-1,-1 0 0,13 17 0,-17-25 0,17 25 0,-10-20 0,10 20 0,0 0-1,0 0-1,-11-19-1,11 19-3,0 0-9,0 0-8,0 0-4,0 0-4,0 0-1,-23-23-2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4-07-27T13:24:34.622"/>
    </inkml:context>
    <inkml:brush xml:id="br0">
      <inkml:brushProperty name="width" value="0.15875" units="cm"/>
      <inkml:brushProperty name="height" value="0.15875" units="cm"/>
      <inkml:brushProperty name="color" value="#92D050"/>
      <inkml:brushProperty name="fitToCurv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3:24:40.812"/>
    </inkml:context>
    <inkml:brush xml:id="br0">
      <inkml:brushProperty name="width" value="0.15875" units="cm"/>
      <inkml:brushProperty name="height" value="0.15875" units="cm"/>
      <inkml:brushProperty name="color" value="#92D050"/>
      <inkml:brushProperty name="fitToCurve" value="1"/>
    </inkml:brush>
  </inkml:definitions>
  <inkml:trace contextRef="#ctx0" brushRef="#br0">385 9840 18,'0'0'18,"0"0"-2,0 0-4,-13 18-1,13-18-2,0 0-2,0 0 0,-8 19-2,8-19 0,0 0-1,-6 17-1,6-17 0,0 0-1,-2 21 1,2-21 0,0 0 0,0 0 0,0 0 1,0 0-1,-1 19 1,1-19 0,0 0 1,0 0-1,0 0 0,0 0 0,0 0 0,0 0 0,0 0 0,0 0 0,0 0 1,0 0-1,0 0 0,0 0-1,0 0 1,0 0-1,0 0-1,-18-17 0,18 17-1,-5-17 1,5 17-1,-10-21 0,10 21 0,-9-34-1,5 17 1,-2-3 0,1 3-1,-1-6 1,0 4 0,-1-1-1,1-1 1,0 2 0,-1 2-1,-1-2 1,8 19-1,-13-32 1,13 32-1,-13-32 1,13 32-1,-12-32 1,12 32-1,-11-32 0,5 13 1,1 2 0,-1 0-1,2-3 0,-1 1 0,1-4 1,0 1-1,-2-1 0,1 0 1,-3-3-1,2-2 1,-1 1 0,-1 1-1,-1-4 1,-1 0 0,3-2-1,-1 2 0,2 0 1,1 1-1,1-3 0,-2 0 1,4 2 0,-3 0-1,1 0 0,0 0 0,0-4 1,2 2-2,1 0 2,-1 0-1,0 4 1,0-3-1,2 5 1,-2 3-1,0 3 0,2 3 1,0 17-1,0-28 0,0 28 1,-4-25-1,4 25 0,0-24 1,0 24-1,-4-21 0,4 21 0,-1-21 0,1 21 1,0-17-1,0 17 0,-4-22 0,4 22 0,-4-31 0,4 11 0,-2 1 0,0-4 1,0 4-1,2-3 0,0 1-1,0 0 2,0 1-1,-2 3 0,1-2 0,-3-4-1,4 1 1,-2-3 0,0 3 0,0-5 0,0-1 0,0 2-1,0-4 0,4-2 0,-4-2 0,2 0 0,-2-2 1,2 0-1,0-1 0,2-3 1,-2 0-1,0-1 1,0-2 0,2-1 1,0 3-2,0-2 1,0-1 1,0 5-1,2-1 0,-1 6 0,-1 0 0,2 6 0,0-4 0,0 2 0,-1 0 0,3 0 0,0 0 0,1-1 0,3 1 0,-3 0 0,1 4 0,-2-1 0,5 1 0,-5 9 0,3-5 0,-3 3-1,0-2 1,1 0 0,-1 2-1,1-1 1,-3 1 0,2-6-2,-4 5 2,2-1-1,-1 0 1,-1 1-1,2-3 1,0 2-1,0-1 1,1 1 0,-1-4 1,2 1-1,-2-4 0,1-1 0,-1-3 0,0 2 0,0-4 0,1-3 1,-1-1-2,2 0 2,-2-3-1,-1-2 0,5 1 0,-2 1 0,-1-1 0,1 3 0,0-1 0,-3 4 1,3 4-1,-2 0 0,-2 2 0,2 2 0,-3 0 0,1 5 0,0-1 0,2-3 0,-2 3 0,2 1 0,-2-1 0,-1 1-1,5 1 1,-4 1-1,4-5 1,-2-1-1,3 3 0,-1-3 0,-2 8 1,1-3 0,1-3-1,-2 3 1,0 5 0,-4 17 0,7-32 0,-5 15 1,2 0-2,-4 17 1,5-30 0,-1 11 0,-4 19 0,10-30 0,-10 30 0,9-28 1,-3 11-2,-6 17 2,9-32-2,-1 13 1,-2-2 0,1-3 0,-1 1 0,3-3 0,3-3 0,-3-1 0,4 0 0,3 0 1,-1-2-1,0 0 0,2 0 0,2-4 0,0 8 0,2-4 0,-1 0 0,1 0 0,0 0 0,2 2 1,-2-2-2,1 3 2,1-1-2,0 2 1,-2 2 0,-1-3 1,-1 1-1,2-2-1,0-2 2,0 2-2,-2-4 1,0 4-1,0 2 2,-2-4-3,2 3 2,-4 5 0,2-1 0,-2 1 0,-2-1 0,2-1 1,3 0-2,-3-3 2,0 3-1,0-2 0,2 3 0,-2-1 0,0-2 0,2-1 0,-2 3 0,1 2 0,-1-3 1,0 3-1,0-6-1,0 3 2,2 3-1,0-3 0,0-3 0,2 4 0,-2 0 0,2-1 0,0 1 0,2-2 0,-2 1-1,0-1 1,2-2 0,0 0 0,-1 0 0,3-2 0,0-2 1,3 0-2,1-4 0,-1 2 1,5-1-1,1-1 1,4-3-1,-4 1 1,6 2 0,-4-3 0,6 1 1,-2-3-1,1 3 0,-1-5 0,2 4 0,0-2 1,-6-1-2,4 3 2,-4-1-2,0 1 1,-2 0 0,0 1 0,-1 0 0,-1 3 1,-2-1-1,3 2 0,1 1-1,2 1 2,0-2-1,0 6 0,0-4 0,2 2-1,-2 0 1,2-2-1,-4 0 1,1 2 0,1 2 0,-2-4-1,2 4 1,-2 0 0,6-2 0,-6 3 0,2 1 0,4 0 0,-2 0 0,0-1 1,2 1-1,2-2 0,0 2 0,-1-4 0,3-2 0,2-6 0,-5 1 0,3-1 1,-2 1-1,-4 1 0,0 2 0,-2 2 0,-4 2 0,-1 6 1,1 1-1,-2 3 0,-1-1 0,-3 3 1,3-3-2,-1 0 1,1 3 0,-1-1 1,-1-2-1,2 3 0,-1-3 0,-1 2 0,-1-1 0,5 1 0,-5 2 0,-1 0 0,-2 0 0,2 1 0,-1 3 1,-3-1-1,-2 3 1,-17 13-1,33-30 1,-33 30 0,26-22 0,-26 22-1,25-25 0,-25 25 0,28-24 0,-28 24 0,34-23 0,-13 8 0,0 2 0,0-2 0,0 3 0,1-3 0,-1 2 0,0 0 0,-2 0 0,4 0 0,-3-1 0,3-3 0,-2 2 0,4 0 0,-1-4 1,3 1-1,-5 1 0,5-2 0,-1-2 0,-1 2 1,3-3-1,1-5 0,-5-1 0,3 0 0,0-2 0,-1-2 0,2 3 1,-5 1-1,-2 2 0,0 5 1,-2 2-1,-2 8 0,-17 11-1,24-13 0,-24 13-2,0 0-2,0 0-8,23 43-19,-30-22-6,-3 3 0,-13-7-1</inkml:trace>
  <inkml:trace contextRef="#ctx0" brushRef="#br0" timeOffset="-4146.8376">10 9576 34,'0'0'24,"-12"-19"1,12 19-6,0 0-4,-13-30-3,13 30-2,0 0-1,0 0-2,-11-23-1,11 23 0,0 0-1,0 0-1,0 0-1,0 0 0,0 0-1,0 0 0,0 0-1,0 0 0,0 0-1,0 0-1,0 0 1,0 0 0,0 0-1,0 0 1,0 0 0,0 0 0,13 25 0,-13-25 1,15 28-1,-3-11 0,-1 2 0,2 2 0,1 1 0,-3 3-1,6-1 1,-4 1 0,2-3 0,0 3 0,-1-3-1,1-5 1,-2 2 0,0-2-1,-13-17 1,21 32 0,-21-32 0,17 25 0,-17-25 0,15 24-1,-15-24 1,14 17 0,-14-17 0,0 0 0,17 17 0,-17-17 0,0 0 0,0 0 0,11 17 0,-11-17 1,0 0-2,0 0 1,0 0 0,0 0 0,0 0 0,0 0 0,0 0 0,15 17 0,-15-17 0,0 0 0,0 0 0,0 0 0,0 0 0,0 0-1,0 0 1,0 0 0,15 19 0,-15-19 0,0 0 0,0 0 0,0 0 0,0 0 0,0 0 0,0 0 0,0 0 0,17 19 0,-17-19 0,0 0 0,0 0 0,0 0 0,0 0 0,12 17 0,-12-17 0,0 0 0,0 0 0,0 0 1,0 0-1,0 0 0,0 0 0,0 0 1,0 0-1,0 0 0,0 0 1,9-21-1,-9 21 0,6-19 0,-6 19 1,8-26-1,-5 9 0,1-4 0,4 0 0,-3-3 0,3-5 0,0-1 0,1-2 0,-1-2 0,1 4 1,2-5-1,-1-3 0,-1 2 0,3 4 0,-3 0 0,1 2 0,-1 2 0,1-1 1,-1 5-1,0 5 0,-1 0 0,0 0 1,-8 19-1,11-30 0,-11 30-1,8-22 1,-8 22 0,9-17-2,-9 17 0,0 0-4,0 0-10,0 0-15,0 0-1,0 0 0,19 19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3:24:47.001"/>
    </inkml:context>
    <inkml:brush xml:id="br0">
      <inkml:brushProperty name="width" value="0.15875" units="cm"/>
      <inkml:brushProperty name="height" value="0.15875" units="cm"/>
      <inkml:brushProperty name="color" value="#92D050"/>
      <inkml:brushProperty name="fitToCurve" value="1"/>
    </inkml:brush>
  </inkml:definitions>
  <inkml:trace contextRef="#ctx0" brushRef="#br0">6356 506 3,'0'0'5,"0"0"1,0 0-1,0 0 1,0 0 1,0 0 2,0 0 1,0 0 1,0 0 2,0 0-2,0 0 1,0 0-2,0 0-1,0 0-2,0 0-1,0 0-3,0 0 0,0 0 0,0 0-1,-19-15 0,19 15 1,0 0-1,-23-15 0,23 15 1,-25-17-1,8 6 1,17 11 0,-34-19-1,34 19 0,-34-19 0,34 19-1,-38-17 0,16 10 0,-5-2 0,2 1 0,-5 0-1,-4 3 1,2-1 0,-4 2 0,-2-1-1,0 1 1,-2-2 0,1 4 0,-3-3-1,2 1 1,-2-2 0,1 1 0,1-1 0,-4 0 1,3-3-1,1 3 0,-4-1 0,5 3 0,-5-2 0,2 3-1,-1-3 1,-1 2-1,1-1 1,1-1-1,0-3 1,1 1-1,-5-3 1,7 1-1,3 1 1,0-1-1,0 1 0,0 0 0,3 1 1,3-1-1,0 3 0,-2-2 0,5-1 0,1 3 0,-5-1 0,5 3 0,-3-2 0,3 1 0,-4 1 0,-3 0 1,-1 1-1,2-1 0,-4 0 1,-4 0-1,-1 2 0,3 0 1,-6-1-1,5 1 0,-3 2 0,-2-2 0,3-2 0,-1 4 0,2 0 0,-1-2 0,3 2 0,-2-2 0,2 2 0,0-1 0,2 1 0,-2-4 1,-1 2-1,1 0 0,-2-2 0,0 0 0,0 3 1,1-3-1,-1-2 0,4 4 0,-2-3 0,-2 3 0,2-2 0,4 2 1,-6 2-1,4-2 0,-1 0 0,-1 2 0,-2 0 0,4-2 0,0 2 0,-2-1 1,0-1-1,0 4 0,4-4 0,-2 0 0,2 2 0,-2 0 0,2 0 0,-2 0 0,6 2 0,-4-2 0,0 0 0,0 2 0,1-1 0,-1-1 0,-4 0 1,1 0-1,1 2 0,2-2 0,-2 0 0,0-2 0,5 2 0,-1 2 0,0-2 0,-4 4 0,0 0 0,4 0 0,-6 1 0,0-1 1,-2 0-1,2 0 0,-1 1 0,3-3 0,0 0 0,-4 0 0,2-2 0,0 4 0,0-4 0,-2 3 0,3-3 1,-5 2-1,0 0 0,2 0 0,3 4 0,-5-3 0,0 3 0,2-2 0,1 3 0,1 1 0,-4-2 0,2 3 0,1-1 0,1 1-1,-4 2 2,2 2-2,1 1 1,4-1-1,0 0 1,-3 0 0,4 0 0,1 1-1,-1-3 1,2 2 0,2-2 0,-2-1 0,-1 1 0,3 2 0,2-1 0,-3 1 0,1-2 0,4 0 0,-5 2 0,1 1 0,2-1 0,-3 2 0,-1-2 0,4 2-1,5 0 1,0-2 0,2 2 0,2 1 0,19-16 0,-26 26 0,26-26 0,-21 24 0,21-24 0,-17 23 0,17-23-1,-15 23 1,15-23 0,-13 20 1,13-20-1,-10 25 0,10-25 0,-11 24 0,11-24 0,-10 27 0,10-27 0,-9 26 0,5-9 1,0 0-2,2 0 1,1 0-1,1 0 2,0 0-2,0-17 1,3 30-1,-3-30 1,8 24 0,-8-24 0,9 25 0,-9-25 0,15 26 0,-15-26 0,19 28 0,-19-28 0,27 31 0,-27-31 0,23 32 0,-23-32-1,22 30 1,-10-13 0,-12-17 0,21 30 0,-21-30 0,26 32 1,-9-17-1,0 0 0,6-2 0,-2 2 0,3 2 0,1-2 0,1-2 0,3-1 0,-3 1 0,1-4 1,-1 1-1,1 1 0,-1 0 0,-1-1 0,2 1 0,-3-2-1,5 1 1,-5 1 0,5 2 0,-3-3 1,6-5-1,-3 5 0,1-3 1,4 1-1,-2-1 0,2 1 1,1-1-1,2-1 0,-1 0 1,2-1-1,2 1 0,2-2 0,3 1 0,-3 1 0,-1 2 0,5-3 0,-1 1 0,1 0-1,1-1 2,0-1-1,3 2 0,3-1 0,-2-1 0,0 0 0,4 0 0,-4 1 0,-2-1 0,4 0 0,0 0 1,-2 1-1,3 1 0,-1 0 0,0 1 0,3 1 0,1-1 1,0 1-2,0-3 1,2 1 0,1 2 1,1-3-1,-1-1 0,7 0 0,-5 1 0,2-1 0,-3 4 0,2-3 0,1-1 0,-5 0 0,1 1 0,-1-1 0,-2 0 0,-2 0 0,2 0 0,-1-1 0,1 1 0,0 0 0,-2 0 0,5-1 0,3 1 0,-1-4 0,-3 2 0,6-2 0,1-2 0,0 0 0,2-2 1,0-1-1,6 1-1,-4-2 1,6-3 0,-2 1 0,6-1 0,3 2 0,-2-3 0,3-1 0,-1 1 0,6-1 1,0 0-1,-2-2 0,-2 3 0,2-3 0,4-2-1,-6 2 1,3-2 0,-3 0 0,0 1 0,-4-1 0,3 0-1,1 0 1,-5 0 0,-3-2 0,-3 2 0,2-2 0,-2 0 0,-8 2 0,-5 2 0,-3 0 1,-5-2-1,-5 5 0,-7-3 0,1 2 0,-6 3-1,-4-5 1,-3 4 0,-11-1 0,3 1 0,-4-1 1,-17 10-1,21-13 0,-21 13 0,8-17 1,-8 17-1,4-17 0,-4 17 1,0-20-1,0 20 0,-4-27 1,4 27-1,-2-32 0,0 15 0,0 0 1,2 17-1,-8-33-1,8 33 1,-7-31 0,7 31 1,-11-28-1,9 11 0,2 17 1,-14-28-1,14 28 0,-19-30 1,8 13-2,-6 2 2,2-2-2,-2 2 2,-2-2-2,-4 4 2,2-2-1,1-1 0,-5 3 0,-3 0 0,-5 0 0,-5 0 0,-3 0 0,-14-2 0,-11 1 0,-16-3-1,-11 2 0,-30-11-5,-6 13-15,-52-31-11,-22-20-3,-39-24-1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4-07-27T13:24:34.622"/>
    </inkml:context>
    <inkml:brush xml:id="br0">
      <inkml:brushProperty name="width" value="0.15875" units="cm"/>
      <inkml:brushProperty name="height" value="0.15875" units="cm"/>
      <inkml:brushProperty name="color" value="#92D050"/>
      <inkml:brushProperty name="fitToCurv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4:07:20.913"/>
    </inkml:context>
    <inkml:brush xml:id="br0">
      <inkml:brushProperty name="width" value="0.15875" units="cm"/>
      <inkml:brushProperty name="height" value="0.15875" units="cm"/>
      <inkml:brushProperty name="color" value="#92D050"/>
      <inkml:brushProperty name="fitToCurve" value="1"/>
    </inkml:brush>
  </inkml:definitions>
  <inkml:trace contextRef="#ctx0" brushRef="#br0">0 1840 5,'0'0'5,"0"0"1,0 0 0,0 0 0,0 0 0,0 0-1,0 0 0,0 0 0,0 0-2,15-10 1,-15 10 0,0 0-1,0 0 1,17-14 0,-17 14 0,0 0 0,23-23-1,-23 23-1,22-11 0,-7 4-1,1 1 0,-1-1 0,1-1 0,1 2 0,2-4 0,-1 4 1,0-6-1,2 6 1,-1-5-1,5 1 1,-5-1-1,5 2 1,-4-4-1,8 4 0,-8-4 0,4 3 0,0-1 0,-1 1 0,-1-3 0,2 5 0,0-2 0,-2 2 0,-1-1 0,1 0 0,-3 0 0,1 1 0,1-2 0,1 3 0,-1-2 0,1 2 0,4-2 0,1 0-1,-1 0 1,0 1 0,3-4 0,-2 3 0,-1-1 0,3-1 1,-3-1-1,5 1 0,-6 0 0,6-2 0,-3 3 1,4-3-2,2 2 1,-1 1 0,1-1-2,2-1 1,-3-2 0,1 2 0,4-2 0,-4 1 0,-5-2-1,2 6 2,2-6 0,-1 4-1,-1-1 1,0 1 0,3 0-1,-1-1 1,-1 1 0,1 1-1,1-3 1,0 4-1,2-3 0,-1 1 1,-1 0-1,2-1 1,0-1-1,2-3 0,-2 2 1,1-3-1,-1 1 1,4 0 0,-4-3-1,0 1 1,3 2-1,-1-2 1,0 0 0,1 0-1,0 2 1,-1 0 0,-4 0 0,4 1-1,-4-1 0,4 5 1,-5-4-1,-2 2 1,1 0-1,-1 2 0,-2 1 0,0-3 0,-1 3 1,2-3-1,-2 2 0,-1 0 0,4-1 0,2-1 0,-1 1 1,1 0-1,3-2 0,0 1 0,0-2 0,2 2-1,-6 0 2,4 2-1,-2-4 0,1 4 0,-4-2 0,-1 0 0,5 0 0,-3 2 0,2-1 0,2 0 0,2-1 0,-2 1 0,2 1 0,-2 1 0,-4-1 0,6 0 0,-2 1 0,-2-1 1,6-1-1,1-1 1,-2 2-2,3-2 1,-1 3-1,0-3 2,-2 4-2,1-3 1,-4 1-1,0 3 1,-2-2 0,-3 4 0,1-6 0,-1 4 0,-2-1 0,0 0 0,-1 1 0,-2 0 0,-1 0 0,1 0 0,1 0-1,-1 0 1,0 1 0,-2-1-1,-4 2 1,1 1 0,-1-2 0,-2 3-1,-18 4 1,24-8 0,-24 8 0,15-9 0,-15 9 0,0 0 0,15-4 0,-15 4 1,0 0-1,0 0 0,0 0 0,0 0 0,0 0 0,0 0 1,0 0-1,0 0 0,0 0 0,0 0 0,0 0 1,0 0-1,0 0 0,0 0 0,0 0 0,-13-17 0,13 17 0,0 0 0,-19-8 0,19 8 0,-24-5 0,7 4 0,17 1 0,-34-2 0,13 2 0,-3 2 0,2 1 0,-1-1 0,1 1 0,-2-1-1,0 2 1,2-2 0,0 1-1,-2 0 1,3 1-1,-5-1 1,2 0 0,4-1-1,-4 1 1,-2-1 0,4 1 0,-2 0 0,-2 0-1,2-1 1,2 3 0,-2-4 0,0 1 0,3 0 0,2-1 0,1-1 0,-1 0 0,2 0 0,1 2-1,1-2 1,-1 0 0,-1 2 0,17-2 0,-31 1 0,14 1 0,2-2 0,-2 0 0,1 3 0,1-1 0,-1-1 0,16-1 0,-24 4 0,24-4 1,-22 3-1,22-3 0,-15 3 0,15-3 0,0 0 0,-19 0 0,19 0-1,0 0 1,0 0 0,0 0 0,0 0 0,0 0 0,0 0-1,0 0 1,0 0-1,0 0 1,0 0-1,0 0 1,0 0 0,0 0 0,24-2 0,-24 2 0,27-3 0,-6-2-1,-1 2 1,1 0 0,1 0 0,6-1 0,1-1 0,3 2 0,-1-2 0,0 2 0,5-2 0,0 0 0,-2 1 0,0-1 0,-3 3 0,0-3 0,-2 2 0,-1-2 0,-6 4 0,-1-1 0,-1 0 0,-3-1 0,0 3 0,-1-2 0,-1-1 0,-15 3 0,26-3 0,-26 3 0,22-5 0,-22 5 0,0 0 0,23-5 0,-23 5 0,0 0 0,17-5 0,-17 5 0,0 0 0,20-4 0,-20 4 0,16-2 0,-16 2 0,24-2 0,-24 2 0,27-1 0,-27 1 0,26-2 0,-9 2-1,2-2 1,-2 1 0,-2 1 0,1-2-1,-1 2 1,4 0 0,-19 0 0,26 0 0,-26 0 0,24 0 0,-24 0 0,20 2 0,-20-2 0,17 0 0,-17 0 0,0 0 0,18 0 0,-18 0 0,0 0 0,0 0 0,0 0 1,0 0-1,0 0 0,0 0 0,0 0 0,0 0 0,0 0 0,0 0 0,0 0 0,0 0 0,0 0 0,0 0 0,0 0 0,0 0 0,0 0 0,0 0 0,0 0 0,15 10 0,-15-10 0,0 0 0,0 0 0,0 0 0,0 0 0,7 16 0,-7-16 0,0 0 0,0 0 0,3 16 0,-3-16 0,0 0 0,0 0 0,0 16 0,0-16 0,0 0 0,-7 15 0,7-15 0,0 0 0,-8 16 0,8-16 0,0 0 0,-16 16 1,16-16-1,0 0 0,-15 16 0,15-16 0,-10 15 1,10-15-1,0 0 0,-16 18 0,16-18 0,-8 16 0,8-16 0,-11 16 0,11-16 0,-10 15 0,10-15 1,-10 14-1,10-14 0,0 0 0,-19 16 1,19-16-2,0 0 2,-22 16-1,22-16 1,-21 12-1,21-12 1,-24 11 0,24-11-1,-25 15 1,25-15-1,-30 14 0,30-14 1,-30 13-1,30-13 0,-33 13 0,16-6-1,0-1 2,-2 1-2,2-1 1,1 2-1,1-1 1,15-7-1,-26 14 1,26-14 0,-22 15 0,22-15-1,-21 13 1,21-13 0,-19 13 0,19-13 0,-17 14 0,17-14 0,-22 15 0,22-15 0,-24 14 0,24-14 0,-26 13 0,11-5 0,15-8 0,-29 15 0,13-9 0,1 3 0,-1-1 0,-1-2 0,0 4 0,17-10 0,-29 14 0,14-5 0,15-9 0,-28 14 0,28-14 0,-22 13 0,22-13 0,-19 10 0,19-10 0,0 0 0,-15 11 0,15-11-1,0 0 1,0 0 0,0 0 0,-9 16-1,9-16 1,0 0 0,-3 15 0,3-15 0,0 0 0,-9 21 0,9-21 0,0 0 0,-15 18 0,15-18 0,0 0 0,-17 19 0,17-19 0,0 0 0,-19 15 0,19-15 1,0 0-1,0 0 0,0 0 0,0 0 0,0 0 0,0 0 0,0 0 0,0 0 0,0 0 0,0 0-1,0 0 1,0 0-5,0 0-16,19 1-4,-9-22-3,7-5-3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1:00.56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11 1286 5,'0'0'6,"0"0"-1,0 0-1,0 0-1,0 0 1,0 0-1,0 0 1,0 0 0,0 0 0,0 0 1,0 0 1,0 0-1,0 0 1,0 0 0,0 0-1,0 0-1,0 0 0,0 0 0,0 0-1,0 0-1,0 0 0,0 0 0,0 0 0,0 0 1,0 0-1,-4-17 1,4 17 0,0 0-1,0 0 1,0 0 0,0 0 0,0 0 0,-7-17 0,7 17-1,0 0 0,0 0 0,0 0 0,0 0-1,0 0 0,0 0-1,0 0 0,0 0 1,-12-19-1,12 19 0,0 0 0,0 0 1,-2-23-1,2 23 1,0-20-1,0 20 1,2-23-1,-2 23 0,4-28 0,-4 28 0,6-27 1,-6 27-1,3-28 0,-3 28 0,2-28 0,-2 28 0,0-30 0,0 30 1,2-30-1,0 13 0,-2 17 1,4-32-1,-4 32 1,4-31 0,-4 31-3,2-26 3,-2 26-3,3-21 2,-3 21-1,2-20 1,-2 20-2,2-27 2,-2 27 0,6-28-1,-6 28 2,7-28-2,-7 28 2,10-27-2,-10 27 1,17-20 1,-17 20-1,17-21 0,-17 21 0,15-21 1,-15 21-1,13-20 0,-13 20 1,8-21-1,-8 21 0,8-19 0,-8 19 0,5-21 0,-5 21 0,6-24 0,-6 24 0,8-28 0,-8 28 0,9-31 0,-9 31 0,11-28 0,-11 28 0,14-28 0,-14 28 0,15-25-1,-15 25 1,19-18 0,-19 18-1,19-21 1,-19 21 0,22-19 0,-22 19 0,19-19 0,-19 19 0,21-15 0,-21 15-1,21-15 1,-21 15 0,21-11 0,-21 11 0,23-13 0,-23 13-1,20-10 1,-20 10 0,21-5 0,-21 5 1,19-6-2,-19 6 1,17-6 0,-17 6 0,17-5 0,-17 5 0,21-8 1,-21 8-1,23-7 0,-23 7 0,28-6 0,-28 6 0,29-8 0,-29 8 0,26-5 0,-26 5 0,27-6 0,-27 6 0,22-2 0,-22 2 1,19 0-1,-19 0 0,21 0 0,-21 0 0,17-2 0,-17 2 0,19-3 0,-19 3 0,19-2 1,-19 2-1,25-2 0,-25 2 0,24 2 0,-24-2 0,27 2 0,-27-2 0,28 1 0,-28-1 0,29 2 0,-29-2 1,30-2-1,-30 2 0,32-5 0,-15 3 0,2 0 0,-19 2 1,32-6-1,-15 4 0,0 1 0,-17 1 0,31 3 0,-31-3 0,28-2 0,-28 2 0,28 0 1,-28 0-1,27 2 0,-27-2 0,26 2 0,-26-2 0,29-2 1,-12 2-1,-17 0 0,34-2 0,-17 1 0,2-3 0,-19 4 1,36-2-1,-17 2 0,-19 0 0,32 0 0,-32 0 0,32 2 0,-32-2 0,31 4 0,-31-4 0,28 0 0,-28 0 0,32 1 0,-13-1 0,-2-1 0,4 1 0,-2-2 0,2 0 0,0 4 0,1-4 0,-3-2 1,4 0-1,-2 1 0,3 1 1,-3-2-1,0 2 0,0 0 0,0 0 0,1 2 0,-1-2 0,0 2 0,-2 0 0,2 0 0,0 0 0,0 2 0,-1-4 0,1 4 0,-2 0 0,0-2 0,0 2 0,0 0 0,-19-2 0,34 4 0,-34-4 0,32 7 0,-15-5 0,2 2 0,-2-2 0,2 1 0,0-1 0,2-2 0,-2 0 0,4 2 0,-4-2 0,1 0 1,1-2-1,2 2 0,-2-2 0,0 2 0,3 0 0,1-1 0,-1 2 0,1-2 0,2 1 0,-3 0 0,3 0 0,-1 0 0,-1-2 0,0 2 0,-3-4 0,5 4 0,-5-2 0,1 2 0,0 2 1,0-2-2,1 0 1,-1 0 0,2 2 1,-3 0-1,5-2 0,-3 0 0,1 2 0,2-1 0,-1 1 0,1 0 0,-1 2 0,-1 0 0,-1-2 0,1 1 0,1 1 0,1-2 0,-2 2 0,-1 1 0,1-1 0,1 0 0,-3 2 1,4-4-1,-3 1 0,3 1 0,-1-4 0,3 0 0,1 0 0,4-2 0,-2-2 0,2 3 0,4-3 1,-2 0-1,4 2 0,-2-2 0,2 1 0,-1-1 0,3 0 0,0-2 0,-3 1 0,5 3 0,0-4 0,-1 2 0,3-3 0,1 1 0,2 3 1,0 1-1,-1 0 0,1-2 0,-4 4 0,1-4 0,-1 4 0,-1 0 0,-4-2 1,-1-1-1,1 1 0,0-4 0,-2 2 0,-2 2 1,4 0-1,-4-1 0,1 1 0,1 0 0,-2 0 0,0 0 0,-2 0 1,0 0-1,-3 1 0,3-1 0,-6 0 1,1 2-1,-1 2 0,-1 0 0,1-1 0,-2 1 0,1 0 0,0 2 1,-1-2-1,2 2 0,-1-3 0,1 1 0,-1 4 0,-1-4 0,3 2 0,-1-2 0,2 1 0,-1-3 0,3 0 1,-2 2-1,4-4 0,1 4 0,-3-4 1,2 4-1,0-2 1,4 2-1,-4 0 1,0 2-1,0-6 0,-2 6 0,2-4 0,-1 0 1,-1 0-1,0 2 0,-4-6 0,5 2 0,-3 0 1,4-2-1,-8 2 1,7-1-1,-3 1 0,0-4 0,2 4 1,-1 0-1,-1 0 0,2-1 0,-1 3 0,-5 0 0,2-2-1,1 4 1,-3-1 0,-1 1 0,0 2 0,-1-2 0,3 0 0,-1 2 0,5-1 0,-3-1 0,2 0 0,2 0 0,1 0 0,1 4 0,2-4 0,-2 1 0,-2-1 0,4 4 1,-2-1-1,0 1 0,4-2 0,-6 0 0,6 3 0,0-3 0,2-2 0,-1 0 0,1-2 0,0 0 0,-2-2 0,5 0 0,-1 0 0,0-2 0,1 2 0,3 1 0,-1-3 0,-1 2 0,1 2 0,4-4 0,-1 0 0,1 1 0,0 3 0,2-4 0,-1 4 0,3-6 0,-2 4 0,-4-1 0,6-1 0,-2 0 0,0-2 0,2 3 0,2-3 0,0 0 0,-2-1 0,6 3 1,-6 0-1,-2 0 0,0 3 0,2-3 1,-7 4-1,1 0 0,0 4 1,-3-3-1,1 1 1,5-4-1,-5 2 0,1 4 1,5-6-1,-2 2 0,-2-5 1,3 1-1,3-2 0,-6 2 1,2 1-1,2-1 0,-1 0 1,1 0-1,-4 1 0,2 1 1,-5 4-1,7-4 1,-6 2-1,1 2 0,1-2 1,2 2-1,-1-2 0,-1 0 1,2-2-1,-3 4 1,1-4-1,-1 0 1,-1 2-1,0-2 1,1 0-1,-1 2 1,-1-2-1,0 0 0,-1-2 1,6 1-1,1-3 1,1 2-1,0-1 0,4 1 0,-2-2 1,4 2-1,5-1 0,-3 3 0,3-2 0,-1 2 0,3-3 1,6 1-1,-3 2 0,-3 0 0,2 0 1,-1 2-1,-9 2 0,1-2 0,0 4 0,-4-2 0,2 0 0,-2-2 0,-2 1 0,-2 1 0,1-2 0,-1 2 0,2-4 0,-6 2 0,1-2 1,-3 1-1,7 1 0,-3-4 0,0 2 0,5 0 0,-5 0 0,6 0 0,0 2 1,-2-2-1,-5 2 0,5 0 0,-4 2 0,0-2 0,-1 2 0,-3-2 0,3 2 0,-1-2 0,-3-2 0,0 2 0,1-2 0,-1 2 1,-4-7-1,1 5 0,-3-2 0,2 4 0,0-4 0,0 2 0,2 1 1,0-1-1,1 0 0,-1 2 0,0-2 0,1 0 0,-3 0 0,4 2 0,-4-2 0,2 2 1,-6 2-1,2-4 0,-4 2 0,-2 0 0,-1 0 0,-5 2 0,1-4 0,-2 2 0,-5 0 0,3 0 0,-4 0 0,4 2 0,-2-2 0,2 0 0,-2-2 0,2 2 0,1 2 0,1-2 0,0 0 0,-4 0 0,5-2 0,1 2 0,0 2 0,-1-2 0,1-2 0,0 0 0,-1 2 0,1-1 0,-4 1 0,-1 1 0,-1-2-1,0 1 1,0 0 0,0 1 0,-2-1 0,0 2 0,-17-2 0,32 2 0,-14 0 0,0-2 0,-1 2 0,4 0 0,0 0 0,0 0 0,2-1 0,-1 1 0,3 0 0,-2 2 0,-2-2 0,-1 2 0,1-1 0,0-1 0,0 2 0,0 0 0,-2-2 0,2 1 0,-1 1 0,1-2 0,0 0 0,-2 2 0,2 0 0,-4-3 0,4 5 0,-2-4 0,-2 2 0,0-2 0,-17-2 0,32 7 0,-15-3 0,-17-4 0,25 9 0,-25-9 0,22 10 0,-22-10 0,21 9 0,-21-9 0,19 8 0,-19-8 0,19 7 0,-19-7 0,19 8 0,-19-8 0,21 13 0,-21-13 0,17 7 0,-17-7 0,0 0 0,23 14 0,-23-14 0,0 0-1,0 0 1,18 17 0,-18-17 0,0 0 0,18 11 0,-18-11 0,0 0 0,0 0 1,18 9-1,-18-9 0,0 0 0,0 0 0,25 8 0,-25-8 0,19 4 0,-19-4 0,17 2 0,-17-2 0,17 5 0,-17-5 0,0 0 0,19 11 0,-19-11 0,0 0 0,19 14 0,-19-14 0,0 0 0,19 11 0,-19-11 0,0 0 0,19 13 0,-19-13 0,0 0 0,24 15 0,-24-15 0,17 15 0,-17-15 0,18 10 0,-18-10 0,22 17 0,-22-17-1,17 15 2,-17-15-2,19 19 2,-19-19-1,19 20 0,-19-20 0,17 19 0,-17-19 0,13 17 0,-13-17-1,14 17 1,-14-17 0,0 0 0,15 21 0,-15-21 0,0 0 0,15 22 0,-15-22 0,8 21 0,-8-21 0,11 21 0,-11-21 0,13 24 0,-13-24 0,17 28 0,-17-28 1,19 31-1,-9-14 0,-10-17 0,17 32 0,-17-32 0,17 32 0,-8-15 0,-1 3 0,3-1 0,-3 0 0,-1 0 1,3 0-1,-3 1 0,3-3 1,-4 0-2,-6-17 2,9 30-2,-9-30 1,8 27-1,-3-10 2,-5-17-2,8 32 1,-4-15 0,-2 0 0,3 0 0,-3 1 0,6 1 0,-6-2 0,1 0 0,-3-17 0,4 30 0,-4-30 0,0 30 0,0-30 0,2 29 0,-2-29 0,0 28 0,0-28 0,-2 30 0,2-30 0,0 24 0,0-24 0,2 27 0,-2-27 0,0 24 0,0-24 0,0 23 0,0-23 0,0 30 0,0-30 0,4 26-1,-4-26 1,-2 25 0,2-25 0,4 21 0,-4-21 0,2 17 0,-2-17 0,3 18 0,-3-18 0,6 23 1,-6-23-1,6 23-1,-6-23 1,4 24 0,-4-24 0,1 19 0,-1-19 0,4 19 0,-4-19 0,4 17 0,-4-17 1,0 0-1,2 22 0,-2-22 0,0 17 0,0-17 0,0 0 0,6 23 0,-6-23 0,0 0 0,13 22 0,-13-22-1,0 0 1,9 17 0,-9-17 0,0 0 0,0 0 1,6 17-2,-6-17 1,0 0 0,0 0-1,0 0 0,0 0-1,0 0-2,0 0-4,8-19-8,18 19-6,-18-28-3,20 6-3,-7-18-2,9-9-1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1:40.34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24 167 5,'0'0'14,"0"0"-2,0 0-7,0 0-3,0 0-1,0 0 2,0 0 1,0 0 1,0 0 2,0 0 0,0 0 0,-7-17 0,7 17-2,0 0 0,0 0-2,0 0 0,0 0-2,0 0 0,0 0 1,0 0 0,0 0 0,0 0 1,0 0 0,0 0 1,0 0 0,0 0 0,0 0-1,0 0 1,0 0 0,0 0 0,0 0-1,0 0-1,0 0 0,0 0 0,0 0-1,0 0 0,0 0 0,0 0 0,0 0 0,0 0 0,0 0 0,-17-11 0,17 11 0,0 0 0,0 0 0,0 0-1,0 0 1,0 0 0,0 0 0,0 0 0,0 0-1,0 0 1,0 0 0,0 0-1,0 0 0,0 0 1,0 0-1,0 0 0,0 0 0,0 0 0,0 0 0,0 0 0,0 0 0,0 0 0,0 0 0,0 0 0,0 0 0,0 0 0,0 0 0,0 0 0,0 0 0,0 0 0,-10 23 0,10-23 0,0 0 0,6 24 1,-6-24-1,6 23 0,-6-23 1,1 22-1,-1-22 0,0 25 1,0-25-1,0 22 0,0-22 0,0 23 1,0-23-1,2 23 0,-2-23 0,0 22 0,0-22 1,0 17-1,0-17 0,0 17 0,0-17 0,0 0 0,4 19 0,-4-19 0,0 0 0,8 21 1,-8-21-1,0 0 0,7 22 0,-7-22 0,0 0 0,8 23 0,-8-23 0,0 0 0,7 20 0,-7-20 0,0 0 0,6 17 0,-6-17 0,0 0 0,4 21 1,-4-21-1,0 0 0,0 0 1,7 21 0,-7-21 0,0 0 0,0 0 0,14 19-1,-14-19 1,2 20 0,-2-20-1,0 0-1,13 23 1,-13-23-1,7 19 1,-7-19 0,4 17 0,-4-17 0,0 0 0,0 0 0,12 20 0,-12-20 0,0 0 0,0 0 0,13 17 0,-13-17 0,0 0 0,0 0 0,11 19 0,-11-19 0,0 0 0,0 0 0,15 19 0,-15-19 0,0 0 0,12 19 0,-12-19 0,0 0 1,11 19-1,-11-19 0,0 0 0,0 0 0,10 20-1,-10-20 2,0 0-1,0 0 0,13 21 0,-13-21 0,0 0 0,0 0 0,17 19 0,-17-19 0,0 0 0,0 0-1,19 17 1,-19-17 1,0 0-1,0 0 0,11 17 0,-11-17 0,0 0 0,0 0 0,0 0 0,10 17 0,-10-17 0,0 0 0,0 0 0,0 0 0,17 17 0,-17-17 0,0 0 0,0 0 0,5 17 0,-5-17 0,0 0 0,0 0 0,0 0 0,0 0 0,16 19 0,-16-19 0,0 0 0,0 0 1,18 13-1,-18-13 0,0 0 0,0 0 0,0 0 0,19 11 0,-19-11 1,0 0-1,0 0 0,0 0-1,0 0 1,16 17 0,-16-17 0,0 0 0,0 0 0,18 13 0,-18-13 0,0 0 0,0 0 0,23 13 0,-23-13 0,17 8 0,-17-8 0,0 0 0,21 13 0,-21-13 0,0 0 0,23 10 0,-23-10 0,0 0 0,21 7 1,-21-7-1,0 0 0,22 4 0,-22-4 0,0 0 1,0 0-2,21 4 2,-21-4-1,0 0-1,17 3 1,-17-3 0,0 0 1,0 0-1,25 4 0,-25-4 0,21 0 0,-21 0 0,21 0 0,-4-2 0,-17 2 0,26-2 1,-26 2-2,28-5 1,-28 5 0,27-2 0,-27 2 0,25-2 0,-25 2 0,22 0 0,-22 0 0,23-2 0,-23 2 0,19 0 0,-19 0 0,17-2 0,-17 2 0,17 0 0,-17 0 0,0 0 0,21 4 0,-21-4 0,0 0 0,21 8 0,-21-8 0,0 0 0,21 5 0,-21-5 0,0 0 0,20 10 0,-20-10 0,21 3 0,-21-3 0,27 6 0,-27-6 1,24 4-1,-7-4 0,0-2 0,-17 2 0,29 2 0,-29-2 0,26 0 1,-9 2-1,-17-2 0,27 3 0,-27-3 0,28 8-1,-9-6 1,0-2 0,-2 2 0,-17-2 0,31 3 1,-14-1-1,-17-2 0,26 2 1,-26-2-1,21 0 0,-21 0 1,25 2-1,-25-2 0,26 0 0,-26 0 0,30 2 1,-30-2-1,29 0 0,-29 0 0,26 0 0,-26 0 0,27 2 0,-27-2 0,24 4 0,-24-4 0,31 5 0,-12-3 0,1 0-1,-1 2 1,0-4 0,4 0 0,-4 2 0,4-2 0,-6 0 0,2 0 1,0-2-1,-2 0 0,5 2 0,-1-2 0,-4 0 0,6-2 0,0 4-1,-4-1 1,2 1 1,1-2-1,-1-2 0,-2 0 0,8 2 0,-5 0 0,-1 0 0,2-1 0,1-1 0,3 0 0,-1 0 0,1 3 0,1-5 0,3 2 0,-1 0 0,0 1-1,2-1 1,-1 2 0,-3 0 0,-1 0 0,1 0 0,1-1 0,-5 1 0,1 0 0,-1-2 0,-1 4 0,4-4 0,-3 2 0,3-1 0,-1 1 0,3 0 0,-3 0 0,4-2-1,1 4 1,-1 0 0,2 0 0,-3 0 0,-1 2 0,-1 0 0,5 0 0,-6 2 0,3-3 0,-1 3 0,-1 2 0,-1-2 0,-1 1 0,3 3 1,-3-3-1,-4-1 0,-1 2 0,1-2 0,0-2 0,-2 1 0,0-1 0,-19-2 0,32 4 0,-13-2 0,-19-2 0,28 4 0,-28-4 0,25 3 0,-25-3 0,32 2 0,-32-2 0,29 4 0,-10-2 0,-2-2 0,2 2 0,1-2 0,-2 2 0,0-2 0,1 0 0,2-2 0,-4 4 0,4-4 1,0 0-1,0 0 0,-2 0 0,0-2 0,0 4 0,0-2 0,-2 2 0,0 0 0,0 0 0,-17 0 0,28 0 1,-28 0-1,27 0 0,-27 0 0,24 2 0,-24-2 0,27 4 0,-27-4 0,32 0 0,-13-2 1,-2 2-1,2-2 0,0 2 0,-19 0 0,36 0 0,-17-2 0,0 2 0,-2 4 0,2-4 0,0-2 0,1 0 1,3 1-1,0-3 0,1 0 0,-3 2 0,4-2 0,-2 1 0,5 1 0,4-2 0,-5 4 0,3-2 0,-3 2 0,3 0 0,-2 0 0,1 0 1,-7-2-1,1 6 0,2-4-1,-1 0 2,1 0-2,-2 2 2,-1 0-2,3 0 2,-4 1-1,2-4-1,-3 2 2,-1 1-1,2-4 0,2 4 0,-2-4 0,1 2 0,3-1 0,-2 2 0,-1-4 1,1 1-1,0 4 0,-2-4 0,2 0 0,-5 0 0,1 2 0,-2-2 0,0 2 1,2-2-1,0 2 0,2 0 0,-4 0 0,2 0 0,0 0 0,0 0 0,0 0 1,-2 2-1,-17-2 0,28 2 0,-28-2 1,29 0-1,-29 0 0,30-2 1,-30 2-1,27-2 0,-10 2 0,-17 0 0,26 0 0,-7 2 0,-19-2 1,30 2-2,-30-2 1,29 0 0,-29 0 0,26-6 0,-26 6 0,27-2 0,-10 2 0,-17 0 0,32 0 0,-11 0 0,-2 4 1,2-4-1,0 0 0,-21 0 0,32 4 0,-10-2 0,-1-2 0,-4 2 0,0-2 0,6 0 0,0 2 0,0-2 0,-1 0 0,1 0 1,-2 0-1,2 0 0,1 0 0,1 0 0,-2 0 0,-1 0 0,3-2 0,-2 2-1,1 0 1,1-2 0,-1 2 1,1-4-1,-2 2 0,-1-2 0,3 3 0,4-5-1,-3 4 1,1-2 0,-3 2 0,3 1 1,-3 1-2,3-2 2,-1 0-1,-5 2 0,0 0 0,0-2 0,0 0 0,-2 0 0,1 2 0,-1-2 0,0 0 0,4 2 0,-4 0 0,4 0 1,1 0-1,-1 0 0,4 2 0,-1-2 0,2 0 0,1 0 0,-1 2 0,4-2 0,-1-2 0,1 4 0,0-2 0,-3 4 0,-1-6 0,0 4 0,-1-4 0,-3 0 0,-1 2 0,-4-2 0,0 2 0,-2-2 0,-17 2 0,21 0 0,-21 0 0,19 4 0,-19-4 0,0 0 0,17 0 0,-17 0 0,0 0 0,23 2 0,-23-2 0,22-2 1,-22 2-1,23 4 0,-23-4 0,21 0 0,-21 0 0,19 0 0,-19 0 0,17 0 0,-17 0 0,19 2 1,-19-2-1,21 0 0,-21 0 0,24 4 0,-24-4 0,23 1 0,-23-1-1,23 0 2,-23 0-1,23 4 0,-23-4 0,22 2 0,-22-2 0,29 0 0,-12 0-1,-17 0 1,24 2 0,-24-2 0,25 0 0,-25 0 0,17-2 1,-17 2-1,0 0 0,23 4 0,-23-4 0,0 0 0,22 5 0,-22-5 0,0 0 0,23 8 0,-23-8 0,0 0 0,17 4 0,-17-4 0,0 0 0,17 4 0,-17-4 1,0 0-1,17 3 0,-17-3 0,0 0 0,23 4 0,-23-4 0,0 0 0,21 2 0,-21-2 0,19 0 0,-19 0 0,24 0 0,-24 0 0,19 0 0,-19 0 0,21 0 0,-21 0 0,21 2 0,-21-2 0,23 0 0,-23 0 0,24-2 0,-24 2 0,29-2 0,-12 2 0,0-2 0,4 0 0,-2 0 0,3 1 1,-5-3-1,4 0 0,2 0-1,0-1 1,-1 1 0,-3 0 0,6-2 0,-2 1 0,1-1 0,1 2 0,-4 1 0,3-1 0,-3-2 0,0 4 0,-2 0 0,0 0 0,2 1 0,-2-3 0,1 2 0,-2 0 0,-1-2 0,0-1 0,3 3 0,-1 0 0,-2 0 0,-17 2 0,33-4 0,-16 2 0,-17 2 0,28-3 0,-28 3 0,25-6 0,-25 6 0,20-4 0,-20 4 0,23-4 0,-23 4 0,19 0 1,-19 0-1,25-3 0,-25 3 0,28-4 0,-28 4 0,27-4 0,-10 2 0,-17 2 0,28-5 0,-28 5 0,25-8 0,-25 8 0,24-7 0,-24 7 0,23-6 0,-23 6 0,23-2 0,-23 2 0,23 0 0,-23 0 0,0 0 0,22-2 0,-22 2 0,0 0 0,17-4 0,-17 4 0,0 0 0,21-3 0,-21 3 0,0 0 0,19-2 0,-19 2 0,0 0 0,0 0 0,0 0 1,19-6-1,-19 6 0,0 0 0,0 0 0,0 0 0,0 0 0,0 0 0,17-13 0,-17 13 0,0 0 1,0 0-1,0 0 0,17-17 0,-17 17 0,0 0 0,11-19 0,-11 19 1,0 0-1,18-17 0,-18 17 0,0 0 0,11-21 0,-11 21 0,0 0 0,13-17 0,-13 17 0,0 0 0,10-18 0,-10 18 0,0 0 0,3-17 0,-3 17 0,0 0 0,2-17 1,-2 17-1,0 0 0,2-19 0,-2 19 0,0 0 0,0-19 1,0 19-1,0 0 0,2-21 0,-2 21 0,0 0 0,2-24 0,-2 24 0,0-17 0,0 17 0,2-19 0,-2 19 1,0-24-2,0 24 1,4-27-1,-4 27 1,0-26-1,0 26 2,-6-25-2,6 25 1,-4-20 0,4 20-1,0 0 1,-7-21 0,7 21 0,0 0 0,-4-21 0,4 21 0,0 0 0,-8-22 0,8 22 0,-5-17 0,5 17 0,-10-17 0,10 17 0,0 0 0,-2-25 0,2 25 0,0 0 0,-9-22 0,9 22 0,0 0 0,-4-23 0,4 23 0,-2-19 0,2 19 0,-4-17 0,4 17-1,0-19 1,0 19 0,-2-17 0,2 17 0,2-18 0,-2 18 0,0 0 0,4-23 0,-4 23 0,0 0 0,4-21 0,-4 21-1,0 0 1,0 0 0,-2-19 0,2 19 0,0 0 0,0 0 0,-2-16 0,2 16 0,0 0 0,0 0 0,0 0 0,2-17 0,-2 17 0,0 0 0,0 0 0,4-19 1,-4 19-1,0 0 0,0 0 0,0-21 0,0 21 0,0 0 0,0 0 0,0 0-1,0 0 1,0 0 0,5-17 0,-5 17-1,0 0 1,0 0-1,0 0 0,0 0-1,0 0-2,0 0-4,4 21-8,-21-31-7,17 10-2,-28-18-4,20-11-2,-15-23-1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8:42.684"/>
    </inkml:context>
    <inkml:brush xml:id="br0">
      <inkml:brushProperty name="width" value="0.15875" units="cm"/>
      <inkml:brushProperty name="height" value="0.15875" units="cm"/>
      <inkml:brushProperty name="color" value="#5C4C10"/>
      <inkml:brushProperty name="fitToCurve" value="1"/>
    </inkml:brush>
  </inkml:definitions>
  <inkml:trace contextRef="#ctx0" brushRef="#br0">6599 2212 7,'0'0'14,"0"0"-5,0 0 0,0 0 0,0 0 1,0 0 0,0 0-1,0 0-1,0 0 1,0 0-2,0 0-1,0 0 0,0 0-2,0 0 0,0 0-1,-19-8 1,19 8-2,0 0 1,0 0-1,0 0 0,-17-11 0,17 11 0,-17-4 1,17 4-1,-17-4-1,17 4 1,-17-5 0,17 5-1,-23-4 1,23 4-1,-21-9 0,4 5 1,17 4-1,-36-8 0,14 6 0,-3 1-1,0-1 1,-1 0 0,-3 2 0,-1-4 0,2 4 0,-1-4 0,-3 2 0,0-3 0,-2 3 0,-2-2 0,5-2 0,-3 3 0,-2-1-1,0-2 1,6 2-1,-2-3 1,0 1 0,1 1 0,-1-1-1,-2-2 1,0-1-1,4 1 0,-2 3 1,-4-3-1,0-1 1,0 1 0,0 1-1,2-3 1,-2 5-1,0-3 0,0 1 1,-2-1-1,6 4 0,-4-1 0,2-1 0,-2 2 1,3-3-1,-5 3 1,4-4-1,-4 5 0,1-3 1,-7-1-1,2 1 1,-3-2 0,3-1-1,-1 1 1,-5-1 0,3 0-1,-1 1 1,5-1-1,-3 1 0,3-1 1,-3 1-1,2-1 1,3 1-1,-1 1 1,4-3-1,0-1 1,2 1-1,0-1 1,0 2 0,-2-3-1,0 1 0,5-4 1,-7 2-1,-1 0 1,-1 0-1,2-1 0,0 1 1,-2 0-1,3 2 0,-1-1 1,-2 1-1,-2-2 1,1 2-1,-1-3 0,0 1 1,1 0-1,-3 0 0,0 2 0,3-3 1,-7 1-1,3 2 1,0-2-1,-7 0 1,1-4-2,0 0 2,0 0 0,0-2-1,2 0 0,-4 0 0,0 0 0,3-3 1,-1 5-1,2-2 0,-4-2 1,0 2-1,2 1 0,-2-3 1,-2 2-1,4 0 1,-4-1-1,0-1 1,2-2-1,0 2 0,-2-1 1,4-1-1,-6 1 0,4-1-1,6-1 1,-3-1 0,-1 1 0,2-3 0,6 1 1,-5 1-1,5-1 0,1-2 0,-4 1 0,5 1 0,1 2 1,0-1-1,6-1 0,0-1 0,-2 3 1,0 3-1,2-3 0,0 1 1,0 2-1,-2-1 0,-2 3 1,2-2-1,0 2 0,-2 2 0,0 1 1,2-1-1,-3 0 0,-1 2 0,4-1 0,0 1 1,0 2-1,2-2 0,-2 0 0,2 2 0,0-4 0,-4 6 0,6-3 0,-1-1 0,1 0 0,0 2 0,0 0 1,3 2-1,3-1 0,3-1 0,-3 0 0,5 7 0,2-3 0,19 9 0,-30-15 0,30 15 0,-25-13 0,25 13 0,-17-10 0,17 10 0,0 0 0,-19-13 0,19 13 0,0 0 0,-17-7 0,17 7 0,0 0 0,0 0 0,0 0 0,0 0 0,0 0 0,0 0 0,0 0 0,0 0 0,0 0 0,0 0 0,0 0 0,0 0 0,0 0 0,0 0 0,0 0 0,0 0 0,0 0 0,0 0-1,0 0 1,0 0 0,0 0 0,0 0 0,0 0 0,0 0-1,0 0 1,-10 17 0,10-17 0,4 16 0,-4-16 0,4 21 0,-4-21-1,4 23 1,-4-23 0,7 26 0,-7-26 0,6 27 0,-6-27 0,8 28 0,-8-28 0,7 24 1,-7-24-2,6 25 1,-6-25 1,2 22-1,-2-22 0,5 25 0,-5-25 0,0 26 0,0-26 1,2 25-2,-2-25 1,2 24 0,-2-24 0,4 25 0,-4-25 0,4 18 0,-4-18 0,0 21 0,0-21 0,2 17 0,-2-17 0,0 0 0,2 17 0,-2-17-1,0 0 1,0 0 0,0 0 0,0 0 0,0 0 0,0 0 1,0 0-1,0 0 0,0 0 0,0 0 2,0 0-2,-19-7 0,19 7 0,-10-19 0,10 19 0,-19-27 0,8 10 0,1-1 0,-1-1 0,2-2 0,-1-3 0,1 3 0,1 0-1,1 0 2,-1 1-2,2 1 1,1 0 1,-3 2-1,8 17 0,-11-30 0,3 13 0,8 17 0,-9-23 0,9 23 0,-4-17 0,4 17 0,0 0 0,-2-17-1,2 17 1,0 0 0,0 0 0,0-18 0,0 18-1,0 0 1,0 0 0,0 0 0,0 0 0,11-17 0,-11 17 0,0 0 0,0 0 0,0 0-1,0 0 1,17-8 0,-17 8 0,0 0 0,0 0 0,17-9 0,-17 9 0,17-4-1,-17 4 1,0 0 0,25-6 0,-25 6 0,28-3 0,-11 3 0,4 0 0,2 0 0,4 1-1,3 1 1,2 2 0,4-2 0,0 2 0,4-2 0,0 0 0,-1 1 0,-3-1 0,0 0 0,-2 2 0,-1 0 0,-7-1 0,-5-1 0,2 0 0,-4 0 0,-2 2 0,-17-4 0,22 4 0,-22-4 0,0 0-1,21 5 1,-21-5-2,0 0 0,0 0-5,0 0-10,4 28-8,-21-31-8,17 3-3,-4-23-1,-5-7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8:37.047"/>
    </inkml:context>
    <inkml:brush xml:id="br0">
      <inkml:brushProperty name="width" value="0.15875" units="cm"/>
      <inkml:brushProperty name="height" value="0.15875" units="cm"/>
      <inkml:brushProperty name="color" value="#5C4C10"/>
      <inkml:brushProperty name="fitToCurve" value="1"/>
    </inkml:brush>
  </inkml:definitions>
  <inkml:trace contextRef="#ctx0" brushRef="#br0">5705-1540 23,'3'-17'11,"-3"17"2,0 0-2,0 0-2,0 0-1,0 0 0,0 0-1,0 0-1,0 0-1,0 0 0,0 0-1,-11-17 0,11 17-1,0 0 0,0 0 0,-23-17-1,23 17 1,-17-9-1,17 9 0,-19-12 0,19 12 1,-21-11-1,21 11 0,-26-11 0,26 11 0,-30-11 0,30 11 0,-36-8-1,19 4 0,-4 0 0,0 1 0,0-1 1,0 2-2,-1-2 1,1 2 0,-2-1 0,2 1-1,4 0 1,0 0-1,-2-2 0,2 4 1,17 0-1,-28-2 0,28 2 1,-29-2-1,29 2 1,-28-1-1,28 1 1,-29 1-1,29-1 0,-32 2 1,15-2-1,0 2 0,-2-2 1,2 0-1,-4 2 1,2 0-1,-1-2 1,1 4-1,-2-2 1,0 0-1,0-1 1,0 1-1,1 0 0,1 0 1,-2 0-1,0 0 0,0 2 0,0-1 0,0 3 0,-3-2 1,-3 1-1,-1 1 0,1-2 1,-1 1-1,-2-3 0,1 4 0,1 0 0,1-3 1,1 3-1,3 0-1,-1-1 1,3-1 0,0 2 0,2-1 0,2-1 0,17-4 0,-30 12 0,30-12 1,-27 11-1,27-11 0,-23 11 0,23-11 0,-24 13 0,24-13 0,-23 13 0,6-1 0,17-12 0,-27 20 0,10-6 0,0-3 0,-3 2 0,-1 2 1,-2-2-1,4 1 0,-4-1 1,2 0-1,3 0 0,-3-2 0,4 5 1,0-3-1,17-13 0,-31 17 0,31-17 1,-26 17-1,26-17 0,-23 18 0,23-18 0,-21 19 0,21-19 0,-17 23 0,17-23 0,-19 30 1,19-30-2,-17 23 2,17-23-1,-15 26 0,15-26 0,-15 26 0,15-26 0,-10 25 0,10-25 0,-13 24 0,13-24 1,-15 23-1,15-23 0,-8 22 0,8-22 1,-13 25-1,13-25 0,-5 26 0,5-26 0,-12 27 1,12-27-1,-13 26 0,13-26 0,-13 25 0,13-25 1,-12 24-1,12-24 0,-11 21 0,11-21 0,-8 20 1,8-20-1,-7 21 0,7-21 0,-8 19 0,8-19 1,-4 19-1,4-19 0,-5 22 0,5-22 0,-8 23 1,8-23 0,-4 21-1,4-21 1,-9 22-2,9-22 2,-8 19 0,8-19 0,-3 23-2,3-23 1,-4 26 0,4-26 0,0 27 0,0-27 0,0 26 0,0-26 0,2 28 0,-2-28 0,-2 27 1,2-27-1,2 22 0,-2-22 0,-2 25 1,2-25-1,9 24 0,-9-24 0,6 25 0,-6-25 0,7 28 0,-7-28 1,12 26-1,-12-26 0,7 25 0,-7-25 0,8 22 0,-8-22 0,9 25 1,-9-25-1,10 26 0,-10-26 0,11 26 1,-11-26-1,8 27 0,-8-27 0,11 28 1,-11-28-1,8 28 0,-8-28 0,9 27 1,-9-27-1,10 22 0,-10-22 0,0 0 1,15 25-1,-15-25 0,11 19 1,-11-19-1,0 0 0,19 28 0,-19-28 1,12 26-1,-12-26 0,15 25 0,-15-25 1,13 26-1,-13-26 0,17 28 1,-17-28-1,19 23 0,-19-23 0,21 23 0,-21-23 0,17 16 0,-17-16 0,19 17 1,-19-17-1,17 17 0,-17-17 0,19 19 0,-19-19 1,21 17-1,-21-17 0,26 17 0,-26-17 0,27 19 0,-10-12 0,-17-7 0,26 19 0,-26-19 1,29 19-1,-12-11 0,-17-8 0,22 15 1,-22-15-1,29 13 0,-29-13 0,30 13 0,-13-7 0,-17-6 0,25 15 0,-25-15 1,26 13-1,-26-13 0,21 15 0,-21-15 0,21 13 0,-21-13 0,23 12 0,-23-12 0,20 13 0,-20-13 0,27 11 0,-27-11 1,26 13-1,-26-13 0,27 10 0,-27-10 0,30 9 0,-30-9 1,31 9-1,-31-9 0,26 8 0,-26-8 0,27 11 0,-27-11 1,26 10-1,-26-10 0,30 3 0,-30-3 0,33 6 0,-13-10 0,-3 6 1,2-2-1,0 0 0,-2 6 0,2-2 0,-19-4 1,27 5-1,-27-5 0,24 12 0,-24-12 1,23 3-1,-23-3 0,19-2 0,-19 2 0,25 6 0,-25-6 0,24 4 0,-24-4 0,23 7 0,-23-7 1,25 0-1,-25 0 0,26 2 0,-26-2 0,27 0 0,-27 0 0,28 0 0,-28 0 0,27 2 1,-27-2-1,28 0 0,-28 0 0,27-2 0,-27 2 0,26 0 0,-26 0 0,27 4 1,-27-4-1,26 0 0,-26 0 0,23-6 0,-23 6 1,19-3-1,-19 3 0,21-4 0,-21 4 0,19-10 0,-19 10 0,22-5 0,-22 5-1,29-13 1,-12 5 0,-17 8 0,32-11 0,-15 5 0,4-3 0,-2 1 0,0 3 1,1-5-1,-1 3 0,0 1 0,2 0 0,-2-1 0,-2 3 0,0-3 0,0 1 0,-17 6 1,31-17-1,-31 17 0,28-13 0,-28 13 0,26-13 0,-26 13 0,25-16 0,-25 16 0,21-9 0,-21 9 1,23-19-2,-23 19 1,28-20 1,-28 20-1,27-19 0,-27 19 0,28-19 0,-28 19 1,28-21-1,-28 21 0,27-19 0,-27 19 0,26-22 0,-26 22 0,19-23 0,-19 23 0,19-19 0,-19 19 0,15-20 1,-15 20-1,14-19 0,-14 19-1,13-19 1,-13 19 0,13-21 1,-13 21-1,10-22 0,-10 22 0,9-23 0,-9 23 0,10-28 0,-10 28 0,5-30 0,-5 30 0,6-32 0,-6 32 0,6-25 1,-6 25-1,9-28 0,-9 28 0,8-25 0,-8 25 0,11-28 0,-11 28 0,8-32 0,-8 32 0,3-26 0,-3 26 0,6-29 0,-6 29 0,4-26 0,-4 26 0,2-30 0,-2 30 0,2-30 0,-2 30 1,0-32-1,0 15 0,0 17-1,0-32 2,0 13-1,0 0 0,2 2-1,-2-2 1,-2 2 0,2 17 0,-2-32 1,2 32-1,-4-26 0,4 26 0,-2-26 0,2 26-1,-6-30 2,6 30-1,-3-31 1,3 31-2,-6-28 2,6 28-2,-4-26 2,4 26-1,-4-25 0,4 25 0,-7-28-1,7 28 2,-8-30-1,3 13 0,5 17 0,-4-28 0,4 28-1,-6-25 2,6 25-2,-8-28 1,8 28 0,-5-23 1,5 23-1,-12-26 0,12 26 0,-5-24 0,5 24 0,-10-23 0,10 23 0,-11-26 0,11 26-1,-13-25 2,13 25-2,-17-24 1,17 24 0,-16-27 0,16 27 0,-15-24 0,15 24 0,-13-25 0,13 25 0,-15-24 0,15 24 0,-13-25 0,13 25 0,-15-24 1,15 24-2,-16-26 2,9 9-1,7 17 0,-17-25 0,17 25 0,-19-26 0,19 26 0,-15-25 0,15 25 0,-15-20 0,15 20 0,-16-23 0,16 23 0,-11-19 0,11 19 0,-9-21 0,9 21 0,0 0 0,-14-22 0,14 22 0,0 0 0,-9-21 0,9 21 0,0 0 0,-15-19 0,15 19 0,-10-17 0,10 17 0,-17-17-1,17 17-1,-34-24-4,-9-8-10,8 13-9,-42-49-3,-8-9-4,-50-45-4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7:41.567"/>
    </inkml:context>
    <inkml:brush xml:id="br0">
      <inkml:brushProperty name="width" value="0.15875" units="cm"/>
      <inkml:brushProperty name="height" value="0.15875" units="cm"/>
      <inkml:brushProperty name="color" value="#7F7F7F"/>
      <inkml:brushProperty name="fitToCurve" value="1"/>
    </inkml:brush>
  </inkml:definitions>
  <inkml:trace contextRef="#ctx0" brushRef="#br0">-554 406 1,'0'0'7,"0"0"3,0 0-2,0 0-1,0 0 1,0 0 0,0 0 1,0 0-1,0 0 1,0 0-1,-9-17 0,9 17 0,0 0-1,0 0-1,0 0 0,0 0-2,0 0-1,0 0-1,-10-17 1,10 17-1,0 0-1,0 0 1,-13-17 1,13 17-1,0 0 1,-9-17-1,9 17 0,-10-19 0,10 19 0,-9-20 0,9 20-1,-12-23 0,12 23 0,-9-22 0,9 22 0,-12-19 0,12 19 1,-11-23-1,11 23 0,-13-22 0,13 22 0,-12-25 0,12 25 0,-13-26 0,13 26-1,-11-27 1,11 27-1,-12-28 1,12 28-1,-13-30 1,13 30-1,-11-32 1,11 32 0,-12-32-1,5 15 1,-1-4-1,3 4-1,-5-3 2,4-5-3,-5 2 2,4 1-2,-3-1 2,3 1-2,-5 1 2,3-2 0,1 3-1,-5 1 2,3-2-2,-1 0 2,2 3-1,-3-1 1,5-4-1,-5 4 0,5 0 0,-1 1 1,2-1-1,-1 0 0,-1 2 0,3-2 0,-3 2 0,0-2 0,1-1 0,-3 1 0,1-2 0,-1 0 0,1 1 0,0-1 1,-1 0-1,2 1 0,-1-1 0,0 2 0,-1-2 0,1 1 0,1 1 0,-1-2 0,-1 0-1,3 4 1,-3-1 0,2-3 0,1 2 0,1 0 0,-1 0 0,1 0 0,0 1 0,2-3 0,-1 4 0,1-4 0,-2 2 0,-1 2 0,1-1 0,0-1 0,1 0 0,-3 2 0,2 0 0,3-2 0,-1 2 1,0 0-1,4 17 1,-7-32-1,7 32 1,-10-32-2,10 32 2,-9-28-2,9 28 1,-12-26-1,12 26 1,-11-29-1,11 29 1,-8-26 0,8 26 0,-7-28 0,7 28 0,-2-23 0,2 23-1,-2-17 1,2 17 0,0 0 0,4-20 0,-4 20 0,0 0 0,0 0 0,0 0 0,4-17 0,-4 17 0,0 0 0,0 0 0,0 0 0,0 0 0,0 0 0,0 0 0,0 0 0,0 0 0,0 0 0,0 0 0,0 0 0,0 0 0,0 0 0,0 0 1,0 0-1,0 0 0,0 0 0,0 0 0,0 0-1,0 0 1,0 0 0,0 0 0,0 0 0,0 0 0,0 0 0,0 0 0,0 0 0,0 0-1,0 0 1,0 0 0,0 0 0,0 0 0,0 0 0,0 0 0,0 0 0,0 0 0,0 0 0,-10 22 1,10-22-1,0 0-1,-8 28 2,8-28-1,-5 25-1,5-25 2,-6 30-1,4-13 0,2-17 1,-7 32-1,7-32 0,-10 28 1,10-28 0,-13 27-1,13-27 1,-13 17-2,13-17 1,-12 17-1,12-17 1,-11 18-1,11-18 2,-10 17-2,10-17 0,-5 19 1,5-19 0,-6 17 0,6-17 0,-2 19 0,2-19 0,0 0 0,-4 23 0,4-23 0,0 0 0,-5 18 0,5-18 0,0 0 0,0 0 0,0 0 0,0 0 0,0 0 0,0 0 0,0 0 0,0 0 0,0 0 0,0 0 0,0 0 0,0 0 0,0 0 0,0 0 0,0 0 0,0 0 0,0 0 0,0 0 0,0 0 1,0 0-1,0 0 0,0 0 0,0 0 0,0 0 0,0 0 0,0 0 0,0 0 0,0 0 1,0 0-1,-4-20 0,4 20 0,2-19 0,-2 19-1,6-28 1,-6 28 1,9-31-1,-1 15 1,-8 16-1,13-34 0,-6 17-1,3 0 2,-10 17-2,19-30 1,-19 30-1,15-29 1,-15 29 0,13-24-1,-13 24 2,12-23-2,-12 23 2,11-22-2,-11 22 2,11-21-1,-11 21 0,10-21 0,-10 21 0,5-19 0,-5 19 0,4-20 0,-4 20 0,0-19 1,0 19-1,0-17 0,0 17 0,0 0 0,-4-21 0,4 21 0,0 0 0,0 0 1,0 0-1,-1-17 0,1 17 0,0 0 0,0 0 0,0 0 0,0 0 0,0 0 0,0 0 0,0 0 0,0 0 0,0 0 0,0 0 0,0 0 1,0 0-1,0 0 0,0 0 0,0 0 0,0 0 0,0 0-1,0 0 1,0 0 0,0 0-1,0 0 1,0 0-1,0 0 1,0 0 0,0 0 0,0 0 0,0 0 0,0 0 0,0 0 0,0 0 0,11 17 0,-11-17 1,0 0-1,0 0 0,13 23 0,-13-23 0,0 0 0,13 19 0,-13-19 0,0 0 0,16 17 0,-16-17 1,0 0-1,0 0 0,19 18 0,-19-18 0,0 0 0,0 0 0,0 0 0,17 17 1,-17-17-1,0 0 0,0 0 0,0 0 0,18 17 0,-18-17 0,0 0 0,0 0 0,18 21 0,-18-21 0,0 0 0,15 17 0,-15-17 0,0 0 0,17 19 0,-17-19 0,0 0 1,22 22-1,-22-22 0,0 0 0,21 21 1,-21-21-1,0 0 0,19 23 0,-19-23 0,0 0 0,17 15 0,-17-15 1,0 0-1,0 0 1,17 15-1,-17-15 1,0 0-1,0 0 1,19 15-1,-19-15 0,0 0 0,0 0 0,0 0-1,17 15 1,-17-15 0,0 0 0,0 0 0,0 0 0,0 0 0,0 0 0,0 0 1,0 0-1,17 15 1,-17-15-1,0 0 0,0 0 0,0 0 0,0 0 0,0 0 0,0 0 0,0 0-1,0 0 1,0 0 0,19 11-1,-19-11-1,0 0-11,0 19-9,0-19-6,0 0-3,-39 8-2,8-16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2:47.410"/>
    </inkml:context>
    <inkml:brush xml:id="br0">
      <inkml:brushProperty name="width" value="0.21167" units="cm"/>
      <inkml:brushProperty name="height" value="0.21167" units="cm"/>
      <inkml:brushProperty name="color" value="#282C59"/>
      <inkml:brushProperty name="fitToCurve" value="1"/>
    </inkml:brush>
  </inkml:definitions>
  <inkml:trace contextRef="#ctx0" brushRef="#br0">80 107 1,'-23'-7'13,"23"7"-4,0 0-5,-4-17-2,4 17 1,-11-19 0,11 19 0,0 0 1,-17-23 1,17 23 0,0 0 0,-13-17 1,13 17-1,0 0-1,0 0-1,0 0 1,0 0 0,0 0 0,0 0 0,-19-7 1,19 7 0,0 0-1,0 0-1,0 0 0,0 0 0,0 0 1,0 0-2,0 0 1,0 0 0,0 0 0,0 0 0,0 0 0,0 0 0,0 0 0,24 11-1,-24-11 1,18 4-1,-18-4 0,18 5 0,-18-5-1,27 4 1,-27-4-1,30 2 0,-30-2 0,32 2 0,-14-4 1,0 2-1,1-4 0,0 2 1,-2-1-1,4 1 0,-4-2 0,2 0 0,-2 0 0,0 1-1,0 1 0,2 0 1,-19 2-1,31-6 0,-11 4 0,-1 4 0,-2-4 1,4 0-1,-21 2 0,30-3 0,-11 3 0,-19 0 0,29 0 0,-29 0 0,26 0 0,-26 0 1,27 2-1,-27-2 0,28 1 0,-28-1 0,31 2 0,-12 0 1,-1 0-1,5-2 1,-4 2-1,4 0 1,-2 0-1,1 2 1,-5-4-1,0 3 1,1-3-1,-1 4 0,0-4 1,-17 0-1,28 4 0,-28-4 1,28 2-1,-28-2 0,27 2 0,-27-2 0,25 5 1,-25-5-1,24 2 0,-24-2 0,25 2 0,-25-2 0,30 8 0,-30-8 0,30 1 0,-11 3 0,0-2 0,0 2 0,-2 0 0,0-3 0,0-1 0,2 2 0,-19-2 0,25 6 0,-25-6 0,25 4 0,-25-4 0,24 4 0,-24-4 0,23 5 1,-23-5-2,23 6 1,-23-6 0,24 7 0,-24-7 0,19 8 0,-19-8 1,21 6-1,-21-6-1,17 7 1,-17-7 0,0 0-2,19 10-2,-19-10-12,0 0-9,0 0-5,-17-44-4,-2-5-1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7:07.216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101 51 3,'0'0'17,"0"0"0,0 0-3,-22-4-2,22 4-1,0 0-1,-25-5-1,25 5-1,-19-4-2,19 4-2,0 0 0,0 0 1,-21-8 0,21 8-1,0 0 1,0 0-1,0 0 0,0 0 0,0 0-1,0 0 0,-17-13-1,17 13 0,0 0 0,0 0-1,0 0 1,0 0-1,0 0 0,0 0 0,0 0 0,0 0 0,0 0 0,0 0 0,0 0 0,0 0 0,0 0 0,6-17-1,-6 17 1,0 0-1,0 0 0,0 0 0,0 0 1,0 0-1,0 0 0,19 6 0,-19-6 1,0 0 0,21 11-1,-21-11 1,0 0 0,24 23 0,-24-23 0,0 0 0,21 24 0,-21-24-1,13 19 1,-13-19 0,12 21-1,-12-21 0,11 20 1,-11-20-2,12 25 2,-12-25-1,7 22 0,-7-22 0,10 21 0,-10-21 1,9 22-1,-9-22 0,8 24 0,-8-24 0,9 21 0,-9-21 0,6 19 0,-6-19-1,9 17 1,-9-17 0,0 0 0,12 20 0,-12-20 0,0 0 0,9 19 0,-9-19 0,0 0 0,8 17 1,-8-17-1,0 0 0,3 21 0,-3-21 0,0 0 0,4 20 0,-4-20 0,0 0 0,4 17 0,-4-17 0,0 0 0,2 17 1,-2-17-1,0 0 0,0 21 0,0-21 0,0 0 0,0 0 0,-2 22 0,2-22 0,0 0 0,-2 19 0,2-19-1,0 0 1,0 17 0,0-17 0,0 0 0,0 0-1,2 18 1,-2-18 0,0 0 0,0 0-1,0 0 1,2 19 0,-2-19-1,0 0 0,0 0 1,0 0-2,2 17 0,-2-17-1,0 0-3,0 0-8,0 0-7,0 0-4,24-9-3,-24 9-1,21-27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7:08.44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456-9 11,'0'0'19,"0"0"2,0 0-5,0 0-3,0 0-1,0 0-1,-17 0-1,17 0-3,0 0 0,0 0-1,0 0-1,0 0 0,0 0-1,0 0 0,0 0-1,0 0 0,0 0-1,0 0 0,0 0 0,0 0 0,0 0 0,0 0-1,-19 17 1,19-17-1,0 0 0,-12 21 0,12-21 0,-11 16 0,11-16 0,-11 19-1,11-19 1,-14 21 0,14-21-1,-13 20 1,13-20-1,-9 17 1,9-17-1,-8 21 0,8-21 0,-4 19 0,4-19 1,-6 20-1,6-20 0,-3 23 0,3-23 0,-4 22 0,4-22 0,-4 25 1,4-25-2,-4 24 1,4-24 0,0 21 0,0-21 0,0 18 1,0-18-1,2 19 0,-2-19 0,0 19 0,0-19 0,-2 19 0,2-19 0,0 20 0,0-20-1,0 0 1,-2 19 0,2-19 0,0 0 1,-1 22-1,1-22 0,0 0 0,-4 19 0,4-19 0,-2 19 0,2-19 0,-4 19-1,4-19 1,-4 18 0,4-18 0,-5 23 0,5-23 0,-6 22 0,6-22 0,-4 25 0,4-25-1,-6 28 1,6-28 0,-1 19 0,1-19 0,-2 17 0,2-17 0,0 0-1,0 0 0,0 0 0,0 0-1,0 0-4,0 0-11,0 0-5,0 0-4,0 0-3,0 0-1,0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9:03.867"/>
    </inkml:context>
    <inkml:brush xml:id="br0">
      <inkml:brushProperty name="width" value="0.15875" units="cm"/>
      <inkml:brushProperty name="height" value="0.15875" units="cm"/>
      <inkml:brushProperty name="color" value="#787878"/>
      <inkml:brushProperty name="fitToCurve" value="1"/>
    </inkml:brush>
  </inkml:definitions>
  <inkml:trace contextRef="#ctx0" brushRef="#br0">3504 31 27,'0'0'22,"26"11"-2,-26-11-7,0 0-15,0 0-2,0 0 1,-9-22 0,9 22 2,0 0 1,0 0 2,-14-17 2,14 17 2,0 0 0,-30-4 0,30 4-2,-23 4 0,23-4-1,-21 4 0,21-4-1,0 0 0,-20 9 1,20-9 0,0 0 0,-17 2 0,17-2 0,0 0-1,0 0 1,-17 9-2,17-9 1,0 0 0,-19 27 0,19-27 0,-19 22 0,19-22 0,-25 30 0,8-14 0,2 4-1,-6-3 1,2 4-1,-7-4 0,-1 4 0,-1-4 0,-6 3 0,-2-1 0,-2 0 1,-6-2-2,1 4 1,-3-1 1,1 3-1,-6 3 0,-2 1 0,-2-3 0,-2 6-1,0-1 1,-4 1-1,-1 0 0,-1 0-1,3 0 1,-3 0 1,3 2-1,5-2 0,0 0 0,4-1 1,0 1-1,1-4 0,3-1 0,3-3 1,1-5-1,3 0 0,2-2 0,6-2 1,2-3 0,5 1-1,2-3 1,5 1-1,0-3 1,1 1-1,17-7 0,-26 17 0,26-17 1,-27 12-1,27-12 0,-28 16 0,11-4 1,0-3-1,0 3 0,-2-5 0,-2 6 0,0-3 0,0-1 0,-3 2 1,-1 1-1,4-3 0,-3 0 0,1 3 0,-2-3 0,1 3 0,1-3 0,0 0 0,-1 3-1,-3-1 1,-1 2 0,-1 0 0,1 2 0,-2-1 0,-1 1 0,1 0 0,2 0 0,-3 0 0,1 0 0,0-2 0,-1 4 0,-5-2 1,6 2-2,-6 0 2,-2 2-2,0-2 2,2 0-2,-1 0 2,3 0-1,1-2 0,-1 2 0,4-2 0,2 4 0,-1-4 0,3 2 1,-1-4-1,2 2 0,1 2-1,-1-2 1,3-2-1,3-7 1,2 7-1,-1-6 1,18-7-1,-28 19 1,28-19 0,-26 11 0,26-11 0,-19 12 0,19-12 0,-17 5 0,17-5 0,0 0 0,0 0 0,0 0 0,-17 10 0,17-10 0,0 0 0,0 0 0,0 0 0,0 0 0,0 0 0,0 0 0,0 0 0,0 0 1,17-6-1,-17 6 0,0 0 0,17-9 1,-17 9-1,0 0 0,24-27 2,-24 27-2,17-26 1,-5 9-1,-1-2 2,2-1-3,2-5 2,1 1-1,1-1-1,3-3 1,1-2 0,2-2 0,2 0 0,1-2 0,3 0-1,-1-2 1,0 2 0,1 0 0,-1 0 0,-3 2 0,3 0-1,1 6 2,-7 2-2,1 1 1,-2 4 0,-2 0 0,0 8 0,-2 0 0,-17 11 0,19-17 0,-19 17 0,17-8 0,-17 8 0,0 0 0,0 0 0,0 0 0,0 0 0,0 0 0,0 0 0,0 0 0,0 0 0,0 0 0,2 17 0,-2-17 0,-15 28-1,1-11 1,-1 0 1,4 2-2,-4 0 2,-2 5-1,-2-1 0,0 0 0,2-1 0,0 3 0,-2 1 0,-4-1 0,0-1 0,2-1-1,1-1 2,-3 3-1,0-3 0,0-1 0,-1 2 0,1-1 0,-2 1 0,3 1 0,-5 1 0,4-1 0,1 3 1,-1-3-1,0 3-1,2-5 1,-1 3-1,5-5 1,-2 1-1,2-4 1,17-17-1,-25 26 0,25-26 2,-19 21-1,19-21 0,0 0-1,0 0 1,0 0 0,-17 15 0,17-15 0,0 0-1,0 0 1,0 0 0,29-4 0,-29 4 0,30-7 0,-11 1 0,5-3 0,5 1 0,-1-3 0,2 3 0,1-1 0,3-2 0,0 1 1,-2 3-1,2-1 0,2 1 1,-2 3 0,2-6 0,6 3-1,0-4 1,1 3-1,5-5 1,1 0-1,0-2 0,4-2 0,-2 4 0,0-4-1,0 5 2,1-5-2,-5 6 1,2-2 0,2 2 0,-2-1 1,1 1-1,-3 0 0,0 1-1,-5 1 2,-2 1-2,0 1 1,-10 1-1,-2 2 0,-9-1-2,4 12-8,-23-7-6,0 0-3,0 0-1,-34-11-1,-8-12-3,2-7-1,-13-17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7:13.861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220-1 34,'0'0'27,"0"0"0,0 0 0,0 0-12,0 0-4,0 0-3,0 0-2,0 0 0,0 0-1,0 0-1,0 0-1,0 0 0,-17-8 0,17 8-1,0 0 0,0 0 0,-17 19-1,17-19 1,-9 17-1,9-17 0,-10 26 0,3-7 0,1-2-1,2 2 1,-5 3-1,1 3 0,1-2 0,-1 1 1,0-1-1,1 1 0,-1-1 0,3-1 0,-1 1 0,0-2 0,2-1 0,1 1 0,-3-2 0,0 0 0,1 0 0,5-19 0,-14 32 0,7-15 0,1-1 1,6-16-1,-11 32 1,11-32 0,-8 23-1,8-23 0,0 0-1,0 0-1,-4 25-3,4-25-6,0 0-11,0 0-5,0 0-5,12-19-1,-12 19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7:14.800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288-5 31,'0'0'28,"0"0"0,0 0-1,0 0-10,0 0-5,-1-17-4,1 17-2,0 0-1,0 0-1,0 0-1,0 0 0,0 0 0,0 0-1,1 19 0,-1-19 1,0 20-1,0-20 0,-1 29 0,4-10 0,-6-1 0,6 1-1,1-2 1,0 4-1,2-2 1,1 1-1,-1 1 0,0 2 0,3-6-1,0 3 1,-3 1 0,4-2-1,-3 0 0,5 2 0,-3-5 0,2 1 0,-1 2 0,-10-19 0,23 30 0,-23-30 0,22 29 0,-22-29 0,23 22 0,-23-22-1,23 23 1,-23-23 0,19 17 0,-19-17-1,17 24 2,-17-24-1,15 23 1,-15-23-1,17 19 0,-17-19 0,17 22 1,-17-22-2,0 0 0,0 0 0,23 17-3,-23-17 0,0 0-6,0 0-10,0 0-8,0 0-3,0 0-3,0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9:56.486"/>
    </inkml:context>
    <inkml:brush xml:id="br0">
      <inkml:brushProperty name="width" value="0.15875" units="cm"/>
      <inkml:brushProperty name="height" value="0.15875" units="cm"/>
      <inkml:brushProperty name="color" value="#787878"/>
      <inkml:brushProperty name="fitToCurve" value="1"/>
    </inkml:brush>
  </inkml:definitions>
  <inkml:trace contextRef="#ctx0" brushRef="#br0">-4-19 9,'0'0'16,"0"0"-1,0 0-2,0 0-1,0 0-1,0 0-1,0 0-1,0 0-1,0 0-1,0 0-2,-17 3 0,17-3 0,0 0-1,0 0 0,0 0 1,0 0-1,0 0 0,0 0-1,0 0 0,0 0 0,0 0-1,0 0 0,0 0 0,0 0 0,0 0-1,0 0 0,0 0 1,0 0-1,0 0-1,0 0 1,0 0 0,0 0 0,0 0 1,0 0-1,0 0 0,15 17 1,-15-17-1,0 0 1,0 0 0,16 23 0,-16-23-1,0 0 1,9 22 0,-9-22-1,8 21 0,-8-21 0,9 17 0,-9-17 0,10 19 0,-10-19 1,0 0-1,13 24-1,-13-24 1,0 0 0,0 0 0,17 25-1,-17-25 0,0 0 1,11 21-1,-11-21 1,6 18-1,-6-18 1,7 17-1,-7-17 1,8 19-1,-8-19 0,8 19 1,-8-19-1,5 17 0,-5-17 0,0 0 0,14 21 1,-14-21-1,0 0 0,11 24 0,-11-24 1,7 19-1,-7-19 0,0 0 0,10 23 1,-10-23-1,0 0 0,11 17 0,-11-17 1,0 0-1,10 18 0,-10-18 0,0 0 0,9 21 0,-9-21 0,0 0 0,10 21 0,-10-21 0,0 0 0,13 22 1,-13-22-2,0 0 1,15 23 0,-15-23 0,11 23 1,-11-23 0,14 20 0,-14-20 0,11 23 0,-11-23 0,11 23 0,-11-23 0,12 20 0,-12-20-2,7 19 2,-7-19-1,12 21 0,-12-21 0,11 21 0,-11-21 0,11 20 0,-11-20 0,12 25 0,-12-25 0,11 22 0,-11-22 0,10 27 0,-10-27 1,11 24-1,-11-24 0,13 28 0,-13-28 0,12 29 0,-12-29 0,11 30 0,-11-30 0,9 30 0,-5-13 0,-4-17 1,8 28-1,-2-11 0,-6-17-1,7 30 1,-7-30 0,11 29 0,-11-29 0,14 26 0,-14-26 0,9 21 0,-9-21 0,12 22 0,-12-22 0,9 19 0,-9-19 0,8 21 0,-8-21 0,11 24 0,-11-24 0,8 25 0,-8-25 0,7 24 0,-7-24 0,10 25 0,-10-25 0,9 24 0,-9-24 0,11 25 0,-11-25 0,8 24 0,-8-24 0,6 26 0,-6-26 0,3 27 0,-3-10 0,0-17 0,6 30 0,-6-30 0,6 28 0,-6-28 0,7 27 0,-7-27 0,10 26 0,-10-26 0,7 24-1,-7-24 1,10 23 0,-10-23 0,7 21 0,-7-21 0,8 17 0,-8-17 1,8 18-2,-8-18 2,0 0-1,5 19 0,-5-19 0,0 0 0,0 0 0,10 19 0,-10-19 0,0 0 0,0 0 0,0 0-1,0 0 1,0 0 0,0 0 0,0 0 0,0 0 0,0 0 0,0 0 1,0 0-2,0 0 1,0 0 1,0 0-1,0 0 0,0 0 0,0 0 0,0 0-1,0 0 1,0 0 1,0 0-1,0 0 0,0 0 0,0 0 0,0 0 0,0 0 0,0 0 1,0 0-1,0 0 0,0 0 1,0 0-1,0 0 1,0 0-1,0 0 0,0 0 1,0 0-1,0 0 0,0 0 0,-10-17 0,10 17 0,0 0 0,-11-19 1,11 19-1,0 0 0,-17-20 0,17 20 0,-17-17 0,17 17 1,-15-17-1,15 17 0,-21-17 0,21 17-1,-19-15 1,19 15 0,-21-17 0,21 17 0,-21-12 0,21 12 0,-17-16 0,17 16 0,-17-14 0,17 14 0,0 0 0,-21-26 0,21 26 0,-17-17 1,17 17-1,-17-19 0,17 19 0,-21-22 0,21 22 0,-20-25 0,20 25 0,-23-22 0,23 22 0,-21-23 0,21 23 0,-23-23 0,23 23 0,-24-22 0,24 22 0,-23-21 1,23 21-2,-25-24 2,25 24-1,-20-21-1,20 21 1,-19-21 0,19 21 0,-19-21 0,19 21 0,-19-18 0,19 18 0,-17-17 0,17 17 0,-17-19 0,17 19 0,-14-19 0,14 19 1,-13-19-1,13 19 0,-11-19-1,11 19 2,0 0-1,-12-17-1,12 17 1,0 0 0,0 0 0,0 0 0,0 0 0,0 0 0,-11-17 0,11 17 0,0 0-1,0 0 1,0 0 0,0 0 0,0 0 0,0 0 0,0 0 0,0 0-1,0 0 1,0 0-1,0 0 1,0 0 0,0 0-1,0 0 1,0 0 0,0 0 0,17 17 0,-17-17 0,0 0 0,0 0 0,21 21 0,-21-21 0,17 13 0,-17-13 0,19 15 0,-19-15 0,23 15 0,-23-15 0,26 12 0,-26-12 0,29 13 0,-29-13 0,26 13 0,-26-13 0,25 13 0,-25-13 0,22 21 0,-22-21 0,19 21 0,-19-21 0,19 20 0,-19-20 0,19 23 0,-19-23 0,17 23 0,-17-23 0,15 26 0,-15-26 0,16 28-1,-16-28 1,15 27 0,-15-27 0,17 22 0,-17-22 0,21 25 0,-21-25 0,17 20 0,-17-20 0,20 17 0,-20-17 0,19 19 0,-19-19 0,21 15 0,-21-15 0,21 15 0,-21-15 0,21 15 0,-21-15 0,19 13 0,-19-13 0,0 0 0,23 17 0,-23-17 0,0 0 0,18 23 1,-18-23-1,0 0 0,21 21 0,-21-21 0,0 0 0,23 17 0,-23-17 0,0 0-1,23 17 1,-23-17 0,19 9 0,-19-9 0,0 0 0,21 19 0,-21-19 0,0 0-1,18 17 2,-18-17-1,0 0-1,14 19 2,-14-19-1,0 0 0,0 0 0,0 0 0,0 0 0,17 15 0,-17-15 0,0 0 0,0 0 0,0 0 0,0 0 0,0 0 0,0 0 0,0 0 1,0 0-1,0 0 0,0 0 0,0 0 0,0 0 0,0 0 1,0 0-1,0 0 0,0 0 0,0 0 0,0 0 1,17-17-1,-17 17 0,0 0 0,9-25 1,-9 25-1,8-24 0,-8 24 0,9-32 0,-5 15 0,0 0 1,-4 17-1,9-34 0,-5 17 0,-4 17 0,8-34 1,-4 17-1,-3-2 0,1 1 0,-2-1 0,2 0 0,0 2 0,-2 0 0,0 0 1,0 0-1,0-2 0,0 19 0,0-34 0,0 34 0,0-30 0,0 30 0,-2-30 0,2 30 0,-2-24 0,2 24 0,-2-27 0,2 27 0,-1-22 0,1 22 0,0-21 0,0 21-1,0-23 2,0 23-1,-2-22 0,2 22 0,2-25 0,-2 25 0,0-24 0,0 24 1,1-23-1,-1 23 0,4-22 0,-4 22 0,2-25-1,0 8 2,-2 17-1,4-24-1,-4 24 2,4-29-1,-4 29-1,3-24 1,-3 24 1,2-23-1,-2 23 0,2-22 0,-2 22 0,2-25 0,-2 25 0,4-22 0,-4 22 0,5-25 0,-5 25 0,2-22 0,-2 22 0,4-17 0,-4 17-1,0 0 1,0-17 0,0 17 0,0 0 0,0 0 0,0 0 0,0 0 1,0 0-2,0 0 1,0 0 0,0 0 0,0 0 0,0 0 0,0 0 0,0 0-1,0 0 0,0 0-1,0 0-4,0 0-11,0 0-8,0 0-4,0 0-6,-6-30-3,-1-4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20:00.174"/>
    </inkml:context>
    <inkml:brush xml:id="br0">
      <inkml:brushProperty name="width" value="0.15875" units="cm"/>
      <inkml:brushProperty name="height" value="0.15875" units="cm"/>
      <inkml:brushProperty name="color" value="#787878"/>
      <inkml:brushProperty name="fitToCurve" value="1"/>
    </inkml:brush>
  </inkml:definitions>
  <inkml:trace contextRef="#ctx0" brushRef="#br0">53 828 11,'0'0'7,"0"0"-1,0 0 1,0 0-1,0 0 1,0 0-2,0 0 1,0 0-1,0 0 0,0 0 0,0 0 1,0 0 0,0 0 0,0 0 0,0 0 0,0 0 0,0 0-1,-13-17 0,13 17-1,0 0-1,0 0 1,0 0 0,0 0-1,0 0 0,0 0 0,-8-19-1,8 19 0,0 0 0,0 0 0,-4-19-1,4 19 0,0 0 0,-2-17 0,2 17 1,0 0-2,-5-17 1,5 17 0,0 0 0,0 0-1,-10-20 1,10 20 0,0 0-1,0 0 1,-7-17 0,7 17 0,0 0 0,0 0-1,-4-23 1,4 23 0,0 0-1,-2-19 1,2 19 0,0 0 0,0-21 0,0 21 0,0 0 0,0 0-1,2-22 1,-2 22-1,0 0 1,0-19 0,0 19-1,0 0 0,-2-21 1,2 21-1,0 0 1,0-20-1,0 20 1,0 0-1,0-21 0,0 21 1,0 0-1,2-19 0,-2 19 1,0 0-1,4-19 0,-4 19 0,0 0 0,3-22 0,-3 22 1,4-19-1,-4 19 0,6-25 0,-6 25 1,2-22-1,-2 22 1,4-17-1,-4 17-1,3-21 2,-3 21-1,0 0 0,8-24 0,-8 24 0,0 0 0,9-21 1,-9 21-1,0 0 0,6-23 1,-6 23-1,0 0 1,8-22-1,-8 22 1,2-19-1,-2 19 1,0-17-1,0 17 0,2-19 1,-2 19-1,0 0 0,0-21 0,0 21 0,0 0 0,1-20 0,-1 20 0,0 0 0,6-23 0,-6 23 0,0 0 1,8-21-1,-8 21 0,0 0 0,5-24 1,-5 24-1,6-21 0,-6 21 0,4-21 0,-4 21 0,6-24 0,-6 24 0,5-21 0,-5 21 0,6-17 0,-6 17 0,0 0 0,0 0 0,0 0 0,8-17 0,-8 17-1,0 0 1,0 0 0,0 0-1,0 0 0,0 0-1,0 0 1,0 0-3,5 19-5,-5-19-10,-3 28-4,3-28-1,-18 34-5,7-11 0,-12-8-3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7:16.432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9339 6 9,'0'0'25,"0"0"2,0 0 0,-2-17-9,2 17-5,0 0-3,0 0-2,0 0-2,0 0-1,0 0-1,0 0 0,0 0-1,0 0 0,0 0 0,0 0 0,-6 17-1,6-17 0,0 0 0,-9 21 0,9-21 0,-12 17 0,12-17-2,-11 21 1,11-21 0,-10 28-1,10-28 1,-13 28-1,13-28 0,-11 32 0,3-13 0,1-2 0,-1 4 0,1-3 0,-3 1 0,1 4 0,-3-4 0,1 1 0,-1 1 0,1 0 0,0-2 0,-1 1 0,1-1 0,-4 6 0,4-5 0,-3-1 1,1 0-1,-2-2 0,15-17 1,-21 28-2,21-28 2,-17 19-2,17-19 1,0 0-1,0 0-1,-17 13 1,17-13-3,0 0-5,0 0-11,0 0-5,0 0-5,0 0-2,4-19 1</inkml:trace>
  <inkml:trace contextRef="#ctx0" brushRef="#br0" timeOffset="-4215.0812">7466-1540 27,'0'0'25,"0"0"0,0 0-6,0 0-7,0 0-3,0 0-2,0 0 0,0 0-1,0 0-1,0 0 0,0 0 0,0 0-1,0 0 0,0 0-1,0 0 0,0 0 0,-19 13 0,19-13-1,0 0 0,-15 25 0,15-25-1,-12 18 0,12-18 0,-15 25 0,15-25 0,-11 24-1,11-24 0,-13 27 1,13-27-1,-14 26 1,14-26-1,-17 27 0,17-27 0,-13 26 0,13-26 0,-11 23 0,11-23 0,-12 26 0,12-26 0,-5 22 0,5-22 0,-8 27 0,8-27 0,-9 24 0,9-24 0,-8 23 0,8-23 0,-10 24 0,10-24 0,-9 21 0,9-21 0,-9 23 0,9-23 0,-10 20 0,10-20 0,-7 19 0,7-19 0,-8 19 0,8-19 0,-6 17 0,6-17 0,-5 17 0,5-17 0,0 0 0,-8 23 0,8-23 0,0 0 0,-2 22 0,2-22-1,0 0 1,0 25-1,0-25 0,0 0 0,2 19 0,-2-19-1,0 0-1,11 24-6,-11-24-11,0 0-5,0 0-5,0 0-2,0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22:38.469"/>
    </inkml:context>
    <inkml:brush xml:id="br0">
      <inkml:brushProperty name="width" value="0.15875" units="cm"/>
      <inkml:brushProperty name="height" value="0.15875" units="cm"/>
      <inkml:brushProperty name="color" value="#B99820"/>
      <inkml:brushProperty name="fitToCurve" value="1"/>
    </inkml:brush>
  </inkml:definitions>
  <inkml:trace contextRef="#ctx0" brushRef="#br0">454 112 17,'0'0'25,"0"0"3,0 0-4,0 0-6,0 0-4,2-17-2,-2 17-3,0 0-1,0 0-1,0 0-2,0 0 0,0 0-1,0 0-1,0 0 0,0 0 0,0 0-1,0 0 0,0 0 0,0 0-1,-20 21 0,20-21 0,-22 18 0,22-18 0,-28 26 0,28-26 0,-29 27-1,29-27 1,-34 28-1,18-8 0,0-2 0,2-1 0,0 1 0,1 2 0,-1 0 0,0-3 0,-2 1 0,2 0 0,14-18 0,-28 33 0,28-33 0,-30 32 0,30-32 0,-21 31 0,9-13 0,12-18 0,-20 32 0,20-32 0,-22 29 0,22-29 0,-22 30 0,22-30 0,-18 26 0,18-26 0,0 0 0,-19 21 0,19-21 0,0 0 0,0 0 0,0 0 1,0 0-1,0 0 0,0 0 0,0 0 0,0 0 1,0 0-1,0 0 0,0 0 0,0 0 0,0 0 1,0 0-1,0 0 0,0 0 0,0 0 0,11-23 1,-11 23-1,14-26 0,-14 26 0,16-35 0,-8 15 0,6-2 0,0 0 0,-2 3 1,2-5-1,2 2 0,1 3 0,-5 1 0,4 0 0,0 0 0,-4 1 0,0-3 0,2 2 1,-2-4-1,-4 5 0,4-3 0,-1 0 0,1 0 0,0 3 1,0-3-1,-12 20 0,22-32 0,-22 32 0,26-31 0,-26 31 0,18-24 0,-18 24 0,21-20 0,-21 20 0,0 0 0,22-21 0,-22 21 0,0 0 0,18-16 0,-18 16 0,0 0 1,0 0-2,0 0 2,18-12-1,-18 12 0,0 0 0,0 0 0,0 0 0,0 0 0,0 0 1,0 0-1,0 0 0,0 0 0,18 16 1,-18-16-1,0 0 0,0 0 1,12 22-1,-12-22 1,0 0-1,0 0 1,8 17-1,-8-17 1,0 0-1,0 0 1,8 22-1,-8-22 1,0 0-1,11 20 1,-11-20-1,0 0 0,12 23 1,-12-23-1,0 0 0,12 22 0,-12-22 1,6 18-2,-6-18 2,0 0-1,10 24 0,-10-24 0,8 19 0,-8-19 0,6 20 0,-6-20 0,14 18 0,-14-18 0,6 19 0,-6-19 0,8 22 0,-8-22 0,6 22 0,-6-22 0,6 22 0,-6-22 0,6 17 0,-6-17 0,6 20 0,-6-20 0,0 0 0,12 26 0,-12-26 0,0 0 0,13 23 0,-13-23 0,10 20 0,-10-20 0,8 22 0,-8-22 0,10 22 0,-10-22 0,8 19 0,-8-19 0,0 0-1,10 24 1,-10-24 0,0 0 0,10 20 0,-10-20 0,0 0 0,14 19-1,-14-19 1,0 0 0,12 20 0,-12-20-1,0 0 1,12 24 0,-12-24 0,0 0-1,4 18 1,-4-18 0,0 0 0,6 17-1,-6-17 1,0 0 0,0 0 0,4 20-1,-4-20 1,0 0-1,0 0 1,0 0-1,0 0-1,15 20 0,-15-20-1,0 0-3,0 0-7,18 12-12,-18-12-5,0 0-4,2-20-1,-2 20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22:41.725"/>
    </inkml:context>
    <inkml:brush xml:id="br0">
      <inkml:brushProperty name="width" value="0.15875" units="cm"/>
      <inkml:brushProperty name="height" value="0.15875" units="cm"/>
      <inkml:brushProperty name="color" value="#B99820"/>
      <inkml:brushProperty name="fitToCurve" value="1"/>
    </inkml:brush>
  </inkml:definitions>
  <inkml:trace contextRef="#ctx0" brushRef="#br0">1252-8 22,'0'0'25,"0"0"0,0 0-7,24-4-2,-24 4-3,0 0-1,0 0-3,0 0-1,0 0-1,0 0-1,0 0 0,0 0-1,0 0-1,0 0 0,0 0-1,0 0 0,0 0 0,0 0 0,0 0-1,0 0 0,0 0-1,-4 26 0,4-26 0,-4 17 0,4-17 0,-8 20-1,8-20 1,-8 20-1,8-20 0,-8 24 1,8-24-1,-8 25 0,8-25 0,-15 30 1,9-12-1,6-1 0,0-17 0,-8 36 0,8-36 0,-6 33 0,6-15 0,0-18 0,-4 32 0,4-32 0,-6 27 0,6-27 0,-2 26 0,2-26 0,0 24 0,0-24 0,-2 23 0,2-23 0,-2 22 0,2-22 0,0 22 0,0-22 0,2 21 0,-2-21 1,-2 22-1,2-22 0,6 18 0,-6-18 0,-2 18 0,2-18 1,0 0-1,-6 23 0,6-23 0,0 20 0,0-20 0,-2 18 0,2-18 1,0 18-1,0-18 0,-2 19 1,2-19-1,0 0 1,-8 26-1,8-26 0,0 0 1,-8 24-1,8-24 1,-2 17-1,2-17 0,0 0 0,-8 22 0,8-22 0,-2 18 1,2-18-1,-4 24 1,4-24-1,-6 19 0,6-19 1,-2 22-1,2-22 0,-6 26 0,6-26 1,0 21-1,0-21 0,4 28 0,-4-28 0,2 26 0,-2-26 1,-2 23-1,2-23 0,-2 26 0,2-26 1,-2 26-1,2-26 0,-2 19 0,2-19 0,4 26 0,-4-26 0,0 22 0,0-22 0,-2 21 0,2-21 0,-6 28 0,6-28 1,-2 32-1,-2-13 0,2 1 0,0 2 0,4-1 0,-2 1 0,0 4 0,0-3 1,0 1-1,2-2 0,-2-2 0,-2-1 0,2 1 0,-2-2 1,2-18-1,-4 25 0,4-25 0,-2 24 0,2-24 0,-4 22 0,4-22 0,-5 23 0,5-23 0,-2 26 0,2-26 0,-6 22 0,6-22 0,-10 29 0,10-29 0,2 34 0,-10-14 0,6 1 0,2 7 1,0-2-1,-2-1 0,4-1 0,-6-2 0,0-3 0,4-1 0,0-18 1,-4 26-1,4-26 0,4 18 0,-4-18 0,-6 17 0,6-17 0,-6 22 0,6-22 0,-4 30 0,4-9 0,-6 5 1,2 4-1,0-1 2,2 5-2,-2 1 1,-2-1-1,-2-3 1,0 1 0,2-2-1,0-5 0,4-1 0,-2 0 0,4-7 1,0-17-1,-4 30 0,4-30 0,0 20 0,0-20 0,-2 19 0,2-19 0,-2 18 0,2-18 0,-5 22 0,5-22 0,-2 20-1,2-20 1,-4 21 0,4-21 0,-2 20 0,2-20 0,0 20 0,0-20 0,-4 27 0,4-27 0,-4 26 0,4-26 0,-6 30-1,6-13 2,0-17-1,-6 32 0,8-14 0,-2-1 0,0-17 0,-2 36 0,0-18 0,2-1 0,2 3 0,-2-2 0,-2 2 0,0-3 0,2 3 0,0-2 0,0 2 0,0-1 0,-4-1 0,0 0 0,4-18 0,0 31 0,0-31 0,-4 32 0,4-32 0,-2 28 0,2-28 0,0 23 0,0-23-1,-2 26 1,2-26 0,-6 26 1,6-26-1,-4 23 0,4-23 0,-2 28 0,2-28 0,-2 26 0,2-26 0,-2 23 0,2-23 0,-2 24 1,2-24-1,-4 20 1,4-20-1,-2 17 0,2-17 0,0 0-1,0 0 1,-2 20 0,2-20 0,0 0 0,0 0 0,0 0-1,0 0 1,0 0 0,0 18 0,0-18-2,0 0 2,0 0-1,0 0 1,0 0 0,-8 22 0,8-22 0,0 0 0,0 0 0,-18 17 0,18-17 0,0 0 1,-23 20 0,23-20-1,0 0 0,-24 22 0,24-22 0,-18 16 0,18-16 0,-16 17 0,16-17-1,-20 16 1,20-16 0,-20 20 0,20-20 0,-24 20 0,24-20 0,-23 21 0,23-21 0,-26 26 0,26-26 0,-24 26-1,24-26 1,-26 21 0,26-21 0,-22 24 0,22-24 0,-29 22-1,29-22 1,-28 23 0,8-11 0,20-12 0,-34 24 0,17-12-1,-1-1 1,18-11 0,-32 26 0,32-26 0,-30 28 0,30-28 0,-30 29 0,30-29 0,-31 30 0,13-14 0,18-16 0,-30 29 0,30-29 0,-30 32 0,30-32 0,-27 24 0,27-24 0,-24 25 0,24-25 0,-24 30 0,24-30 0,-26 27 0,26-27 1,-24 28-1,24-28 0,-25 26 0,25-26 0,-24 23-1,24-23 1,-22 24 0,22-24-1,-16 22 2,16-22-1,-16 19 0,16-19 0,0 0-1,-20 22 2,20-22-2,0 0 1,0 0-3,-20 8-3,20-8-11,-2-18-10,24 8-5,-12-21-5,16-3-2,-4-9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1:29.250"/>
    </inkml:context>
    <inkml:brush xml:id="br0">
      <inkml:brushProperty name="width" value="0.21167" units="cm"/>
      <inkml:brushProperty name="height" value="0.21167" units="cm"/>
      <inkml:brushProperty name="color" value="#9F8518"/>
      <inkml:brushProperty name="fitToCurve" value="1"/>
    </inkml:brush>
  </inkml:definitions>
  <inkml:trace contextRef="#ctx0" brushRef="#br0">8743 150 19,'0'0'9,"0"0"1,0 0-1,0 0-1,0 0-2,0 0 0,0 0-1,0 0-2,0 0 1,-13-18-1,13 18 1,0 0 0,-17-6 0,17 6 0,-19-6 0,19 6-1,-25-7 0,25 7 0,-30-8-1,11 3 0,-4 3-1,-1-4 1,-1 4-1,-4-2-1,1 3 1,-4-3 0,-2 2 0,0-4 0,5 4 0,-7-3-1,0 3 1,-3 0 0,1 0 0,-2-2 0,-2 4 0,-1-2-1,-3 2 1,3 0-1,-1 0 1,1 0-1,1 0 0,4 0 1,0 0-1,0 0 1,6 0 0,-4-3 0,4 1 0,0 0 0,1 2 0,-5 0 0,4 0-1,0-2 1,-2 0 0,2 2-1,1 0 1,-3 0-1,2 0 1,-2 0-1,0 0 1,0 0-1,0 0 1,-2 0 0,0 2 0,2-2-1,0-2 1,-2 0-1,2 2 1,0-2-1,-2 0 1,0 1-1,-6 1 0,4-2 0,0 0 0,-2 2 1,1 2-2,-1-2 2,0-2-1,-3 0 0,7 0 0,-2 0 0,2 0 0,2 0 0,1-1 0,3 1 0,4 0 1,3 2-1,-2-2 0,3 2 0,3 0 0,-2 0 0,0 0 0,0 0 0,0 0 1,0 0-1,-1 0 0,3-2 0,-6 2 1,1 0-1,-1-2 0,0 0 1,1 0-1,-3-1 1,6 1-1,-7 0 0,3 0 0,3 0 1,-1 2-1,-4-2 0,1 0 0,-3 4 0,-1-4 0,2 1 0,-3-1 0,1 2 1,0 0-1,0-2 0,-3 4 0,1-4 0,2 2 1,1 0-1,-1 2 0,0-2 1,0 0-1,-3 0 0,-1 0 0,2 2 0,-2-1 0,-10 1 0,7 2 0,-5 0 0,-2-2 0,-1 1 0,-1 3 0,3-2 0,1 0 0,-3 1 0,3-1 0,-1 0 1,5 0-1,-2-3 0,6 3 0,0-4 0,3 2 0,5-2 0,-1 0 0,7 0 0,1 0 1,2-2-1,17 2 0,-25-2 0,25 2 1,-23 0-1,23 0 0,-24 0 1,24 0-1,-29 0 0,10 0 1,19 0-1,-34 0 0,15 0 0,0 0 1,-5 0-1,-1 2 0,-5 0 0,1 0 0,-5-2 1,-2 2-1,-2 0 0,-1-2 0,-3 2 0,4 1 0,-2-1 0,1 0 1,-1 0-1,-4 2 0,-1-2 0,5 0 0,0 1 0,-3-1 1,3-2-1,0 2 0,-1 2 0,3-2 0,2 0 1,-4 1-1,0-1 0,-2 0 0,3 0 0,-1 0 0,-4 0 0,3 2 1,-3-2-1,3-1 0,-5 1 0,1 2 1,-1 0-1,-1-2 0,1 1 0,1 1 0,-2 0 0,1 2 0,4-1 0,3 1 0,-3 0 0,0-1 0,-1 3 0,-1-1 0,-1 1 0,-1-1 1,-1-1-1,-2 3 0,-2-1 0,0 0 0,1-3 0,-1 1 0,-2 1 0,0-3 0,2 4 0,-2-3 0,0 3 0,4-1 0,1 3 0,3-1 0,-1 1 0,3 1 0,-1-2 0,3 5 0,-1-3 0,2 2 0,-1-2 0,-3 2 1,0 3-1,1-1 0,-1 0 0,5 2 0,-3-2 0,-4 4 0,5-3 0,3 3 1,-4-2-1,-3-2 0,1 2 0,-5 2 0,0 0 0,-4 0 1,-4 0-1,2 1 0,-2 3 0,2 0 0,2-1 0,4 1 0,0-1 1,7 1-1,4 0 1,6-3-2,2 1 2,7-4-2,0 0 2,4 0-2,19-17 1,-26 28-1,26-28 1,-19 26 0,19-26 0,-13 23 0,13-23 0,-10 26 0,10-26-1,-5 27 1,5-27 0,-2 28 0,2-28 0,2 32 0,-2-15 0,3 0 0,-3-17 0,14 30 0,-11-13 0,-3-17 0,16 30 0,-16-30 0,20 32 0,-20-32 1,19 34-1,-7-17 0,-1 2 0,2 0 0,-13-19 0,29 34 0,-29-34 0,34 26 0,-15-9 0,3-4 0,5 0 0,1 0 0,5 2 0,1-5 1,3 3-1,3-2 0,8-5 0,5 3 1,3-3-1,1 0 0,4-2 0,1 1 0,1 1 1,-1 1-1,-7-1 0,-4 0 0,2 3 0,-1 0 0,-5-1 1,0 3-1,1-1 0,-1 1 0,4 2 0,4-1 1,-4-1-1,6 0 0,2 0 0,7 1 0,0-5 0,2 1 1,2-1-1,0-1 0,2-2 0,-1-2 0,-1 1 0,2-3 1,0 2-1,1-2 0,-1 0 0,4 0 0,0-2 0,3 2 0,3 0 0,1 0 0,6 0 0,2 0 0,4 0 0,-2-1 1,1 2-1,5-1 0,-5 2 1,-1 0-1,0 0 0,0 0 0,0 0 0,3 3 0,3-1 0,-1-4 0,-1-2 0,1 2 0,1-5 1,1 3-1,-5-2 0,-1 0 0,-3 1 0,-2-1 1,2 0-1,0 0 0,-2 4 0,-4-2 0,4 0 1,0 1-1,0-1 0,-2 2 1,1 0-1,-3 0 0,0-4 0,4 2 1,-6 0-1,2 2 0,4-4 0,0 2 0,2-1 0,2 1 0,-2-2 1,4 0-1,-2-1 0,1-1 0,-5 2 0,0-3 1,-4 3-1,3-2 0,-5 3 1,-2-3-1,-3 2 0,3 0 1,-5-1-1,2 1 0,-1-4 0,-1 3 0,-2-5 1,0 3-1,2-3 0,-8 1 0,2-4 0,0 1 0,-2-3 0,-2 2 0,-1-2 0,-3 2 1,1 0-1,1 1 0,-5-1 0,0-2 0,-1 0 0,-5 2 0,4 2 0,-2-2 0,-2-4 0,0-2 1,0 2-1,-2 0 0,2 2 0,0-4 0,-2-2 1,1 1-1,-3 1 0,-2 0 0,2 0 0,-3 2 0,-4 0 1,-3 2-1,-3 2 0,-4 2 0,-7-1 1,-2 3-1,-23 9 0,30-17 1,-30 17-1,0 0 1,21-23 0,-21 23-1,6-20 1,-6 20-1,5-23 0,-5 23 1,2-26-1,-2 26 1,0-32-1,0 13 0,0 2 0,-2-2 1,0 2-2,1 0 2,-1-4-2,2 21 0,-10-30 2,10 30-2,-9-24 2,9 24-1,-14-25 0,14 25 0,-15-24 0,15 24 0,-19-23 0,19 23 0,-24-22 0,24 22 0,-32-23 0,14 12 0,0-1 0,18 12 0,-36-22 0,15 10 0,2 1 0,0 4 0,-4-5 0,-1 1 0,-5 4 0,-1-3 0,-4-1 0,-2 0-1,-4-1 1,2 1 0,-2 1 0,-1-1 0,3 2 0,-2-3 0,6 3 0,2-4 0,0 3 0,-1-3 0,1 2 0,-2-2-1,-4 1-2,-13-3-2,-2 21-11,-44-34-9,-5 1-10,-44-22-2,-39-18-1,-46-14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7:11.217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6945-1502 21,'0'0'23,"0"0"1,0 0-8,0 0-3,11 18-2,-11-18-2,0 0-3,0 0 0,0 0-2,0 0 0,-13 17 0,13-17-1,0 0 0,0 0 0,0 0-1,0 0 1,0 0-1,0 0 0,-6 17-1,6-17 1,0 0 0,0 0-1,2 17 1,-2-17-1,0 0 0,0 19 0,0-19 0,4 17 0,-4-17 0,8 17-1,-8-17 1,9 19 0,-9-19 0,0 0-1,23 26 1,-23-26-1,17 21 0,-17-21 1,19 17-1,-19-17 0,19 21 0,-19-21 0,19 15 1,-19-15-1,17 17 0,-17-17 0,17 19 0,-17-19 0,17 18 0,-17-18 0,15 19 0,-15-19 0,13 23 0,-13-23 0,8 17 0,-8-17 0,0 0 0,11 22 0,-11-22 0,0 0 0,8 17 0,-8-17-1,0 0 1,4 23 0,-4-23 0,0 0 0,7 22 0,-7-22 0,0 0 0,4 21 0,-4-21 0,0 0 0,7 23-1,-7-23 1,0 0 0,4 21 0,-4-21 0,0 0-1,4 24 1,-4-24 0,0 17 0,0-17-1,0 0 1,2 23 0,-2-23 0,0 0 0,-2 16 0,2-16 0,0 0 0,0 0 0,0 0-1,-11 19-1,11-19-1,0 0-3,0 0-7,0 0-7,0 0-6,0 0-3,-8-19-2,8 19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22:44.165"/>
    </inkml:context>
    <inkml:brush xml:id="br0">
      <inkml:brushProperty name="width" value="0.15875" units="cm"/>
      <inkml:brushProperty name="height" value="0.15875" units="cm"/>
      <inkml:brushProperty name="color" value="#B99820"/>
      <inkml:brushProperty name="fitToCurve" value="1"/>
    </inkml:brush>
  </inkml:definitions>
  <inkml:trace contextRef="#ctx0" brushRef="#br0">0 0 19,'0'0'25,"0"0"-1,0 0-5,0 0-5,0 0-2,0 0-4,0 0 0,0 0-2,0 0 0,0 0 0,0 0-1,0 0 0,0 0-1,0 0 0,0 0-1,12 19 0,-12-19 0,0 0 0,0 0-1,0 0 1,0 0-1,8 24 1,-8-24-1,0 0 1,0 0-1,12 18 0,-12-18-1,0 0 1,0 0-1,12 24-1,-12-24 1,0 0 0,16 21-1,-16-21 0,0 0 0,15 26 1,-15-26-1,16 22 0,-16-22 0,20 21 0,-20-21 1,20 26-1,-20-26 1,24 24 0,-24-24 0,26 21-1,-26-21 1,27 24 0,-27-24 0,26 22 0,-26-22-1,36 21 1,-18-9-1,0-2 0,-18-10 0,25 18 0,-25-18 0,18 12 0,-18-12 1,18 12-1,-18-12 0,0 0 0,0 0-1,22 17 1,-22-17 0,0 0 0,22 24 0,-22-24 0,14 18 0,-14-18 0,12 21 0,-12-21 1,11 22-1,-11-22 0,12 22 0,-12-22 0,10 24 0,-10-24 0,8 19 0,-8-19 0,12 22 0,-12-22 0,12 18 0,-12-18 0,8 19 0,-8-19 0,0 0 0,14 24 0,-14-24 0,10 18 0,-10-18 0,8 18 0,-8-18 0,8 19 0,-8-19-1,6 20 1,-6-20 0,0 0 0,8 20 0,-8-20 0,0 0 0,0 0 0,15 20 0,-15-20 0,0 0 0,0 0 0,10 19 0,-10-19 0,0 0 0,0 0 0,0 0 0,8 20 1,-8-20-2,0 0 1,0 0 0,0 0 0,0 0 0,0 0 0,0 0 0,0 0-1,0 0 1,0 0-1,0 0 0,0 0-1,0 0-2,0 0-3,0 0-14,0 0-6,0 0-3,0 0-5,-8-18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17:17.460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9360 17 40,'0'0'28,"0"0"-1,0 0-8,0 0-6,18-3-3,-18 3-3,0 0-1,0 0-1,19 0-1,-19 0 0,0 0-1,17 7-1,-17-7 0,17 17-1,-17-17 1,19 19-1,-19-19 0,23 21 0,-23-21 1,17 22-1,-17-22 0,19 21-1,-19-21 1,23 25 0,-23-25-1,23 22 1,-23-22-1,24 25 0,-24-25 0,23 22 0,-23-22 1,17 25-1,-17-25 0,25 26 0,-25-26 0,18 26-1,-18-26 1,19 27 0,-19-27 0,17 22 0,-17-22 1,6 19-1,-6-19 0,12 21 0,-12-21 0,13 17 0,-13-17 0,0 0 0,11 24 0,-11-24 0,0 0 0,15 23 0,-15-23 0,0 0 0,14 23 0,-14-23 0,0 0 1,13 22-1,-13-22 0,0 0 0,13 17 0,-13-17 1,0 0-1,8 17 1,-8-17-2,0 0 1,0 0 0,13 17-1,-13-17 1,0 0-2,0 0 1,0 0-2,0 0 0,0 0-6,0 0-9,0 0-7,0 0-2,0 0-4,6 21-1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4-07-29T11:22:35.423"/>
    </inkml:context>
    <inkml:brush xml:id="br0">
      <inkml:brushProperty name="width" value="0.15875" units="cm"/>
      <inkml:brushProperty name="height" value="0.15875" units="cm"/>
      <inkml:brushProperty name="color" value="#B99820"/>
      <inkml:brushProperty name="fitToCurve" value="1"/>
    </inkml:brush>
  </inkml:definitions>
  <inkml:trace contextRef="#ctx0" brushRef="#br0">11585 2706,'0'0,"0"0,0 0,0 0,0 0,0 0,0 0,0 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33:22.665"/>
    </inkml:context>
    <inkml:brush xml:id="br0">
      <inkml:brushProperty name="width" value="0.15875" units="cm"/>
      <inkml:brushProperty name="height" value="0.15875" units="cm"/>
      <inkml:brushProperty name="color" value="#B99820"/>
      <inkml:brushProperty name="fitToCurve" value="1"/>
    </inkml:brush>
  </inkml:definitions>
  <inkml:trace contextRef="#ctx0" brushRef="#br0">965 355 6,'0'0'10,"0"0"-2,0 0-1,0 0-2,0 0-3,0 0-1,0 0 0,0 0-1,0 0 1,0 0 0,0 0 1,0 0 1,0 0 0,0 0 1,0 0 0,0 0 0,0 0 0,0 0-1,0 0 0,0 0 0,-22-7 0,22 7-1,0 0 1,0 0 0,-18-4-1,18 4 1,0 0-1,0 0 0,0 0-1,0 0 0,0 0 0,0 0 0,0 0 0,0 0 1,0 0 0,0 0 1,0 0-1,0 0 0,0 0 0,0 0 0,0 0-1,0 0 1,-18-6-1,18 6 0,0 0 1,0 0-1,0 0 1,0 0 0,0 0-1,0 0 1,-18-8-1,18 8 0,0 0 0,-19 14 0,19-14 0,0 0 0,-26 5 0,26-5 0,-20 6 0,20-6-1,-18-2 1,18 2 0,-22 2 0,22-2 0,-18 0 0,18 0 0,-21 2 0,21-2 0,-20 2-1,20-2 0,-24 8 1,24-8-1,-22 6 0,22-6 1,-26 4-1,26-4 0,-29 12 0,29-12 0,-24 4 0,24-4 0,-26 6 0,26-6 1,-20 10-2,20-10 2,-20 6-1,20-6 0,0 0 1,-22 9-1,22-9 0,-21 6 0,21-6 1,-22-4-1,22 4 0,0 0 1,-28 12-1,28-12 0,-18 8 0,18-8 1,0 0-2,-22 26 1,22-26 1,-17 12-2,17-12 2,-18 10 0,18-10-1,-20 11 0,20-11 1,0 0 0,-22 16-1,22-16 0,-18 8 0,18-8 0,0 0 0,-18 14 0,18-14 1,0 0-1,0 0 0,0 0 0,-12 18 0,12-18 0,0 0 0,0 0 0,-12 19 0,12-19 0,0 0 0,-15 24 1,15-24-1,0 0 0,-20 22 1,20-22-1,0 0 0,-18 15 0,18-15 0,0 0 0,-20 16 0,20-16 0,0 0 0,-16 24 0,16-24 0,-10 20 1,10-20-1,0 0 0,-14 25 0,14-25 0,0 0 0,-17 16 0,17-16 0,0 0 0,0 0 0,-18 24 0,18-24 0,0 0 1,-10 18-1,10-18 0,-8 27 0,8-27 0,-12 20 1,12-20-1,-10 20 0,10-20 0,-14 19 0,14-19 0,-14 18 0,14-18 0,-10 20 0,10-20 0,-10 20 0,10-20 0,-6 25 0,6-25 1,-6 20-1,6-20 0,-7 22-1,7-22 1,-6 21 0,6-21 0,0 0 0,0 28 0,0-28 0,0 20 0,0-20 1,2 19 0,-2-19 0,2 20 0,-2-20 0,0 22-1,0-22 1,0 26-1,0-26 0,4 23-1,-4-23 1,3 22-1,-3-22 2,4 22-1,-4-22 0,6 19 0,-6-19 0,2 18 0,-2-18 0,4 18 0,-4-18 0,6 20 1,-6-20-1,0 0 0,8 25 0,-8-25 0,0 0 0,4 24 0,-4-24 1,6 18-1,-6-18 0,0 0 1,4 23-1,-4-23 0,6 18 0,-6-18 0,6 18 1,-6-18 0,8 18-1,-8-18 0,8 21 0,-8-21 0,4 18 0,-4-18 1,6 18-2,-6-18 2,6 20-1,-6-20 1,10 17-1,-10-17 0,12 22 0,-12-22 0,12 24 1,-12-24-2,15 25 2,-15-25-1,12 28 0,-12-28 1,16 22-1,-16-22 0,20 23 0,-20-23 1,16 24-1,-16-24 1,20 22-1,-20-22 0,16 23 0,-16-23 0,13 22 0,-13-22 0,0 0 1,20 18-1,-20-18 0,18 16 1,-18-16-1,0 0 1,22 17-1,-22-17 1,14 22-1,-14-22 0,0 0 0,22 20 0,-22-20 0,20 12 1,-20-12-1,0 0 0,19 17 0,-19-17 0,24 14 1,-24-14-1,18 8 0,-18-8 1,24 12-1,-24-12 0,24 12 0,-24-12 0,21 8 1,-21-8-1,24 8 0,-24-8 0,26 11 0,-26-11 0,28 12 1,-10-6-1,-18-6 1,29 14-1,-29-14 0,30 8 0,-30-8 1,28 4-1,-28-4 0,24 4 0,-24-4 0,26 6 0,-26-6 0,25 2 0,-25-2 0,24 6 0,-24-6 0,24 2 1,-24-2 0,24 2-1,-24-2 0,20 1 0,-20-1 0,21 0 0,-21 0 0,18-1 0,-18 1-1,0 0 1,28 1 0,-28-1 0,20 0 1,-20 0-1,20 2 0,-20-2 0,20-3 1,-20 3 0,19-10-1,-19 10 0,24-2 0,-24 2-1,22-2 2,-22 2-2,32-10 2,-32 10-1,34-4-1,-34 4 2,29-14-1,-9 6 0,-2-4 1,0 2-1,0 3 0,0-5 0,-18 12 1,33-30-1,-15 16 0,-18 14 1,28-23-1,-28 23 0,32-22 0,-32 22 0,29-26 0,-29 26 1,28-13-1,-28 13-1,28-30 2,-28 30-1,20-28 0,-20 28 0,22-21 0,-22 21 0,19-28 0,-19 28 0,16-20 0,-16 20 0,18-23 0,-18 23 0,14-30 1,-6 10-1,-8 20 0,20-33 1,-10 13-1,-2 0 0,-8 20 0,16-37 0,-8 17 0,-8 20-1,11-37 2,-7 17-2,2 0 2,0-4-1,-2 3-1,-2 1 2,4 0 0,-4 1-2,-2 1 1,2-4 0,-2 22 0,0-32 1,-2 13-1,2-3 0,-2 0-1,2 22 2,-2-29-2,2 29 2,-4-32-2,0 14 2,4 18-2,0-25 1,0 25-1,-8-24 1,4 4 1,4 20-2,-8-29 1,8 29 0,-15-28 0,15 28 0,-20-35 0,20 35 0,-14-32-1,14 32 2,-20-30-1,20 30-1,-10-31 2,10 31-1,-12-28 0,12 28 0,-18-19 0,18 19 0,-16-24 0,16 24 0,-13-20 0,13 20 0,-18-20 0,18 20 0,-16-31 0,16 31-1,-12-20 1,12 20 0,-16-26 0,16 26 0,-14-21 0,14 21 0,-24-18 0,24 18 0,-19-20 0,19 20 0,-20-19 0,20 19 0,-18-18 0,18 18 0,-16-18 0,16 18 1,-18-18-1,18 18 0,-18-15-1,18 15 2,-28-14-1,28 14 0,-23-8 0,23 8-1,-26-10 1,26 10 0,-30-4-1,30 4 1,-28-6 0,28 6 0,-39-4 0,19 0 0,-2 4 0,-2-2 0,4 4 0,-3 0 0,-1-4 0,-4 4 0,6-2 0,-4-2-1,1 4-1,-5-10-2,8 16-9,-30-39-4,23 7-5,-31-47-4,24-4-4,-7-34-2,13-27-2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9T11:33:30.211"/>
    </inkml:context>
    <inkml:brush xml:id="br0">
      <inkml:brushProperty name="width" value="0.15875" units="cm"/>
      <inkml:brushProperty name="height" value="0.15875" units="cm"/>
      <inkml:brushProperty name="color" value="#B99820"/>
      <inkml:brushProperty name="fitToCurve" value="1"/>
    </inkml:brush>
  </inkml:definitions>
  <inkml:trace contextRef="#ctx0" brushRef="#br0">439 4592 1,'0'0'8,"0"0"-2,0 0-3,0 0 0,0 0-1,0 0 0,0 0 2,0 0 1,0 0 0,-18 11 2,18-11 0,0 0-1,0 0 1,-18 6-2,18-6 0,0 0-2,0 0 0,0 0 0,0 0 0,0 0 1,0 0 0,0 0-1,20-15 1,-20 15 0,0 0 0,10-22 1,-10 22-1,0 0-1,0 0 2,0 0-1,0 0-1,0 0 1,0 0-2,0 0 1,0 0 0,0 0-1,0 0 0,-18-8 0,18 8 0,0 0 0,0 0 0,0 0 0,0 0-1,0 0 0,-18-12 0,18 12 0,0 0 0,0 0 1,0 0-1,0 0 0,-20-10-1,20 10 0,0 0 1,0 0 0,-14-21-1,14 21 0,0 0 0,-12-24 1,12 24 0,0 0-1,-14-22 0,14 22 1,0 0-1,-17-20 0,17 20 1,0 0-2,-14-27 1,14 27 1,0 0-1,-16-20 0,16 20 1,0 0-1,0 0 0,-14-18 0,14 18 1,0 0-1,-4-21 0,4 21 0,-2-24-1,2 24 1,0 0 0,2-30 1,-2 30-1,-2-17 0,2 17 0,2-22 0,-2 22 0,0-26 0,0 26 0,0-27 1,0 27-1,0-28 0,0 28 0,0-30 0,0 30 0,0-25 0,0 25 0,-4-24 0,4 24 0,-2-18 1,2 18-1,0 0 1,-4-21-1,4 21 1,0 0-1,-4-28 0,4 28 1,-6-18-1,6 18 1,-8-18 0,8 18-1,-8-17 1,8 17 0,0 0-1,-18-24 1,18 24-1,-7-18 1,7 18-2,-10-27 2,10 27-1,-8-34 1,4 14-1,4 20 0,-6-35-1,6 35 0,-2-36 1,2 17-1,-2-3 1,0 4-1,2 0 2,0-1-1,0 19-1,0-32 2,0 32-1,-4-28 0,4 28 0,2-19 0,-2 19-1,-6-18 1,6 18 1,-8-22-1,8 22 0,-4-17 0,4 17 0,-2-30 0,2 30 1,-2-32-2,2 32 1,0-19 0,0 19 0,2-28 0,-2 28 0,4-26 0,-4 26 0,4-27 0,0 9 0,-2-6 0,0 1 0,4-1 0,-4 4 0,0-7 0,2 5 1,2-6-2,0 5 2,-2 3-1,-4 20-1,6-34 2,-4 17 0,-2 17-1,3-28 0,-3 28 0,-1-32 0,2 15 0,-2-1 1,1-2-2,-2 0 2,0 1-1,0-1 0,0 0 0,0 1 0,0-3-1,2 0 1,-2-2 1,4 3-1,-2 1 0,0-4 0,2 3 0,-2-3 0,0 4 1,0-7-1,2 3 0,-2 2-1,0-5 2,-2-1-1,2-4 1,0 5-1,0-5 0,0 3 0,2-3 0,0-3 0,2 3 1,-1 2-2,3-5 1,-2 5 1,2 1-2,0 1 1,0 4 0,-2-1 0,2-3 0,-4 4 0,2 5 0,-2-9 0,0 6 0,2-1 0,-2-7 0,-2 4 1,2-1-1,2-3 0,-2-1 0,2 3 0,0-5-1,0-1 1,4 6 0,0-3-1,0 1 2,0-1-1,2 5 0,-1-2 0,1-1 0,-2-5 1,0 3-1,2 5 0,-4-2-1,2 7 1,-2-9 1,2 6-2,0-3 1,0 5-1,0-2 1,0-5 0,0 3 0,-2-1-1,2-1 2,-3 0-2,-1 9 1,2-3 0,-2 0 0,-2 0 0,0-1 0,2 1 0,0 0 0,0-7 1,2-7 0,0 3-1,0-5-1,-2 5 2,2-1-1,-2-1 0,4-1 0,-4 5-1,0-3 1,-2 8 0,2-1-1,0-1 1,0 2 0,0-3 1,-2 5-1,2-1 0,0 3 0,2-6 0,-2 7 0,0-1 0,-1 0 0,-3 22 0,8-24 0,-8 24 0,4-29 0,-4 29 0,2-18-1,-2 18 2,0 0-2,4-28 1,-4 28 0,2-25 0,-2 25 0,2-20 0,-2 20 0,2-22 1,-2 22-1,0-21 0,0 21 0,4-20 0,-4 20 0,0-22 0,0 22 0,2-19 0,-2 19 1,4-18-1,-4 18 1,0 0-1,2-24 0,-2 24 0,0 0 0,0 0 0,0 0 0,2-18 0,-2 18-1,0 0 1,0 0 0,0 0 1,0 0 0,10-23-1,-10 23 0,0 0 0,10-18 0,-10 18 0,0 0 0,2-20-1,-2 20 2,0 0-1,0 0 0,0 0 0,0 0 0,0 0 0,0 0 1,0 0-1,0 0 0,0 0 0,-2-18 0,2 18 0,0 0 0,0 0 0,0 0-1,0 0 1,0 0 0,0 0 0,0 0 1,0 0-1,0 0 0,0 0 1,-12 20-1,12-20-1,0 0 2,-28 20-2,28-20 0,-27 35 1,7-15-1,-2 0 1,-2 0 0,0 7 0,-5 1-1,-3 1 1,-2 3-1,-2-2 1,-1 5 1,-1 1-2,-2-3 1,3 3 0,1-7 0,2 7-1,2-3 2,5-3-2,5-4 1,4-1 0,4-5 1,14-20-1,-18 26 0,18-26 0,0 0-1,0 0 1,0 0 0,0 0 0,0 0-1,0 0 1,0 0-1,0 0 1,0 0 0,0 0 0,0 0 0,0 0 0,0 0-1,0 0 1,0 0 0,22 6 0,-22-6 0,18-12 0,-18 12 0,22-18 0,-22 18 0,26-16 0,-26 16 0,25-20 0,-25 20 0,34-23 0,-16 13 1,4-6-1,-2-4 0,1 5 0,-1-1 0,2 0 0,-4-2 0,2-3 0,-2 3-1,-1 2 1,-17 16 0,32-34 0,-16 17 0,0-5 0,-2 4 0,-14 18 0,24-27 0,-24 27 1,17-24-1,-17 24 0,0 0 0,0 0 0,20-18 0,-20 18 0,0 0 0,0 0 0,0 0 0,0 0 0,0 0 0,0 0 1,0 0-1,0 0 0,0 0 0,0 0 0,0 0 0,0 0 0,18-22 0,-18 22 0,0 0-1,0 0 1,20-13 0,-20 13 1,0 0-1,20-22 0,-20 22 0,16-18 0,-16 18 1,22-21-1,-13 3 0,-9 18 0,26-34 1,-26 34-1,22-27 1,-22 27-1,20-22 1,-20 22-1,0 0 1,0 0-1,20-16 0,-20 16 0,0 0 0,0 0 0,0 0 0,0 0 0,0 0 0,0 0 1,0 0-1,0 0 0,0 0-1,0 0 2,0 0-2,0 0 1,0 0 0,0 0 0,0 0 0,0 0 0,0 0 0,0 0 0,0 0 0,18-2 0,-18 2 0,0 0 0,0 0 0,0 0 1,0 0-1,0 0 0,0 0 0,0 0 0,0 0 1,0 0-1,15 24 0,-15-24 0,8 22 0,-8-22 0,0 0 1,22 29-2,-22-29 1,16 24 0,-16-24-1,16 25 1,-16-25 0,0 0 0,24 30-1,-24-30 1,18 14 0,-18-14 0,17 10 0,-17-10 0,0 0 1,24 27-2,-24-27 1,14 24 0,-14-24 0,0 0 0,24 32 1,-24-32-1,16 21 0,-16-21 0,0 0 0,24 22 0,-24-22 0,14 20 0,-14-20 0,15 17 0,-15-17 0,0 0 0,20 24 1,-20-24-1,14 20 0,-14-20 0,14 24 0,-14-24 0,14 19 0,-14-19 0,0 0-1,16 26 2,-16-26-1,0 0 0,16 22 0,-16-22 0,0 0 0,20 29 0,-20-29 1,11 26-1,-3-8 0,-8-18 0,14 21 0,-14-21 0,14 24 1,-14-24-1,12 20 0,-12-20 0,14 23-1,-14-23 1,10 22 1,-10-22-1,10 28 0,-10-28 0,0 0 0,16 25 1,-16-25-1,0 0 0,14 22 0,-14-22-1,0 0 1,13 20 0,-13-20 1,6 18-1,-6-18 0,6 17 0,-6-17-1,8 18 1,-8-18-7,12 26-14,-12-26-8,-22 4-6,-3 2-1,-15-16-1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5:39.875"/>
    </inkml:context>
    <inkml:brush xml:id="br0">
      <inkml:brushProperty name="width" value="0.21167" units="cm"/>
      <inkml:brushProperty name="height" value="0.21167" units="cm"/>
      <inkml:brushProperty name="color" value="#9F8518"/>
      <inkml:brushProperty name="fitToCurve" value="1"/>
    </inkml:brush>
  </inkml:definitions>
  <inkml:trace contextRef="#ctx0" brushRef="#br0">433-7 1,'0'0'6,"0"0"1,0 0-3,0 0 0,0 0 1,0 0-1,0 0 1,0 0 1,0 0 0,0 0 1,0 0-1,0 0 0,-8 17 0,8-17 0,0 0 0,0 0 0,0 0 0,0 0 1,0 0-1,0 0 1,-2 22-1,2-22-1,-4 17-1,4-17 0,-3 17-1,3-17 0,-4 17-1,4-17 0,0 0 0,-2 21-1,2-21 1,0 0-1,2 21 0,-2-21 1,0 0-1,0 17 0,0-17 0,0 0 0,6 18 0,-6-18 0,0 0-1,3 23 1,-3-23-1,2 21 0,-2-21 0,0 21 1,0-21-1,4 18 0,-4-18 1,4 21-1,-4-21 0,6 25 0,-6-25 1,5 26-1,-5-26 0,4 28 1,-4-28-1,2 30 0,-2-30 0,2 30 0,-2-30 0,2 32 0,-2-32 1,2 32-1,-2-32 0,1 32 1,-1-15-1,0-17 2,0 29-2,0-29 1,2 26-1,-2-26 1,2 23-1,-2-23 1,4 18-1,-4-18 0,2 21 0,-2-21 0,2 19 0,-2-19 0,0 19 0,0-19 0,2 17 0,-2-17 0,0 19 0,0-19 0,0 0 0,4 20 0,-4-20 0,0 0 0,5 21 0,-5-21 0,4 17 0,-4-17 0,2 19 0,-2-19 0,4 21 0,-4-21 1,5 22-1,-5-22 0,0 25 0,0-25 1,2 20-1,-2-20 0,0 19 0,0-19 0,2 17 1,-2-17-1,4 17 0,-4-17 0,4 19 0,-4-19 0,3 24 0,-3-24 0,0 23 0,0-23 0,4 23 0,-4-23 0,-2 26 0,2-26 0,2 23 0,-2-23 0,4 24 0,-4-24 0,4 23 0,-4-23-1,6 20 1,-6-20 0,5 21 1,-5-21-2,4 19 1,-4-19 0,6 21 0,-6-21 0,2 18 0,-2-18 0,7 19 0,-7-19 0,2 25 0,-2-25 0,4 22 0,-4-22 0,4 23 0,-4-23 0,2 23 0,-2-23 0,0 18 0,0-18 0,0 0 0,3 25 0,-3-25 0,2 17 0,-2-17 0,2 17 0,-2-17 0,0 0-1,4 24 2,-4-24-1,2 17 0,-2-17-1,0 0 1,2 23 0,-2-23 0,0 0 0,3 19 0,-3-19 0,0 0 0,4 17 0,-4-17 0,0 0 0,4 18 0,-4-18 0,0 0 0,2 19 0,-2-19 0,0 0 0,4 21 1,-4-21-2,0 0 2,3 17-1,-3-17 0,0 0 0,2 21 0,-2-21 0,0 0 0,0 17 0,0-17 0,0 0 0,0 0 0,0 0 0,2 17-1,-2-17 1,0 0 0,0 0 0,0 0 0,0 0 0,8 18 0,-8-18 0,0 0 0,0 0 0,4 21 1,-4-21-1,0 0 0,-2 23 0,2-23 0,2 17 1,-2-17-1,0 0 0,0 0 1,3 20-1,-3-20 0,0 0 1,6 19-1,-6-19 0,0 0 0,0 0 0,0 0 0,0 0 1,0 0-1,0 0 0,0 0 0,0 0 0,6 17 0,-6-17 0,0 0 1,0 0-2,0 0 2,0 0-1,0 0 0,0 0 0,-6-17 0,6 17 0,0 0 0,0 0-1,-11-22 1,11 22 0,0 0 0,-15-21 0,15 21 0,-14-17 1,14 17-1,-19-15 1,19 15 0,-20-23 0,20 23 0,-23-22 0,23 22 0,-27-29 0,27 29 0,-30-28 0,13 11 0,0 2 0,0 0 0,0 0-1,-2 0 1,0 2 0,0 0-1,2-1 0,-2 5 1,19 9-1,-32-23 1,13 12-1,19 11 1,-32-22-1,13 10 1,0 3-1,2-2 0,0-3 1,17 14-1,-31-20 0,14 8 1,17 12-1,-24-17 0,24 17 0,-23-17 0,23 17 0,-25-18 0,25 18 0,-17-14-1,17 14 0,0 0-1,0 0-3,-22-24-11,22 24-8,5 17-8,-5-17-1,0 24-2,0-24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5:41.439"/>
    </inkml:context>
    <inkml:brush xml:id="br0">
      <inkml:brushProperty name="width" value="0.21167" units="cm"/>
      <inkml:brushProperty name="height" value="0.21167" units="cm"/>
      <inkml:brushProperty name="color" value="#9F8518"/>
      <inkml:brushProperty name="fitToCurve" value="1"/>
    </inkml:brush>
  </inkml:definitions>
  <inkml:trace contextRef="#ctx0" brushRef="#br0">48 522 3,'0'0'17,"0"0"-2,0 0-2,-17-2-1,17 2-1,0 0-1,0 0-1,0 0-1,0 0-1,0 0-1,0 0-1,-21 10-1,21-10 0,0 0-1,0 0 0,0 0-1,0 0 1,0 0 0,-15 17 1,15-17-2,0 0 1,0 0 0,0 0 0,0 0 0,0 0 0,0 0-1,0 0 0,0 0-1,0 0 1,0 0-1,0 0 0,0 0 0,0 0 0,0 0-1,0 0 0,15-19 0,-15 19 0,0 0-1,17-19 1,-17 19 0,13-19 0,-13 19 0,17-23 0,-17 23 0,18-22 0,-18 22 0,17-25 0,-17 25 0,18-18 0,-18 18 0,19-21 0,-19 21 0,21-17 0,-21 17 0,23-21 0,-23 21 0,21-21 0,-21 21 0,21-18 0,-21 18 1,22-25-1,-22 25 0,23-22 1,-23 22-1,21-21 0,-21 21 1,25-23-1,-25 23 0,17-19 0,-17 19 1,20-22-1,-20 22 1,17-19-1,-17 19 0,12-19 0,-12 19 1,0 0-1,21-22 0,-21 22 0,0 0 0,15-21 0,-15 21 0,0 0 0,19-21 0,-19 21 0,0 0 0,17-22 0,-17 22 0,0 0 0,17-14 0,-17 14 1,0 0-1,0 0 0,15-17 0,-15 17 0,0 0 0,0 0 0,13-17 0,-13 17 0,0 0 0,0 0 0,17-13 0,-17 13 0,0 0 1,0 0-1,0 0-1,0 0 1,0 0 0,0 0 0,0 0 0,0 0-1,0 0 1,0 0-2,0 0 0,0 0-3,0 0-12,0 0-7,0 0-7,6 19 0,-6-19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3:00.497"/>
    </inkml:context>
    <inkml:brush xml:id="br0">
      <inkml:brushProperty name="width" value="0.21167" units="cm"/>
      <inkml:brushProperty name="height" value="0.21167" units="cm"/>
      <inkml:brushProperty name="color" value="#00B050"/>
      <inkml:brushProperty name="fitToCurve" value="1"/>
    </inkml:brush>
  </inkml:definitions>
  <inkml:trace contextRef="#ctx0" brushRef="#br0">122 1010 1,'0'0'3,"0"0"4,0 0-1,0 0-2,0 0-1,0 0 1,0 0 0,0 0 1,0 0 1,0 0-1,11-17 1,-11 17 0,0 0 0,10-19-1,-10 19 0,0 0 0,7-23 0,-7 23-1,0-16-1,0 16 1,0-19-1,0 19-1,-2-19 0,2 19 0,-1-23 0,1 23-1,-2-24 1,2 24-1,3-21 0,-3 21 0,8-24 0,-8 24 0,11-25 0,-11 25 0,14-21 0,-14 21 0,11-24 1,-11 24-1,11-21 0,-11 21 1,14-22-1,-14 22-1,13-23 1,-13 23 0,17-21-1,-17 21 1,21-22-1,-21 22 0,24-23 0,-24 23 1,31-24-1,-12 9 1,0-1-1,1-2 1,1 4-1,0-1 0,0 0 1,0 0-1,1 0 1,-3 2-1,2 0 1,0 3-1,0-3 1,-2 2 0,3 0-1,-3 1 0,2 3 1,-2-1 0,4 1-1,0-1 0,-1 1 0,5-1 1,-1-3 0,1 1-1,3-1 1,-5 0-1,5-3 2,-1 3-2,3 0 1,-2 0 0,2 3-1,2-3 0,0 3 0,4-5 1,-4 4-1,4-3 0,2 1 1,0-2-1,-2 3 1,1-3 0,1 4 0,-2 1 0,4 1 0,-3-3 0,1 3 0,-2-1-1,6 1 1,-6-3-1,1 3 1,-1-1-1,0 1 1,-6 1-1,2 0 0,-3 3 1,-1-1-1,2 0 0,-2 0 1,3 1-1,3 1 0,0 0 0,0 0 1,3 0-1,3 0 0,2 2 1,-3-2-1,1 2 0,0 0 0,-6-2 1,1 2-1,-4 0 0,-3 2 1,-4 0-1,1-2 1,-2 0-1,-1 4 0,-1-4 1,0 2-1,-1 0 0,1 1 0,-4-1 0,0 2 0,-2 0 1,-17-4-1,30 9 0,-30-9 0,36 12 0,-15-7 1,-4 3-1,6 1 0,0-3 0,1 1 1,-1 1-1,3-1 0,-7 1 1,2-2-1,-4-1 0,-17-5 0,29 13 0,-29-13 1,22 12-1,-22-12 0,0 0 0,19 17 1,-19-17-1,0 0 0,14 24 0,-14-24 0,13 19 0,-13-19 0,15 23 0,-15-23 0,17 24 0,-17-24-1,21 25 2,-21-25-2,17 24 1,-17-24 0,17 26 0,-17-26-1,15 27 1,-15-27 1,13 24-1,-13-24 0,12 27 0,-12-27 0,11 24 0,-11-24 0,13 23 0,-13-23 0,8 24 0,-8-24 0,13 21 0,-13-21 0,8 23 0,-8-23 0,5 18 0,-5-18 0,6 23 0,-6-23 0,6 26 0,-6-26 0,4 27 0,-4-27 0,3 28 0,-3-28 0,6 28-1,-6-28 1,4 27 0,-4-27 1,6 22-1,-6-22 0,5 28 0,-5-28 0,2 29 0,-2-29 0,2 30 0,-2-30 0,-4 34 0,4-34 0,-2 30 0,2-30 0,2 28-1,-2-28 2,0 26-1,0-26 0,0 23 0,0-23 0,0 23 0,0-23 0,-5 22 0,5-22 0,-4 25 0,4-25 0,-2 22 0,2-22 0,-2 23 0,2-23 0,-2 21-1,2-21 2,0 0-2,-6 24 2,6-24-1,0 0 0,-7 21 0,7-21 0,0 0 0,-8 19 0,8-19 0,0 0 0,-11 20 0,11-20 0,0 0 0,-13 25 0,13-25 1,-8 19-1,8-19 0,-13 17 0,13-17 0,0 0 0,-17 20 0,17-20 0,0 0 1,-19 15-1,19-15 0,0 0 0,-17 14 0,17-14 0,0 0 0,-19 15 0,19-15 0,0 0 0,0 0 0,-21 19 0,21-19 0,0 0 0,0 0 0,-17 16 0,17-16 0,0 0 0,-23 14 0,23-14 0,-23 11 0,23-11 1,-26 13-1,26-13 0,-32 15 0,32-15 0,-32 23 1,15-12-1,-4 2 1,0 2-1,0 0 1,-4 0-2,1 1 3,-1-3-3,2-4 1,-1 4 0,3-5 0,-2-1 0,1 1 1,22-8-1,-33 11 0,16-7 0,17-4 0,-28 8 0,28-8 0,-25 5 0,25-5 0,-19 2 0,19-2 0,-17 2 0,17-2 0,0 0 0,-20 2 0,20-2 0,0 0 1,-21 0-1,21 0 0,-17 2 0,17-2 0,-19-2 0,19 2 0,-27 2 0,27-2 0,-32 0 0,13 2 0,-4-1 0,-3 3 0,-3 0 0,-1 2 0,2-1 0,-6 3 0,1-1 0,3-1 0,-2 2 0,4-1 0,-1 1 0,4-3 0,-1 1 0,1 0 0,5-3 0,-5 1 0,4 2 0,0-2 0,0-1 0,2 1 0,1 0 0,-1 0 0,2-3 0,0 1 0,17-2 0,-31 0 0,31 0 0,-26 2 0,26-2 0,-21 0 0,21 0 0,-23 2 0,23-2 0,-24 4 0,24-4 0,-33 2 0,14 0 0,2 1 1,-5 1-1,3-2 0,0-2 1,0 2-1,2 0 0,0 0 0,17-2 0,-32 5 0,14-3 0,18-2 0,-30 4 0,13-4 0,0 2 0,17-2 0,-30 2 0,30-2 0,-30 0 0,30 0 0,-29 0 0,29 0 0,-28 0 0,28 0 0,-27 0 0,27 0 0,-28-2 0,28 2 0,-25-2 0,25 2 0,-23 0 1,23 0-1,-26-2 0,26 2 0,-23-2 0,23 2 0,-28-3 0,28 3 0,-32-2 0,13 0 0,2 0 0,0 0 1,17 2-1,-35-2 0,35 2 0,-30 2-1,30-2 1,-26-2 0,26 2 0,-29 0 0,10-2 0,19 2 0,-28-4 0,11 3 1,17 1-2,-34 0 1,17-2 0,-2 0 0,19 2 0,-32-2 0,13 2 1,2 0-1,-2 0 0,2 0 0,-2 2 0,2 0 0,-2 0 0,2-2 0,0 1 0,0 1 0,0-4 0,-2 1 0,0 1 0,0 0 0,-4 0 0,0 0 0,1-2 0,-3 2 0,6-2 1,-4 0-1,1 0 0,-1 0 0,6-2 0,0 1 0,0 1 0,-2 0 0,19 2 0,-29-8 0,29 8 0,-24-9 0,24 9 0,-25-10 0,25 10 0,-19-15 1,19 15-1,-21-13 0,21 13 0,-19-17 0,19 17 0,-15-17 1,15 17-1,-13-19 0,13 19 0,-13-24 0,13 24 1,-12-26-1,9 9 0,-3-2 0,4-4 1,-6 4-2,1-1 1,3 1-1,-2-2 1,-1 0-1,-1 3 1,3 1-1,-1-2 1,0 2 0,2-2 0,-3 2 0,3-2 0,0 2 1,-1-3-1,1 1 0,0 0 0,0-2 0,2-1 0,2-3 0,4-3 0,0-2 0,2-6 0,7-4 0,0 3 0,4-8 0,2 1 0,4-5 0,3 2 0,7 2 0,4 2 0,3 1 0,9-3 0,8 4 0,6-3-1,3 7 0,-2-10-5,23 18-15,-20-20-5,3 4-6,-11-6-2,-16-9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5:55.267"/>
    </inkml:context>
    <inkml:brush xml:id="br0">
      <inkml:brushProperty name="width" value="0.21167" units="cm"/>
      <inkml:brushProperty name="height" value="0.21167" units="cm"/>
      <inkml:brushProperty name="color" value="#00B050"/>
      <inkml:brushProperty name="fitToCurve" value="1"/>
    </inkml:brush>
  </inkml:definitions>
  <inkml:trace contextRef="#ctx0" brushRef="#br0">-28-12 7,'0'0'10,"0"0"-2,0 0-2,0 0-1,-17 6-2,17-6-1,0 0 1,0 0 1,0 0 2,0 0 1,0 0 1,0 0 0,0 0 0,0 0 0,0 0-2,0 0 0,0 0-3,0 0-1,0 0 0,0 0 0,0 0-1,0 0 0,0 0 0,0 0 0,0 0 0,28-2 1,-28 2-1,34 2 1,-17-2 0,4 2-1,-2-2 1,2 3-1,-4-3 1,-17 0-1,30 4 0,-13-2 0,-17-2 0,34 4 0,-17-4 0,4 4 0,-2-4 0,2 2 1,2-4-1,-1 4 0,-1-4 0,4 4 0,-3-2 0,3 1-1,0 1 1,-1 0-1,3 0 0,-1 2 0,-1-2 1,1 0-1,1-2 0,-1 1 1,-3-1-1,4 0 0,-1 0 1,1-1-1,1-1 0,1 0 1,1 0-1,0 0 0,2 0 0,1 0 0,1-1 0,2 1 0,-2 0 0,0 0 0,2-2 1,0 2-1,2 0 0,-2 0 0,-2 2 0,2 0 0,-4 2 1,0 0-1,-2 0 0,3 2 0,-3 0 0,0-1 0,0 1 0,3 0 0,-1 0 0,0-2 1,4 1-1,-2 1 0,4-2 1,0 2-1,-2-2 1,0 1-1,0 1 0,0 2 1,-4-2-1,4-1 0,-8 3 0,3-2 0,-1 0 1,0-3-1,1 3 0,-3 2 0,2-4 0,-1 2 0,3-1 0,-2 3 1,0-2-1,1 1 0,1-1 0,2 2 0,2-1 1,2 1-1,2 0 0,3 1 0,1-1 0,1 3 1,3-1-1,-1-1 0,-2 1 0,-1-1 1,-2 1-1,3 1 0,-3-1 0,1-1 0,-1 1 0,-2 1 1,-1 1-1,3 1 0,-2 4 1,2 4-1,-3-2 2,3 4-2,2-1 1,-1 5-1,1-1 2,-3 1-2,5-3 0,-5 3 0,3-2 1,0 1-1,-5 2 0,3 1 1,-2 1-1,-2 0 1,-2 1-1,0 3 0,-4-2 0,-4 4 0,-3-1 1,-1 1-1,-3 2 0,0-2 0,-6 2 1,2 0-1,-5 1 0,1-1 1,2 0-1,-4-2 0,3 0 0,-3 0 0,2-4 1,2 2-1,1 0 0,-1-2 0,-4-2 0,4 2 0,-3 0 0,3 2 1,-2 2 0,0-2-1,1-2 1,-1 4-1,2-2 1,0 0-1,0-2 0,2 1 0,-3-3 0,-1 2 1,-2-2-2,4-1 2,-5-1-1,-1-2 0,-1-1 0,1 0 0,1-1 0,-3-1 0,3 0 0,-3-2 0,3-1 0,1 1 0,-1-2 0,-10-17 0,17 32 0,-8-13 0,-1 0 0,1 2 1,-1-1-1,-1 1 0,1 3 0,1 1 0,1-1 0,-1-1 0,3 1 0,-3 1 0,1-2-1,1 1 2,0-3-2,-1 1 1,1-1 0,1-2 0,-3 0 0,2 0 0,-1-2 0,-1-1 0,-9-16 0,19 31 1,-19-31-1,12 26 0,-12-26 0,11 24 0,-11-24 0,11 29 0,-3-10 0,-2-1 0,3 1 0,-1 2 0,-1 0 0,5-3 1,-7 1 0,5 0-2,-10-19 1,15 25 0,-15-25 0,13 24 0,-13-24 0,13 21-1,-13-21 1,12 24 0,-12-24 0,15 25 1,-15-25-2,17 24 1,-17-24 0,15 29 0,-15-29 0,17 28 0,-17-28 0,13 28 0,-13-28 0,14 28 0,-14-28 0,11 27 0,-11-27 0,11 24 1,-11-24-1,16 26 0,-16-26 0,17 23 0,-17-23 0,20 25 0,-20-25 0,19 26 1,-19-26-1,21 30 0,-21-30 0,25 32 0,-25-32 0,24 32 1,-24-32-1,23 28 0,-23-28 0,21 29 0,-21-29 0,19 24 1,-19-24-1,19 26 0,-19-26 0,19 25 0,-19-25 0,23 28 0,-23-28 0,18 27 0,-18-27 0,23 26 1,-23-26-1,25 23 0,-25-23 0,24 22 0,-24-22 0,29 21 0,-29-21 0,26 22 0,-26-22 0,25 25 0,-25-25 0,28 21 0,-28-21 0,27 22 0,-27-22 1,30 21-1,-30-21 0,30 23 0,-12-12 0,0 2 0,1-2 0,2 3 0,0-3 0,2 0 0,0-1 0,1 3 0,-1-4 0,0 1 0,-1-1 0,-1 0 0,0 1 0,-4-3 1,2 3-1,0-3 0,0 1 0,-19-8 0,30 11 0,-13-3 0,2-1 0,4-1 0,-2 3 0,1-1 0,-1-1 0,6 3 0,-1 3 0,-1-4 0,-2 3 0,1 1 0,-1-2 1,2 0-2,1 3 2,-1-3-1,1 0 0,-1-1 0,1-1 0,-3 0 0,2 1 0,-5-1 0,1 1 0,2-1 0,0 1-1,1-3 2,3 4-1,1-3 0,1 1 0,-1-1 0,1-1 0,-1 1 1,0 1-1,-3-1 0,0-1 0,-5 1 0,3-2 0,-2 1 0,2 1 0,-2-3 0,-4 3-1,2-3 1,1 1 1,1 0-1,0 1-1,-2-3 1,2 0 1,0 0-1,-2-1 0,-2-1 0,-17-2 0,28 6 0,-28-6 0,0 0 0,23 6 0,-23-6 0,0 0 0,0 0 1,0 0-1,0 0 0,0 0 1,0 0-1,0 0 0,0 0 1,0 0-1,0 0 0,0 0 0,0 0 0,-15-19 0,15 19 1,0 0-1,-17-17 0,17 17 0,-16-17 0,16 17 0,-17-23 0,17 23 0,-17-24 0,17 24 0,-19-27 0,19 27 0,-20-24 0,20 24 0,-23-23 0,23 23 0,-29-24-1,12 13 1,0-3 0,-2 1 1,0 2-2,0-4 1,1 2 2,2-4-3,16 17 2,-32-30-2,32 30 2,-26-29-2,26 29 2,-27-26-2,27 26 1,-24-19 0,24 19 0,-25-21 0,25 21 0,-19-17 0,19 17 0,0 0 0,-21-20 0,21 20-1,0 0 1,0 0 0,-17-15 0,17 15 0,0 0-1,0 0 0,0 0-1,0 0-1,0 0-3,0 0-3,-19-10-10,19 10-5,0 0-5,0 0-4,0 0-1,0 0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</inkml:channelProperties>
      </inkml:inkSource>
      <inkml:timestamp xml:id="ts0" timeString="2014-07-27T10:05:57.082"/>
    </inkml:context>
    <inkml:brush xml:id="br0">
      <inkml:brushProperty name="width" value="0.21167" units="cm"/>
      <inkml:brushProperty name="height" value="0.21167" units="cm"/>
      <inkml:brushProperty name="color" value="#00B050"/>
      <inkml:brushProperty name="fitToCurve" value="1"/>
    </inkml:brush>
  </inkml:definitions>
  <inkml:trace contextRef="#ctx0" brushRef="#br0">4 215 1,'0'0'18,"0"0"1,-2-30 0,2 30-16,4-17-7,-4 17 0,0 0-1,0 0-1,0 0 1,0 0 1,0 0 2,-17-14 2,17 14 3,0 0 2,0 0 1,0 0 0,0 0 1,0 0 0,0 0-1,0 0-1,0 0-1,0 0-1,0 0 0,0 0-1,0 0 1,0 0-1,0 0 1,0 0 0,0 0 0,0 0 0,0 0 0,0 0 0,0 0 0,0 0 0,0 0 0,0 0-1,0 0 0,0 0 0,0 0-1,0 0 0,0 0 0,0 0 0,17 2 0,-17-2 0,0 0 0,0 0 1,23-3-1,-23 3 0,0 0 0,17-6 0,-17 6 0,19-6 0,-19 6-1,25-2 1,-25 2 0,24-3-1,-24 3 0,25-2 1,-25 2-1,19 2 0,-19-2 0,17-4 0,-17 4 0,19 4 1,-19-4-1,17 3 0,-17-3 1,19 0-1,-19 0 1,17 0-1,-17 0 0,0 0 1,19-5-1,-19 5 0,0 0 0,19-2 0,-19 2 0,0 0 0,22 2 0,-22-2 0,17 2 0,-17-2 1,21-2-1,-21 2 0,21 2 0,-21-2 1,21-4-1,-21 4 1,17-4-1,-17 4 0,0 0 0,19-9 0,-19 9 0,0 0 0,19-2 0,-19 2 0,0 0 0,21 0 0,-21 0 0,0 0 0,19-2 1,-19 2-1,0 0 0,24-6 0,-24 6 0,0 0 0,25-7 0,-25 7 0,23-4 0,-23 4 0,24-4 0,-24 4 0,21 0 0,-21 0 0,19 0 0,-19 0 0,0 0 0,0 0 0,17 4 0,-17-4-1,0 0 1,0 0 0,0 0 0,23 11-1,-23-11 0,0 0-3,0 0-9,32 0-5,-32 0-1,15-28-3,-13-4-2,-2-17-2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3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fld id="{0EDA7CD0-DB43-4A0F-BFDF-26F295F0B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820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01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B82ABD-8C08-44C6-92C7-181D4DF564F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387C87-E846-4486-AF38-3812E5E23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64D155-5C07-4E24-B0AE-53242214CC3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97546-3E3A-4DC6-B7BA-5952D3346BB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1D9850-5790-4F57-AB5D-D3AF8B76756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5AE205-FDA4-4FCC-88B9-F6F66FCB689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39025C-395C-4BEF-BB80-AE860B16B0A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B82ABD-8C08-44C6-92C7-181D4DF564F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4FDCC9-31AA-4C01-8A14-BAA9C261FB4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B82ABD-8C08-44C6-92C7-181D4DF564F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4FDCC9-31AA-4C01-8A14-BAA9C261FB4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fld id="{A7432837-4B8D-4175-A214-1F9E6E874BD1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855A3-247B-4DD6-A8E2-C896601D15BF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6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F737A0F0-7A44-4CF0-9D1B-77F92A01704C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accent5">
                    <a:lumMod val="25000"/>
                  </a:schemeClr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7916" y="6400800"/>
            <a:ext cx="33004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accent5">
                    <a:lumMod val="25000"/>
                  </a:schemeClr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6.xml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11" Type="http://schemas.openxmlformats.org/officeDocument/2006/relationships/customXml" Target="../ink/ink5.xml"/><Relationship Id="rId24" Type="http://schemas.openxmlformats.org/officeDocument/2006/relationships/image" Target="../media/image18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emf"/><Relationship Id="rId10" Type="http://schemas.openxmlformats.org/officeDocument/2006/relationships/image" Target="../media/image11.emf"/><Relationship Id="rId19" Type="http://schemas.openxmlformats.org/officeDocument/2006/relationships/customXml" Target="../ink/ink9.xml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emf"/><Relationship Id="rId5" Type="http://schemas.openxmlformats.org/officeDocument/2006/relationships/customXml" Target="../ink/ink15.xml"/><Relationship Id="rId4" Type="http://schemas.openxmlformats.org/officeDocument/2006/relationships/image" Target="../media/image2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12" Type="http://schemas.openxmlformats.org/officeDocument/2006/relationships/customXml" Target="../ink/ink22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9.xml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30.emf"/><Relationship Id="rId4" Type="http://schemas.openxmlformats.org/officeDocument/2006/relationships/customXml" Target="../ink/ink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emf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9" Type="http://schemas.openxmlformats.org/officeDocument/2006/relationships/image" Target="../media/image50.emf"/><Relationship Id="rId21" Type="http://schemas.openxmlformats.org/officeDocument/2006/relationships/image" Target="../media/image41.emf"/><Relationship Id="rId34" Type="http://schemas.openxmlformats.org/officeDocument/2006/relationships/customXml" Target="../ink/ink41.xml"/><Relationship Id="rId7" Type="http://schemas.openxmlformats.org/officeDocument/2006/relationships/image" Target="../media/image34.emf"/><Relationship Id="rId12" Type="http://schemas.openxmlformats.org/officeDocument/2006/relationships/customXml" Target="../ink/ink30.xml"/><Relationship Id="rId17" Type="http://schemas.openxmlformats.org/officeDocument/2006/relationships/image" Target="../media/image39.emf"/><Relationship Id="rId25" Type="http://schemas.openxmlformats.org/officeDocument/2006/relationships/image" Target="../media/image43.emf"/><Relationship Id="rId33" Type="http://schemas.openxmlformats.org/officeDocument/2006/relationships/image" Target="../media/image47.emf"/><Relationship Id="rId38" Type="http://schemas.openxmlformats.org/officeDocument/2006/relationships/customXml" Target="../ink/ink43.xml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36.emf"/><Relationship Id="rId24" Type="http://schemas.openxmlformats.org/officeDocument/2006/relationships/customXml" Target="../ink/ink36.xml"/><Relationship Id="rId32" Type="http://schemas.openxmlformats.org/officeDocument/2006/relationships/customXml" Target="../ink/ink40.xml"/><Relationship Id="rId37" Type="http://schemas.openxmlformats.org/officeDocument/2006/relationships/image" Target="../media/image49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23" Type="http://schemas.openxmlformats.org/officeDocument/2006/relationships/image" Target="../media/image42.emf"/><Relationship Id="rId28" Type="http://schemas.openxmlformats.org/officeDocument/2006/relationships/customXml" Target="../ink/ink38.xml"/><Relationship Id="rId36" Type="http://schemas.openxmlformats.org/officeDocument/2006/relationships/customXml" Target="../ink/ink42.xml"/><Relationship Id="rId10" Type="http://schemas.openxmlformats.org/officeDocument/2006/relationships/customXml" Target="../ink/ink29.xml"/><Relationship Id="rId19" Type="http://schemas.openxmlformats.org/officeDocument/2006/relationships/image" Target="../media/image40.emf"/><Relationship Id="rId31" Type="http://schemas.openxmlformats.org/officeDocument/2006/relationships/image" Target="../media/image46.emf"/><Relationship Id="rId4" Type="http://schemas.openxmlformats.org/officeDocument/2006/relationships/customXml" Target="../ink/ink26.xml"/><Relationship Id="rId9" Type="http://schemas.openxmlformats.org/officeDocument/2006/relationships/image" Target="../media/image35.emf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44.emf"/><Relationship Id="rId30" Type="http://schemas.openxmlformats.org/officeDocument/2006/relationships/customXml" Target="../ink/ink39.xml"/><Relationship Id="rId35" Type="http://schemas.openxmlformats.org/officeDocument/2006/relationships/image" Target="../media/image48.emf"/><Relationship Id="rId8" Type="http://schemas.openxmlformats.org/officeDocument/2006/relationships/customXml" Target="../ink/ink28.xml"/><Relationship Id="rId3" Type="http://schemas.openxmlformats.org/officeDocument/2006/relationships/image" Target="../media/image32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customXml" Target="../ink/ink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ESC101: Introduction to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315051-CCED-4BD6-95A6-4E07FEBC1DFC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5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The Programming Cycle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959286"/>
            <a:ext cx="7896225" cy="277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4025" indent="-454025"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4025" algn="l"/>
                <a:tab pos="901700" algn="l"/>
                <a:tab pos="1350963" algn="l"/>
                <a:tab pos="1800225" algn="l"/>
                <a:tab pos="2249488" algn="l"/>
                <a:tab pos="2698750" algn="l"/>
                <a:tab pos="3148013" algn="l"/>
                <a:tab pos="3597275" algn="l"/>
                <a:tab pos="4046538" algn="l"/>
                <a:tab pos="4495800" algn="l"/>
                <a:tab pos="4945063" algn="l"/>
                <a:tab pos="5394325" algn="l"/>
                <a:tab pos="5843588" algn="l"/>
                <a:tab pos="6292850" algn="l"/>
                <a:tab pos="6742113" algn="l"/>
                <a:tab pos="7191375" algn="l"/>
                <a:tab pos="7640638" algn="l"/>
                <a:tab pos="8089900" algn="l"/>
                <a:tab pos="8539163" algn="l"/>
                <a:tab pos="8988425" algn="l"/>
                <a:tab pos="94376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Arial Narrow" pitchFamily="32" charset="0"/>
              </a:rPr>
              <a:t>Write your program or </a:t>
            </a:r>
            <a:r>
              <a:rPr lang="en-US" altLang="en-US" sz="2400" b="1" dirty="0">
                <a:solidFill>
                  <a:srgbClr val="FF0000"/>
                </a:solidFill>
                <a:latin typeface="Arial Narrow" pitchFamily="32" charset="0"/>
              </a:rPr>
              <a:t>edit</a:t>
            </a:r>
            <a:r>
              <a:rPr lang="en-US" altLang="en-US" sz="2400" b="1" dirty="0">
                <a:latin typeface="Arial Narrow" pitchFamily="32" charset="0"/>
              </a:rPr>
              <a:t> (i.e., change or modify) your program.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b="1" dirty="0">
                <a:latin typeface="Arial Narrow" pitchFamily="32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Arial Narrow" pitchFamily="32" charset="0"/>
              </a:rPr>
              <a:t>Compile</a:t>
            </a:r>
            <a:r>
              <a:rPr lang="en-US" altLang="en-US" sz="2400" b="1" dirty="0">
                <a:latin typeface="Arial Narrow" pitchFamily="32" charset="0"/>
              </a:rPr>
              <a:t> your program. If compilation fails, return to editing step.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Times New Roman" pitchFamily="16" charset="0"/>
              <a:buAutoNum type="arabicPeriod"/>
            </a:pPr>
            <a:r>
              <a:rPr lang="en-US" altLang="en-US" sz="2400" b="1" dirty="0">
                <a:solidFill>
                  <a:srgbClr val="FF0000"/>
                </a:solidFill>
                <a:latin typeface="Arial Narrow" pitchFamily="32" charset="0"/>
              </a:rPr>
              <a:t>Run</a:t>
            </a:r>
            <a:r>
              <a:rPr lang="en-US" altLang="en-US" sz="2400" b="1" dirty="0">
                <a:latin typeface="Arial Narrow" pitchFamily="32" charset="0"/>
              </a:rPr>
              <a:t> your </a:t>
            </a:r>
            <a:r>
              <a:rPr lang="en-US" altLang="en-US" sz="2400" b="1" dirty="0" smtClean="0">
                <a:latin typeface="Arial Narrow" pitchFamily="32" charset="0"/>
              </a:rPr>
              <a:t>program on an input. </a:t>
            </a:r>
            <a:r>
              <a:rPr lang="en-US" altLang="en-US" sz="2400" b="1" dirty="0">
                <a:latin typeface="Arial Narrow" pitchFamily="32" charset="0"/>
              </a:rPr>
              <a:t>If output is not correct, return to editing step. </a:t>
            </a:r>
            <a:endParaRPr lang="en-US" altLang="en-US" sz="2400" b="1" dirty="0" smtClean="0">
              <a:latin typeface="Arial Narrow" pitchFamily="32" charset="0"/>
            </a:endParaRPr>
          </a:p>
          <a:p>
            <a:pPr marL="914400" lvl="1" indent="-457200">
              <a:spcBef>
                <a:spcPts val="600"/>
              </a:spcBef>
              <a:buClr>
                <a:srgbClr val="990000"/>
              </a:buClr>
              <a:buSzPct val="70000"/>
              <a:buFont typeface="+mj-lt"/>
              <a:buAutoNum type="alphaLcPeriod"/>
            </a:pPr>
            <a:r>
              <a:rPr lang="en-US" altLang="en-US" sz="2000" b="1" dirty="0" smtClean="0">
                <a:latin typeface="Arial Narrow" pitchFamily="32" charset="0"/>
              </a:rPr>
              <a:t>Repeat step 3 for other inputs, if any.</a:t>
            </a:r>
            <a:endParaRPr lang="en-US" altLang="en-US" sz="2000" b="1" dirty="0">
              <a:latin typeface="Arial Narrow" pitchFamily="32" charset="0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28600" y="3962400"/>
            <a:ext cx="1597025" cy="758825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dirty="0" smtClean="0">
                <a:ea typeface="ＭＳ Ｐゴシック" pitchFamily="32" charset="-128"/>
              </a:rPr>
              <a:t>Write/Edit</a:t>
            </a:r>
            <a:endParaRPr lang="en-US" altLang="en-US" dirty="0">
              <a:ea typeface="ＭＳ Ｐゴシック" pitchFamily="32" charset="-128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7543800" y="4038600"/>
            <a:ext cx="1139825" cy="758825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Run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28800" y="4038600"/>
            <a:ext cx="2206625" cy="682625"/>
            <a:chOff x="1828800" y="4038600"/>
            <a:chExt cx="2206625" cy="682625"/>
          </a:xfrm>
        </p:grpSpPr>
        <p:sp>
          <p:nvSpPr>
            <p:cNvPr id="5125" name="AutoShape 5"/>
            <p:cNvSpPr>
              <a:spLocks noChangeArrowheads="1"/>
            </p:cNvSpPr>
            <p:nvPr/>
          </p:nvSpPr>
          <p:spPr bwMode="auto">
            <a:xfrm>
              <a:off x="2590800" y="4038600"/>
              <a:ext cx="1444625" cy="682625"/>
            </a:xfrm>
            <a:prstGeom prst="flowChartAlternateProcess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>
                  <a:ea typeface="ＭＳ Ｐゴシック" pitchFamily="32" charset="-128"/>
                </a:rPr>
                <a:t>Compile</a:t>
              </a: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1828800" y="4114800"/>
              <a:ext cx="758825" cy="377825"/>
            </a:xfrm>
            <a:prstGeom prst="rightArrow">
              <a:avLst>
                <a:gd name="adj1" fmla="val 50000"/>
                <a:gd name="adj2" fmla="val 5021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038600" y="3657600"/>
            <a:ext cx="3197225" cy="1444625"/>
            <a:chOff x="4038600" y="3657600"/>
            <a:chExt cx="3197225" cy="1444625"/>
          </a:xfrm>
        </p:grpSpPr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4267200" y="3657600"/>
              <a:ext cx="2968625" cy="1444625"/>
            </a:xfrm>
            <a:prstGeom prst="flowChartDecision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>
                  <a:ea typeface="ＭＳ Ｐゴシック" pitchFamily="32" charset="-128"/>
                </a:rPr>
                <a:t>Compilation Errors ?</a:t>
              </a:r>
            </a:p>
          </p:txBody>
        </p:sp>
        <p:sp>
          <p:nvSpPr>
            <p:cNvPr id="5129" name="AutoShape 9"/>
            <p:cNvSpPr>
              <a:spLocks noChangeArrowheads="1"/>
            </p:cNvSpPr>
            <p:nvPr/>
          </p:nvSpPr>
          <p:spPr bwMode="auto">
            <a:xfrm>
              <a:off x="4038600" y="4267200"/>
              <a:ext cx="301625" cy="225425"/>
            </a:xfrm>
            <a:prstGeom prst="rightArrow">
              <a:avLst>
                <a:gd name="adj1" fmla="val 50000"/>
                <a:gd name="adj2" fmla="val 50176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13575" y="3886200"/>
            <a:ext cx="527050" cy="682625"/>
            <a:chOff x="7013575" y="3886200"/>
            <a:chExt cx="527050" cy="682625"/>
          </a:xfrm>
        </p:grpSpPr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7239000" y="4267200"/>
              <a:ext cx="301625" cy="3016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7013575" y="3886200"/>
              <a:ext cx="522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NO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4724400"/>
            <a:ext cx="5254625" cy="1063625"/>
            <a:chOff x="609600" y="4724400"/>
            <a:chExt cx="5254625" cy="1063625"/>
          </a:xfrm>
        </p:grpSpPr>
        <p:sp>
          <p:nvSpPr>
            <p:cNvPr id="5133" name="AutoShape 13"/>
            <p:cNvSpPr>
              <a:spLocks noChangeArrowheads="1"/>
            </p:cNvSpPr>
            <p:nvPr/>
          </p:nvSpPr>
          <p:spPr bwMode="auto">
            <a:xfrm>
              <a:off x="762000" y="5486400"/>
              <a:ext cx="5102225" cy="301625"/>
            </a:xfrm>
            <a:prstGeom prst="leftArrow">
              <a:avLst>
                <a:gd name="adj1" fmla="val 50000"/>
                <a:gd name="adj2" fmla="val 50512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AutoShape 14"/>
            <p:cNvSpPr>
              <a:spLocks noChangeArrowheads="1"/>
            </p:cNvSpPr>
            <p:nvPr/>
          </p:nvSpPr>
          <p:spPr bwMode="auto">
            <a:xfrm>
              <a:off x="609600" y="4724400"/>
              <a:ext cx="301625" cy="1063625"/>
            </a:xfrm>
            <a:prstGeom prst="upArrow">
              <a:avLst>
                <a:gd name="adj1" fmla="val 50000"/>
                <a:gd name="adj2" fmla="val 50381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39000" y="4800600"/>
            <a:ext cx="1673225" cy="1444625"/>
            <a:chOff x="7239000" y="4800600"/>
            <a:chExt cx="1673225" cy="1444625"/>
          </a:xfrm>
        </p:grpSpPr>
        <p:sp>
          <p:nvSpPr>
            <p:cNvPr id="5135" name="AutoShape 15"/>
            <p:cNvSpPr>
              <a:spLocks noChangeArrowheads="1"/>
            </p:cNvSpPr>
            <p:nvPr/>
          </p:nvSpPr>
          <p:spPr bwMode="auto">
            <a:xfrm>
              <a:off x="7924800" y="4800600"/>
              <a:ext cx="377825" cy="454025"/>
            </a:xfrm>
            <a:prstGeom prst="downArrow">
              <a:avLst>
                <a:gd name="adj1" fmla="val 50000"/>
                <a:gd name="adj2" fmla="val 50070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AutoShape 16"/>
            <p:cNvSpPr>
              <a:spLocks noChangeArrowheads="1"/>
            </p:cNvSpPr>
            <p:nvPr/>
          </p:nvSpPr>
          <p:spPr bwMode="auto">
            <a:xfrm>
              <a:off x="7239000" y="5257800"/>
              <a:ext cx="1673225" cy="987425"/>
            </a:xfrm>
            <a:prstGeom prst="flowChartDecision">
              <a:avLst/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600" dirty="0" smtClean="0">
                  <a:ea typeface="ＭＳ Ｐゴシック" pitchFamily="32" charset="-128"/>
                </a:rPr>
                <a:t>OK?</a:t>
              </a:r>
              <a:endParaRPr lang="en-US" altLang="en-US" sz="1600" dirty="0">
                <a:ea typeface="ＭＳ Ｐゴシック" pitchFamily="32" charset="-12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56175" y="5105400"/>
            <a:ext cx="984250" cy="454025"/>
            <a:chOff x="4956175" y="5105400"/>
            <a:chExt cx="984250" cy="454025"/>
          </a:xfrm>
        </p:grpSpPr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5638800" y="5105400"/>
              <a:ext cx="301625" cy="454025"/>
            </a:xfrm>
            <a:prstGeom prst="downArrow">
              <a:avLst>
                <a:gd name="adj1" fmla="val 50000"/>
                <a:gd name="adj2" fmla="val 50175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4956175" y="5105400"/>
              <a:ext cx="636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YES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" y="5562600"/>
            <a:ext cx="6473825" cy="671513"/>
            <a:chOff x="762000" y="5562600"/>
            <a:chExt cx="6473825" cy="671513"/>
          </a:xfrm>
        </p:grpSpPr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762000" y="5562600"/>
              <a:ext cx="6473825" cy="301625"/>
            </a:xfrm>
            <a:prstGeom prst="leftArrow">
              <a:avLst>
                <a:gd name="adj1" fmla="val 50000"/>
                <a:gd name="adj2" fmla="val 50478"/>
              </a:avLst>
            </a:prstGeom>
            <a:solidFill>
              <a:srgbClr val="8BE6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6478588" y="5867400"/>
              <a:ext cx="522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NO</a:t>
              </a:r>
            </a:p>
          </p:txBody>
        </p:sp>
      </p:grp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779463" y="6248400"/>
            <a:ext cx="442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/>
              <a:t>A simple development cycle of a program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91524" y="4267200"/>
            <a:ext cx="749301" cy="1597025"/>
            <a:chOff x="8391524" y="4267200"/>
            <a:chExt cx="749301" cy="1597025"/>
          </a:xfrm>
        </p:grpSpPr>
        <p:grpSp>
          <p:nvGrpSpPr>
            <p:cNvPr id="9" name="Group 8"/>
            <p:cNvGrpSpPr/>
            <p:nvPr/>
          </p:nvGrpSpPr>
          <p:grpSpPr>
            <a:xfrm>
              <a:off x="8391524" y="4267200"/>
              <a:ext cx="749301" cy="1597025"/>
              <a:chOff x="8391524" y="4267200"/>
              <a:chExt cx="749301" cy="1597025"/>
            </a:xfrm>
          </p:grpSpPr>
          <p:sp>
            <p:nvSpPr>
              <p:cNvPr id="5140" name="AutoShape 20"/>
              <p:cNvSpPr>
                <a:spLocks noChangeArrowheads="1"/>
              </p:cNvSpPr>
              <p:nvPr/>
            </p:nvSpPr>
            <p:spPr bwMode="auto">
              <a:xfrm>
                <a:off x="8839200" y="5638800"/>
                <a:ext cx="301625" cy="225425"/>
              </a:xfrm>
              <a:prstGeom prst="rightArrow">
                <a:avLst>
                  <a:gd name="adj1" fmla="val 50000"/>
                  <a:gd name="adj2" fmla="val 50176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AutoShape 21"/>
              <p:cNvSpPr>
                <a:spLocks noChangeArrowheads="1"/>
              </p:cNvSpPr>
              <p:nvPr/>
            </p:nvSpPr>
            <p:spPr bwMode="auto">
              <a:xfrm>
                <a:off x="8915400" y="4343400"/>
                <a:ext cx="225425" cy="1368425"/>
              </a:xfrm>
              <a:prstGeom prst="upArrow">
                <a:avLst>
                  <a:gd name="adj1" fmla="val 50000"/>
                  <a:gd name="adj2" fmla="val 50587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AutoShape 22"/>
              <p:cNvSpPr>
                <a:spLocks noChangeArrowheads="1"/>
              </p:cNvSpPr>
              <p:nvPr/>
            </p:nvSpPr>
            <p:spPr bwMode="auto">
              <a:xfrm>
                <a:off x="8686800" y="4267200"/>
                <a:ext cx="301625" cy="225425"/>
              </a:xfrm>
              <a:prstGeom prst="leftArrow">
                <a:avLst>
                  <a:gd name="adj1" fmla="val 50000"/>
                  <a:gd name="adj2" fmla="val 50176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Text Box 23"/>
              <p:cNvSpPr txBox="1">
                <a:spLocks noChangeArrowheads="1"/>
              </p:cNvSpPr>
              <p:nvPr/>
            </p:nvSpPr>
            <p:spPr bwMode="auto">
              <a:xfrm>
                <a:off x="8391524" y="4885888"/>
                <a:ext cx="636588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/>
                  <a:t>YES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8394418" y="5195141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More</a:t>
              </a:r>
            </a:p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 Inputs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35163" y="6096000"/>
            <a:ext cx="1972262" cy="766465"/>
            <a:chOff x="6635163" y="6096000"/>
            <a:chExt cx="1972262" cy="766465"/>
          </a:xfrm>
        </p:grpSpPr>
        <p:grpSp>
          <p:nvGrpSpPr>
            <p:cNvPr id="7" name="Group 6"/>
            <p:cNvGrpSpPr/>
            <p:nvPr/>
          </p:nvGrpSpPr>
          <p:grpSpPr>
            <a:xfrm>
              <a:off x="7089775" y="6096000"/>
              <a:ext cx="1517650" cy="758825"/>
              <a:chOff x="7089775" y="6096000"/>
              <a:chExt cx="1517650" cy="758825"/>
            </a:xfrm>
          </p:grpSpPr>
          <p:sp>
            <p:nvSpPr>
              <p:cNvPr id="5144" name="AutoShape 24"/>
              <p:cNvSpPr>
                <a:spLocks noChangeArrowheads="1"/>
              </p:cNvSpPr>
              <p:nvPr/>
            </p:nvSpPr>
            <p:spPr bwMode="auto">
              <a:xfrm>
                <a:off x="7924800" y="6248400"/>
                <a:ext cx="301625" cy="14922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Text Box 25"/>
              <p:cNvSpPr txBox="1">
                <a:spLocks noChangeArrowheads="1"/>
              </p:cNvSpPr>
              <p:nvPr/>
            </p:nvSpPr>
            <p:spPr bwMode="auto">
              <a:xfrm>
                <a:off x="7089775" y="6096000"/>
                <a:ext cx="76517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dirty="0"/>
                  <a:t>YES!!</a:t>
                </a:r>
              </a:p>
            </p:txBody>
          </p:sp>
          <p:sp>
            <p:nvSpPr>
              <p:cNvPr id="5146" name="AutoShape 26"/>
              <p:cNvSpPr>
                <a:spLocks noChangeArrowheads="1"/>
              </p:cNvSpPr>
              <p:nvPr/>
            </p:nvSpPr>
            <p:spPr bwMode="auto">
              <a:xfrm>
                <a:off x="7620000" y="6400800"/>
                <a:ext cx="987425" cy="454025"/>
              </a:xfrm>
              <a:prstGeom prst="flowChartAlternateProcess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 dirty="0">
                    <a:ea typeface="ＭＳ Ｐゴシック" pitchFamily="32" charset="-128"/>
                  </a:rPr>
                  <a:t>DONE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635163" y="6400800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Inputs </a:t>
              </a:r>
            </a:p>
            <a:p>
              <a:r>
                <a:rPr lang="en-US" sz="1200" dirty="0" smtClean="0">
                  <a:solidFill>
                    <a:schemeClr val="bg2">
                      <a:lumMod val="10000"/>
                    </a:schemeClr>
                  </a:solidFill>
                </a:rPr>
                <a:t>Exhausted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5149" name="Picture 29" descr="C:\Users\karkare\AppData\Local\Microsoft\Windows\INetCache\IE\EC01WMOS\MC9002515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77" y="4463067"/>
            <a:ext cx="674653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C:\Users\karkare\AppData\Local\Microsoft\Windows\INetCache\IE\45LGD9AS\MC9003256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456103"/>
            <a:ext cx="758824" cy="4849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</p:pic>
      <p:pic>
        <p:nvPicPr>
          <p:cNvPr id="5151" name="Picture 31" descr="C:\Users\karkare\AppData\Local\Microsoft\Windows\INetCache\IE\DUA6OVIV\MC90005698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5955531"/>
            <a:ext cx="836613" cy="8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C:\Users\karkare\AppData\Local\Microsoft\Windows\INetCache\IE\45LGD9AS\MC9003833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94" y="4514906"/>
            <a:ext cx="910432" cy="6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C:\Users\karkare\AppData\Local\Microsoft\Windows\INetCache\IE\DUA6OVIV\MC900104748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58" y="4318744"/>
            <a:ext cx="723010" cy="7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2A7A3-34FE-4DC5-AAAD-2E3E2B5256D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6" grpId="0" animBg="1"/>
      <p:bldP spid="51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 smtClean="0">
                <a:solidFill>
                  <a:srgbClr val="990000"/>
                </a:solidFill>
                <a:latin typeface="Arial Narrow" pitchFamily="32" charset="0"/>
              </a:rPr>
              <a:t>IDE for Edit-Compile-Run cycle</a:t>
            </a:r>
            <a:endParaRPr lang="en-US" altLang="en-US" sz="3600" b="1" dirty="0">
              <a:solidFill>
                <a:srgbClr val="990000"/>
              </a:solidFill>
              <a:latin typeface="Arial Narrow" pitchFamily="32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58957" y="1600200"/>
            <a:ext cx="78962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Arial Narrow" pitchFamily="32" charset="0"/>
              </a:rPr>
              <a:t>In this course, you will be using an Integrated Development Environment (IDE). IDE will be available through your browser.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Arial Narrow" pitchFamily="32" charset="0"/>
              </a:rPr>
              <a:t>First </a:t>
            </a:r>
            <a:r>
              <a:rPr lang="en-US" altLang="en-US" sz="2800" b="1" dirty="0">
                <a:latin typeface="Arial Narrow" pitchFamily="32" charset="0"/>
              </a:rPr>
              <a:t>login to the system</a:t>
            </a:r>
            <a:r>
              <a:rPr lang="en-US" altLang="en-US" sz="2800" b="1" dirty="0" smtClean="0">
                <a:latin typeface="Arial Narrow" pitchFamily="32" charset="0"/>
              </a:rPr>
              <a:t>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Arial Narrow" pitchFamily="32" charset="0"/>
              </a:rPr>
              <a:t>Type </a:t>
            </a:r>
            <a:r>
              <a:rPr lang="en-US" altLang="en-US" sz="2800" b="1" dirty="0">
                <a:latin typeface="Arial Narrow" pitchFamily="32" charset="0"/>
              </a:rPr>
              <a:t>in your program in </a:t>
            </a:r>
            <a:r>
              <a:rPr lang="en-US" altLang="en-US" sz="2800" b="1" dirty="0" smtClean="0">
                <a:latin typeface="Arial Narrow" pitchFamily="32" charset="0"/>
              </a:rPr>
              <a:t>the editor of the IDE. 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Arial Narrow" pitchFamily="32" charset="0"/>
              </a:rPr>
              <a:t>Use the compile button to compile.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Arial Narrow" pitchFamily="32" charset="0"/>
              </a:rPr>
              <a:t>Run button to run. </a:t>
            </a:r>
            <a:endParaRPr lang="en-US" altLang="en-US" sz="2800" b="1" dirty="0">
              <a:solidFill>
                <a:srgbClr val="007EEA"/>
              </a:solidFill>
              <a:latin typeface="Arial Narrow" pitchFamily="32" charset="0"/>
            </a:endParaRPr>
          </a:p>
          <a:p>
            <a:pPr lvl="1"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>
                <a:latin typeface="Arial Narrow" pitchFamily="32" charset="0"/>
              </a:rPr>
              <a:t>The labs </a:t>
            </a:r>
            <a:r>
              <a:rPr lang="en-US" altLang="en-US" sz="2800" b="1" dirty="0" smtClean="0">
                <a:latin typeface="Arial Narrow" pitchFamily="32" charset="0"/>
              </a:rPr>
              <a:t>in the first week will </a:t>
            </a:r>
            <a:r>
              <a:rPr lang="en-US" altLang="en-US" sz="2800" b="1" dirty="0">
                <a:latin typeface="Arial Narrow" pitchFamily="32" charset="0"/>
              </a:rPr>
              <a:t>introduce you to the system in more detail.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F18310-7DB2-4014-AFBD-612E0D31C988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7936"/>
            <a:ext cx="7622231" cy="6644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77535" y="4419600"/>
            <a:ext cx="461665" cy="2157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http://xkcd.com/303/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908165-187E-4E73-B301-15182DA6B924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1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Why program in high level languages like C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1262063"/>
            <a:ext cx="7924800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Arial Narrow" pitchFamily="32" charset="0"/>
              </a:rPr>
              <a:t>Writing programs in machine language is long, tedious and error-prone.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Arial Narrow" pitchFamily="32" charset="0"/>
              </a:rPr>
              <a:t>They are also not portable—meaning program written for one machine may not work on another machine.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Arial Narrow" pitchFamily="32" charset="0"/>
              </a:rPr>
              <a:t>Compilers work as a bridge.</a:t>
            </a:r>
          </a:p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Arial Narrow" pitchFamily="32" charset="0"/>
              </a:rPr>
              <a:t>Take as input a C program and produce an equivalent machine program.</a:t>
            </a: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b="1" dirty="0">
              <a:latin typeface="Arial Narrow" pitchFamily="32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b="1" dirty="0">
              <a:latin typeface="Arial Narrow" pitchFamily="32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b="1" dirty="0">
              <a:latin typeface="Arial Narrow" pitchFamily="32" charset="0"/>
            </a:endParaRPr>
          </a:p>
          <a:p>
            <a:pPr>
              <a:spcBef>
                <a:spcPts val="600"/>
              </a:spcBef>
              <a:buClrTx/>
              <a:buSzPct val="70000"/>
              <a:buFontTx/>
              <a:buNone/>
            </a:pPr>
            <a:endParaRPr lang="en-US" altLang="en-US" sz="2400" b="1" dirty="0">
              <a:latin typeface="Arial Narrow" pitchFamily="32" charset="0"/>
            </a:endParaRP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609600" y="4267200"/>
            <a:ext cx="8150225" cy="1597025"/>
            <a:chOff x="384" y="2688"/>
            <a:chExt cx="5134" cy="1006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1920" y="2688"/>
              <a:ext cx="1630" cy="1006"/>
            </a:xfrm>
            <a:prstGeom prst="roundRect">
              <a:avLst>
                <a:gd name="adj" fmla="val 16667"/>
              </a:avLst>
            </a:prstGeom>
            <a:solidFill>
              <a:srgbClr val="B2E389"/>
            </a:solidFill>
            <a:ln w="9360">
              <a:solidFill>
                <a:srgbClr val="B2E38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>
                  <a:ea typeface="ＭＳ Ｐゴシック" pitchFamily="32" charset="-128"/>
                </a:rPr>
                <a:t>Compiler for C for a given target machine </a:t>
              </a:r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>
              <a:off x="3552" y="2976"/>
              <a:ext cx="670" cy="382"/>
            </a:xfrm>
            <a:prstGeom prst="rightArrow">
              <a:avLst>
                <a:gd name="adj1" fmla="val 50000"/>
                <a:gd name="adj2" fmla="val 50109"/>
              </a:avLst>
            </a:prstGeom>
            <a:solidFill>
              <a:srgbClr val="B2E389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AutoShape 6"/>
            <p:cNvSpPr>
              <a:spLocks noChangeArrowheads="1"/>
            </p:cNvSpPr>
            <p:nvPr/>
          </p:nvSpPr>
          <p:spPr bwMode="auto">
            <a:xfrm>
              <a:off x="1248" y="2976"/>
              <a:ext cx="670" cy="382"/>
            </a:xfrm>
            <a:prstGeom prst="rightArrow">
              <a:avLst>
                <a:gd name="adj1" fmla="val 50000"/>
                <a:gd name="adj2" fmla="val 50109"/>
              </a:avLst>
            </a:prstGeom>
            <a:solidFill>
              <a:srgbClr val="B2E389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384" y="3024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>
                  <a:latin typeface="Comic Sans MS" pitchFamily="64" charset="0"/>
                </a:rPr>
                <a:t>C program </a:t>
              </a: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4232" y="2928"/>
              <a:ext cx="128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/>
                <a:t>Equivalent</a:t>
              </a:r>
            </a:p>
            <a:p>
              <a:pPr>
                <a:buClrTx/>
                <a:buFontTx/>
                <a:buNone/>
              </a:pPr>
              <a:r>
                <a:rPr lang="en-US" altLang="en-US"/>
                <a:t>Machine Program </a:t>
              </a:r>
            </a:p>
            <a:p>
              <a:pPr>
                <a:buClrTx/>
                <a:buFontTx/>
                <a:buNone/>
              </a:pPr>
              <a:r>
                <a:rPr lang="en-US" altLang="en-US"/>
                <a:t>on target machine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FF40D-A147-4196-9F0B-33BC4952516B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>
                <a:solidFill>
                  <a:srgbClr val="990000"/>
                </a:solidFill>
                <a:latin typeface="Arial Narrow" pitchFamily="32" charset="0"/>
              </a:rPr>
              <a:t>Simple! Program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8175" y="1774031"/>
            <a:ext cx="7210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>
                <a:latin typeface="Arial Narrow" pitchFamily="32" charset="0"/>
              </a:rPr>
              <a:t>Today we will see some of the simplest C programs</a:t>
            </a:r>
            <a:r>
              <a:rPr lang="en-US" altLang="en-US" sz="2400" b="1" dirty="0" smtClean="0">
                <a:latin typeface="Arial Narrow" pitchFamily="32" charset="0"/>
              </a:rPr>
              <a:t>.</a:t>
            </a:r>
            <a:endParaRPr lang="en-US" altLang="en-US" sz="2400" b="1" dirty="0">
              <a:latin typeface="Arial Narrow" pitchFamily="3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6875" y="2285999"/>
            <a:ext cx="8123419" cy="4029114"/>
            <a:chOff x="685800" y="2285999"/>
            <a:chExt cx="8123419" cy="4029114"/>
          </a:xfrm>
        </p:grpSpPr>
        <p:grpSp>
          <p:nvGrpSpPr>
            <p:cNvPr id="2" name="Group 1"/>
            <p:cNvGrpSpPr/>
            <p:nvPr/>
          </p:nvGrpSpPr>
          <p:grpSpPr>
            <a:xfrm>
              <a:off x="974725" y="2285999"/>
              <a:ext cx="7834494" cy="3429001"/>
              <a:chOff x="974725" y="2285999"/>
              <a:chExt cx="7834494" cy="3429001"/>
            </a:xfrm>
          </p:grpSpPr>
          <p:sp>
            <p:nvSpPr>
              <p:cNvPr id="11265" name="Rectangle 1"/>
              <p:cNvSpPr>
                <a:spLocks noChangeArrowheads="1"/>
              </p:cNvSpPr>
              <p:nvPr/>
            </p:nvSpPr>
            <p:spPr bwMode="auto">
              <a:xfrm>
                <a:off x="990599" y="2285999"/>
                <a:ext cx="7818620" cy="3429001"/>
              </a:xfrm>
              <a:prstGeom prst="rect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" name="Text Box 2"/>
              <p:cNvSpPr txBox="1">
                <a:spLocks noChangeArrowheads="1"/>
              </p:cNvSpPr>
              <p:nvPr/>
            </p:nvSpPr>
            <p:spPr bwMode="auto">
              <a:xfrm>
                <a:off x="974725" y="2853473"/>
                <a:ext cx="7834494" cy="2556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include &lt;</a:t>
                </a:r>
                <a:r>
                  <a:rPr lang="en-US" alt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stdio.h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 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  {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(“Welcome to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ESC101”);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0;</a:t>
                </a:r>
                <a:endPara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685800" y="5943600"/>
              <a:ext cx="5935577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 smtClean="0"/>
                <a:t>The </a:t>
              </a:r>
              <a:r>
                <a:rPr lang="en-US" altLang="en-US" dirty="0"/>
                <a:t>program prints the message “Welcome to </a:t>
              </a:r>
              <a:r>
                <a:rPr lang="en-US" altLang="en-US" dirty="0" smtClean="0"/>
                <a:t>ESC101” </a:t>
              </a:r>
              <a:endParaRPr lang="en-US" alt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C63F4-10FE-4537-8BE7-C651F861E76F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362200" y="4343400"/>
            <a:ext cx="3124200" cy="1828800"/>
          </a:xfrm>
          <a:prstGeom prst="roundRect">
            <a:avLst>
              <a:gd name="adj" fmla="val 16667"/>
            </a:avLst>
          </a:prstGeom>
          <a:solidFill>
            <a:srgbClr val="F7A1C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main() is a function. 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All C programs start by executing from the first statement of the main function. </a:t>
            </a:r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6172200"/>
            <a:ext cx="9144000" cy="457200"/>
          </a:xfrm>
          <a:prstGeom prst="roundRect">
            <a:avLst>
              <a:gd name="adj" fmla="val 16667"/>
            </a:avLst>
          </a:prstGeom>
          <a:solidFill>
            <a:srgbClr val="94F0E4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255949" y="1084118"/>
            <a:ext cx="4872037" cy="2667000"/>
          </a:xfrm>
          <a:prstGeom prst="roundRect">
            <a:avLst>
              <a:gd name="adj" fmla="val 16667"/>
            </a:avLst>
          </a:prstGeom>
          <a:solidFill>
            <a:srgbClr val="51DA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# include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</a:t>
            </a:r>
          </a:p>
          <a:p>
            <a:pPr>
              <a:buClrTx/>
              <a:buFontTx/>
              <a:buNone/>
            </a:pPr>
            <a:endParaRPr lang="en-US" altLang="en-US" sz="2400" dirty="0"/>
          </a:p>
          <a:p>
            <a:pPr>
              <a:buClrTx/>
              <a:buFontTx/>
              <a:buNone/>
            </a:pP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main </a:t>
            </a:r>
            <a:r>
              <a:rPr lang="en-US" altLang="en-US" sz="2400" dirty="0"/>
              <a:t>()  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/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  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printf</a:t>
            </a:r>
            <a:r>
              <a:rPr lang="en-US" altLang="en-US" sz="2400" dirty="0">
                <a:solidFill>
                  <a:srgbClr val="FF0000"/>
                </a:solidFill>
              </a:rPr>
              <a:t>(“Welcome to </a:t>
            </a:r>
            <a:r>
              <a:rPr lang="en-US" altLang="en-US" sz="2400" dirty="0" smtClean="0">
                <a:solidFill>
                  <a:srgbClr val="FF0000"/>
                </a:solidFill>
              </a:rPr>
              <a:t>ESC101”);</a:t>
            </a:r>
          </a:p>
          <a:p>
            <a:pPr>
              <a:buClrTx/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return 0; </a:t>
            </a:r>
            <a:endParaRPr lang="en-US" altLang="en-US" sz="2400" dirty="0"/>
          </a:p>
          <a:p>
            <a:pPr>
              <a:buClrTx/>
              <a:buFontTx/>
              <a:buNone/>
            </a:pPr>
            <a:r>
              <a:rPr lang="en-US" altLang="en-US" sz="2400" dirty="0"/>
              <a:t>}</a:t>
            </a:r>
          </a:p>
          <a:p>
            <a:pPr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>
                <a:solidFill>
                  <a:srgbClr val="990000"/>
                </a:solidFill>
                <a:latin typeface="Arial Narrow" pitchFamily="32" charset="0"/>
              </a:rPr>
              <a:t>Program </a:t>
            </a:r>
            <a:r>
              <a:rPr lang="en-US" altLang="en-US" sz="3600" b="1" dirty="0" smtClean="0">
                <a:solidFill>
                  <a:srgbClr val="990000"/>
                </a:solidFill>
                <a:latin typeface="Arial Narrow" pitchFamily="32" charset="0"/>
              </a:rPr>
              <a:t>components</a:t>
            </a:r>
            <a:endParaRPr lang="en-US" altLang="en-US" sz="3600" b="1" dirty="0">
              <a:solidFill>
                <a:srgbClr val="990000"/>
              </a:solidFill>
              <a:latin typeface="Arial Narrow" pitchFamily="32" charset="0"/>
            </a:endParaRP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984750" y="838200"/>
            <a:ext cx="3778250" cy="2601913"/>
            <a:chOff x="3216" y="720"/>
            <a:chExt cx="2380" cy="1639"/>
          </a:xfrm>
        </p:grpSpPr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3268" y="720"/>
              <a:ext cx="2225" cy="1335"/>
            </a:xfrm>
            <a:prstGeom prst="foldedCorner">
              <a:avLst>
                <a:gd name="adj" fmla="val 16667"/>
              </a:avLst>
            </a:prstGeom>
            <a:solidFill>
              <a:srgbClr val="FED46C"/>
            </a:solidFill>
            <a:ln w="936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3216" y="803"/>
              <a:ext cx="2380" cy="1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39725" indent="-339725"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Font typeface="Times New Roman" pitchFamily="16" charset="0"/>
                <a:buAutoNum type="arabicPeriod"/>
              </a:pPr>
              <a:r>
                <a:rPr lang="en-US" altLang="en-US" sz="2000" dirty="0"/>
                <a:t>This tells the C compiler</a:t>
              </a:r>
            </a:p>
            <a:p>
              <a:pPr>
                <a:buClrTx/>
                <a:buFontTx/>
                <a:buNone/>
              </a:pPr>
              <a:r>
                <a:rPr lang="en-US" altLang="en-US" sz="2000" dirty="0"/>
                <a:t>to include the standard input </a:t>
              </a:r>
            </a:p>
            <a:p>
              <a:pPr>
                <a:buClrTx/>
                <a:buFontTx/>
                <a:buNone/>
              </a:pPr>
              <a:r>
                <a:rPr lang="en-US" altLang="en-US" sz="2000" dirty="0"/>
                <a:t>output library.</a:t>
              </a:r>
            </a:p>
            <a:p>
              <a:pPr>
                <a:buClrTx/>
                <a:buFontTx/>
                <a:buNone/>
              </a:pPr>
              <a:endParaRPr lang="en-US" altLang="en-US" sz="2000" dirty="0"/>
            </a:p>
            <a:p>
              <a:pPr>
                <a:buClrTx/>
                <a:buFontTx/>
                <a:buNone/>
              </a:pPr>
              <a:r>
                <a:rPr lang="en-US" altLang="en-US" sz="2000" dirty="0"/>
                <a:t>2. Include this line routinely</a:t>
              </a:r>
            </a:p>
            <a:p>
              <a:pPr>
                <a:buClrTx/>
                <a:buFontTx/>
                <a:buNone/>
              </a:pPr>
              <a:r>
                <a:rPr lang="en-US" altLang="en-US" sz="2000" dirty="0"/>
                <a:t> as the first line of your C file.</a:t>
              </a:r>
            </a:p>
            <a:p>
              <a:pPr>
                <a:buClrTx/>
                <a:buFontTx/>
                <a:buNone/>
              </a:pPr>
              <a:endParaRPr lang="en-US" altLang="en-US" dirty="0"/>
            </a:p>
            <a:p>
              <a:pPr>
                <a:buClrTx/>
                <a:buFontTx/>
                <a:buNone/>
              </a:pPr>
              <a:endParaRPr lang="en-US" altLang="en-US" dirty="0"/>
            </a:p>
          </p:txBody>
        </p:sp>
      </p:grp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971801" y="1219200"/>
            <a:ext cx="2133600" cy="381000"/>
          </a:xfrm>
          <a:prstGeom prst="rightArrow">
            <a:avLst>
              <a:gd name="adj1" fmla="val 50000"/>
              <a:gd name="adj2" fmla="val 49992"/>
            </a:avLst>
          </a:prstGeom>
          <a:solidFill>
            <a:srgbClr val="FFE39D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2514600" y="2133600"/>
            <a:ext cx="381000" cy="22098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F7A1CA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 rot="10800000">
            <a:off x="1981199" y="2112818"/>
            <a:ext cx="710767" cy="304800"/>
          </a:xfrm>
          <a:prstGeom prst="leftArrow">
            <a:avLst>
              <a:gd name="adj1" fmla="val 50000"/>
              <a:gd name="adj2" fmla="val 50005"/>
            </a:avLst>
          </a:prstGeom>
          <a:solidFill>
            <a:srgbClr val="F7A1CA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5410200" y="2863056"/>
            <a:ext cx="3733800" cy="2667000"/>
          </a:xfrm>
          <a:prstGeom prst="roundRect">
            <a:avLst>
              <a:gd name="adj" fmla="val 16667"/>
            </a:avLst>
          </a:prstGeom>
          <a:solidFill>
            <a:srgbClr val="CCEDB1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 </a:t>
            </a:r>
            <a:r>
              <a:rPr lang="en-US" altLang="en-US" sz="2400" dirty="0" err="1">
                <a:ea typeface="ＭＳ Ｐゴシック" pitchFamily="32" charset="-128"/>
              </a:rPr>
              <a:t>printf</a:t>
            </a:r>
            <a:r>
              <a:rPr lang="en-US" altLang="en-US" sz="2400" dirty="0">
                <a:ea typeface="ＭＳ Ｐゴシック" pitchFamily="32" charset="-128"/>
              </a:rPr>
              <a:t> is the </a:t>
            </a:r>
            <a:r>
              <a:rPr lang="en-US" altLang="en-US" sz="2400" dirty="0">
                <a:latin typeface="Comic Sans MS" pitchFamily="64" charset="0"/>
                <a:ea typeface="ＭＳ Ｐゴシック" pitchFamily="32" charset="-128"/>
              </a:rPr>
              <a:t>function called</a:t>
            </a:r>
            <a:r>
              <a:rPr lang="en-US" altLang="en-US" sz="2400" dirty="0">
                <a:ea typeface="ＭＳ Ｐゴシック" pitchFamily="32" charset="-128"/>
              </a:rPr>
              <a:t>  to output from a C program. To print a string, enclose it in </a:t>
            </a:r>
            <a:r>
              <a:rPr lang="en-US" altLang="en-US" sz="2400" dirty="0" smtClean="0">
                <a:ea typeface="ＭＳ Ｐゴシック" pitchFamily="32" charset="-128"/>
              </a:rPr>
              <a:t>“ ” </a:t>
            </a:r>
            <a:r>
              <a:rPr lang="en-US" altLang="en-US" sz="2400" dirty="0">
                <a:ea typeface="ＭＳ Ｐゴシック" pitchFamily="32" charset="-128"/>
              </a:rPr>
              <a:t>and it gets printed. For now, do not </a:t>
            </a:r>
            <a:r>
              <a:rPr lang="en-US" altLang="en-US" sz="2400" dirty="0" smtClean="0">
                <a:ea typeface="ＭＳ Ｐゴシック" pitchFamily="32" charset="-128"/>
              </a:rPr>
              <a:t>try to print </a:t>
            </a:r>
            <a:r>
              <a:rPr lang="en-US" altLang="en-US" sz="2400" dirty="0">
                <a:ea typeface="ＭＳ Ｐゴシック" pitchFamily="32" charset="-128"/>
              </a:rPr>
              <a:t>“ itself.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3352800" y="3771900"/>
            <a:ext cx="2057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EDB1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>
            <a:off x="3207327" y="3090286"/>
            <a:ext cx="381000" cy="9102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EDB1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15913" y="6181687"/>
            <a:ext cx="32040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printf</a:t>
            </a:r>
            <a:r>
              <a:rPr lang="en-US" altLang="en-US" dirty="0">
                <a:solidFill>
                  <a:srgbClr val="FF0000"/>
                </a:solidFill>
              </a:rPr>
              <a:t>(“Welcome to </a:t>
            </a:r>
            <a:r>
              <a:rPr lang="en-US" altLang="en-US" dirty="0" smtClean="0">
                <a:solidFill>
                  <a:srgbClr val="FF0000"/>
                </a:solidFill>
              </a:rPr>
              <a:t>ESC101”);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352800" y="6172200"/>
            <a:ext cx="584997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/>
              <a:t>is a </a:t>
            </a:r>
            <a:r>
              <a:rPr lang="en-US" altLang="en-US" dirty="0">
                <a:solidFill>
                  <a:srgbClr val="FF0000"/>
                </a:solidFill>
              </a:rPr>
              <a:t>statement</a:t>
            </a:r>
            <a:r>
              <a:rPr lang="en-US" altLang="en-US" dirty="0"/>
              <a:t> in C. Statements in C end in semicolon </a:t>
            </a:r>
            <a:r>
              <a:rPr lang="en-US" altLang="en-US" dirty="0">
                <a:solidFill>
                  <a:srgbClr val="FF0000"/>
                </a:solidFill>
              </a:rPr>
              <a:t>; 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-41564" y="4343400"/>
            <a:ext cx="25146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“return”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returns th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 control to the caller (program finishes in this case.)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841663" y="3440112"/>
            <a:ext cx="457200" cy="90328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734DDD-4F97-4DEB-9A56-93ECF0FA517A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8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 animBg="1"/>
      <p:bldP spid="17415" grpId="0" animBg="1"/>
      <p:bldP spid="17417" grpId="0" animBg="1"/>
      <p:bldP spid="17418" grpId="0" animBg="1"/>
      <p:bldP spid="17421" grpId="0" animBg="1"/>
      <p:bldP spid="17420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printf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</a:rPr>
              <a:t>rintf</a:t>
            </a:r>
            <a:r>
              <a:rPr lang="en-US" dirty="0" smtClean="0">
                <a:latin typeface="Comic Sans MS" panose="030F0702030302020204" pitchFamily="66" charset="0"/>
              </a:rPr>
              <a:t> is the “voice” of the C program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Used to interact with the users</a:t>
            </a:r>
          </a:p>
          <a:p>
            <a:pPr lvl="1"/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printf</a:t>
            </a:r>
            <a:r>
              <a:rPr lang="en-US" dirty="0" smtClean="0">
                <a:latin typeface="Comic Sans MS" panose="030F0702030302020204" pitchFamily="66" charset="0"/>
              </a:rPr>
              <a:t> prints its arguments in a certain format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Format provided by user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0855A3-247B-4DD6-A8E2-C896601D15BF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4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0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 smtClean="0">
                <a:solidFill>
                  <a:srgbClr val="990000"/>
                </a:solidFill>
                <a:latin typeface="+mj-lt"/>
              </a:rPr>
              <a:t>Another Simple </a:t>
            </a:r>
            <a:r>
              <a:rPr lang="en-US" altLang="en-US" sz="3600" b="1" dirty="0">
                <a:solidFill>
                  <a:srgbClr val="990000"/>
                </a:solidFill>
                <a:latin typeface="+mj-lt"/>
              </a:rPr>
              <a:t>Program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9600" y="685801"/>
            <a:ext cx="791069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Program to add two integers (17 and 23).</a:t>
            </a:r>
            <a:endParaRPr lang="en-US" altLang="en-US" sz="2800" b="1" dirty="0">
              <a:latin typeface="Comic Sans MS" panose="030F0702030302020204" pitchFamily="6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6875" y="1295400"/>
            <a:ext cx="8123419" cy="5121533"/>
            <a:chOff x="685800" y="2274570"/>
            <a:chExt cx="8123419" cy="5121533"/>
          </a:xfrm>
        </p:grpSpPr>
        <p:grpSp>
          <p:nvGrpSpPr>
            <p:cNvPr id="2" name="Group 1"/>
            <p:cNvGrpSpPr/>
            <p:nvPr/>
          </p:nvGrpSpPr>
          <p:grpSpPr>
            <a:xfrm>
              <a:off x="974725" y="2274570"/>
              <a:ext cx="7834494" cy="4526497"/>
              <a:chOff x="974725" y="2274570"/>
              <a:chExt cx="7834494" cy="4526497"/>
            </a:xfrm>
          </p:grpSpPr>
          <p:sp>
            <p:nvSpPr>
              <p:cNvPr id="11265" name="Rectangle 1"/>
              <p:cNvSpPr>
                <a:spLocks noChangeArrowheads="1"/>
              </p:cNvSpPr>
              <p:nvPr/>
            </p:nvSpPr>
            <p:spPr bwMode="auto">
              <a:xfrm>
                <a:off x="990599" y="2285999"/>
                <a:ext cx="7818620" cy="4515068"/>
              </a:xfrm>
              <a:prstGeom prst="rect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" name="Text Box 2"/>
              <p:cNvSpPr txBox="1">
                <a:spLocks noChangeArrowheads="1"/>
              </p:cNvSpPr>
              <p:nvPr/>
            </p:nvSpPr>
            <p:spPr bwMode="auto">
              <a:xfrm>
                <a:off x="974725" y="2274570"/>
                <a:ext cx="7340769" cy="45264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include &lt;</a:t>
                </a:r>
                <a:r>
                  <a:rPr lang="en-US" alt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stdio.h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 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 = 17;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 = 23;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b="1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c;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c = a + b;</a:t>
                </a:r>
                <a:endParaRPr lang="en-US" altLang="en-US" sz="3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(“Result is %d”, c);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0;</a:t>
                </a:r>
                <a:endPara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685800" y="6932257"/>
              <a:ext cx="6882310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400" dirty="0" smtClean="0">
                  <a:latin typeface="Comic Sans MS" panose="030F0702030302020204" pitchFamily="66" charset="0"/>
                </a:rPr>
                <a:t>The </a:t>
              </a:r>
              <a:r>
                <a:rPr lang="en-US" altLang="en-US" sz="2400" dirty="0">
                  <a:latin typeface="Comic Sans MS" panose="030F0702030302020204" pitchFamily="66" charset="0"/>
                </a:rPr>
                <a:t>program prints the </a:t>
              </a:r>
              <a:r>
                <a:rPr lang="en-US" altLang="en-US" sz="2400" dirty="0" smtClean="0">
                  <a:latin typeface="Comic Sans MS" panose="030F0702030302020204" pitchFamily="66" charset="0"/>
                </a:rPr>
                <a:t>message: </a:t>
              </a:r>
              <a:r>
                <a:rPr lang="en-US" altLang="en-US" sz="2400" b="1" dirty="0" smtClean="0">
                  <a:solidFill>
                    <a:srgbClr val="FF0000"/>
                  </a:solidFill>
                  <a:latin typeface="Comic Sans MS" panose="030F0702030302020204" pitchFamily="66" charset="0"/>
                </a:rPr>
                <a:t>Result is 40</a:t>
              </a:r>
              <a:r>
                <a:rPr lang="en-US" altLang="en-US" sz="2400" dirty="0" smtClean="0">
                  <a:latin typeface="Comic Sans MS" panose="030F0702030302020204" pitchFamily="66" charset="0"/>
                </a:rPr>
                <a:t> </a:t>
              </a:r>
              <a:endParaRPr lang="en-US" altLang="en-US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58FA5F-4629-4C3F-A0B1-D942CAE67AF0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59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2667000" y="4343400"/>
            <a:ext cx="3124200" cy="2362200"/>
          </a:xfrm>
          <a:prstGeom prst="roundRect">
            <a:avLst>
              <a:gd name="adj" fmla="val 16667"/>
            </a:avLst>
          </a:prstGeom>
          <a:solidFill>
            <a:srgbClr val="F7A1C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dirty="0" smtClean="0">
                <a:latin typeface="Comic Sans MS" panose="030F0702030302020204" pitchFamily="66" charset="0"/>
                <a:ea typeface="ＭＳ Ｐゴシック" pitchFamily="32" charset="-128"/>
              </a:rPr>
              <a:t>%d tells </a:t>
            </a:r>
            <a:r>
              <a:rPr lang="en-US" altLang="en-US" sz="2000" dirty="0" err="1" smtClean="0">
                <a:latin typeface="Comic Sans MS" panose="030F0702030302020204" pitchFamily="66" charset="0"/>
                <a:ea typeface="ＭＳ Ｐゴシック" pitchFamily="32" charset="-128"/>
              </a:rPr>
              <a:t>printf</a:t>
            </a:r>
            <a:r>
              <a:rPr lang="en-US" altLang="en-US" sz="2000" dirty="0" smtClean="0">
                <a:latin typeface="Comic Sans MS" panose="030F0702030302020204" pitchFamily="66" charset="0"/>
                <a:ea typeface="ＭＳ Ｐゴシック" pitchFamily="32" charset="-128"/>
              </a:rPr>
              <a:t> to expect one integer argument whose value is to be printed. We call it placeholder.</a:t>
            </a:r>
          </a:p>
          <a:p>
            <a:pPr>
              <a:buClrTx/>
              <a:buFontTx/>
              <a:buNone/>
            </a:pPr>
            <a:r>
              <a:rPr lang="en-US" altLang="en-US" sz="2000" dirty="0" smtClean="0">
                <a:latin typeface="Comic Sans MS" panose="030F0702030302020204" pitchFamily="66" charset="0"/>
                <a:ea typeface="ＭＳ Ｐゴシック" pitchFamily="32" charset="-128"/>
              </a:rPr>
              <a:t>We will see more placeholders soon. </a:t>
            </a:r>
            <a:endParaRPr lang="en-US" altLang="en-US" sz="20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52400" y="93518"/>
            <a:ext cx="5562600" cy="4173682"/>
          </a:xfrm>
          <a:prstGeom prst="roundRect">
            <a:avLst>
              <a:gd name="adj" fmla="val 16667"/>
            </a:avLst>
          </a:prstGeom>
          <a:solidFill>
            <a:srgbClr val="51DAFF"/>
          </a:solidFill>
          <a:ln w="571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# include &lt;</a:t>
            </a:r>
            <a:r>
              <a:rPr lang="en-US" altLang="en-US" sz="2400" dirty="0" err="1"/>
              <a:t>stdio.h</a:t>
            </a:r>
            <a:r>
              <a:rPr lang="en-US" altLang="en-US" sz="2400" dirty="0"/>
              <a:t>&gt;</a:t>
            </a:r>
          </a:p>
          <a:p>
            <a:pPr>
              <a:buClrTx/>
              <a:buFontTx/>
              <a:buNone/>
            </a:pP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main </a:t>
            </a:r>
            <a:r>
              <a:rPr lang="en-US" altLang="en-US" sz="2400" dirty="0"/>
              <a:t>()  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/>
              <a:t>{</a:t>
            </a:r>
          </a:p>
          <a:p>
            <a:pPr>
              <a:buClrTx/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17;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23;</a:t>
            </a:r>
          </a:p>
          <a:p>
            <a:pPr>
              <a:buClrTx/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buClrTx/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 a + b;</a:t>
            </a:r>
          </a:p>
          <a:p>
            <a:pPr>
              <a:buClrTx/>
              <a:buFontTx/>
              <a:buNone/>
            </a:pP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(“Result is %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d”,c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buClrTx/>
              <a:buFontTx/>
              <a:buNone/>
            </a:pPr>
            <a:r>
              <a:rPr lang="en-US" altLang="en-US" sz="2400" dirty="0" smtClean="0"/>
              <a:t>}</a:t>
            </a:r>
            <a:endParaRPr lang="en-US" altLang="en-US" sz="2400" dirty="0"/>
          </a:p>
          <a:p>
            <a:pPr>
              <a:buClrTx/>
              <a:buFontTx/>
              <a:buNone/>
            </a:pPr>
            <a:endParaRPr lang="en-US" altLang="en-US" sz="2400" dirty="0"/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5638800" y="2755330"/>
            <a:ext cx="3280064" cy="2807270"/>
          </a:xfrm>
          <a:prstGeom prst="roundRect">
            <a:avLst>
              <a:gd name="adj" fmla="val 16667"/>
            </a:avLst>
          </a:prstGeom>
          <a:solidFill>
            <a:srgbClr val="CCEDB1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  <a:ea typeface="ＭＳ Ｐゴシック" pitchFamily="32" charset="-128"/>
              </a:rPr>
              <a:t> </a:t>
            </a:r>
            <a:r>
              <a:rPr lang="en-US" altLang="en-US" sz="2400" dirty="0" smtClean="0">
                <a:latin typeface="Comic Sans MS" panose="030F0702030302020204" pitchFamily="66" charset="0"/>
                <a:ea typeface="ＭＳ Ｐゴシック" pitchFamily="32" charset="-128"/>
              </a:rPr>
              <a:t>“= 17” stores value 17 in the box that we have named “a”. </a:t>
            </a:r>
            <a:endParaRPr lang="en-US" altLang="en-US" sz="2400" dirty="0">
              <a:latin typeface="Comic Sans MS" panose="030F0702030302020204" pitchFamily="66" charset="0"/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 smtClean="0">
                <a:latin typeface="Comic Sans MS" panose="030F0702030302020204" pitchFamily="66" charset="0"/>
                <a:ea typeface="ＭＳ Ｐゴシック" pitchFamily="32" charset="-128"/>
              </a:rPr>
              <a:t>It is OK to skip this part and store value later as we do for box named “c”.  </a:t>
            </a:r>
            <a:endParaRPr lang="en-US" altLang="en-US" sz="2400" dirty="0">
              <a:latin typeface="Comic Sans MS" panose="030F0702030302020204" pitchFamily="66" charset="0"/>
              <a:ea typeface="ＭＳ Ｐゴシック" pitchFamily="32" charset="-128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-41564" y="4343400"/>
            <a:ext cx="2708564" cy="2438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+ is an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opeartor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used to add two numbers.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The numbers come from the values stored in the boxes named “a” and “b”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grpSp>
        <p:nvGrpSpPr>
          <p:cNvPr id="17439" name="Group 17438"/>
          <p:cNvGrpSpPr/>
          <p:nvPr/>
        </p:nvGrpSpPr>
        <p:grpSpPr>
          <a:xfrm>
            <a:off x="533400" y="1079400"/>
            <a:ext cx="4481520" cy="825600"/>
            <a:chOff x="533400" y="1079400"/>
            <a:chExt cx="4481520" cy="8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408" name="Ink 17407"/>
                <p14:cNvContentPartPr/>
                <p14:nvPr/>
              </p14:nvContentPartPr>
              <p14:xfrm>
                <a:off x="533400" y="1304880"/>
                <a:ext cx="1323720" cy="600120"/>
              </p14:xfrm>
            </p:contentPart>
          </mc:Choice>
          <mc:Fallback xmlns="">
            <p:pic>
              <p:nvPicPr>
                <p:cNvPr id="17408" name="Ink 17407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760" y="1276440"/>
                  <a:ext cx="142308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426" name="Ink 17425"/>
                <p14:cNvContentPartPr/>
                <p14:nvPr/>
              </p14:nvContentPartPr>
              <p14:xfrm>
                <a:off x="1828800" y="1079400"/>
                <a:ext cx="3154320" cy="444600"/>
              </p14:xfrm>
            </p:contentPart>
          </mc:Choice>
          <mc:Fallback xmlns="">
            <p:pic>
              <p:nvPicPr>
                <p:cNvPr id="17426" name="Ink 17425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93160" y="1033320"/>
                  <a:ext cx="32410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427" name="Ink 17426"/>
                <p14:cNvContentPartPr/>
                <p14:nvPr/>
              </p14:nvContentPartPr>
              <p14:xfrm>
                <a:off x="4495800" y="1524000"/>
                <a:ext cx="519120" cy="45360"/>
              </p14:xfrm>
            </p:contentPart>
          </mc:Choice>
          <mc:Fallback xmlns="">
            <p:pic>
              <p:nvPicPr>
                <p:cNvPr id="17427" name="Ink 17426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54760" y="1475760"/>
                  <a:ext cx="6087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42" name="Group 17441"/>
          <p:cNvGrpSpPr/>
          <p:nvPr/>
        </p:nvGrpSpPr>
        <p:grpSpPr>
          <a:xfrm>
            <a:off x="1752600" y="3124200"/>
            <a:ext cx="3549960" cy="1258702"/>
            <a:chOff x="1752600" y="3124200"/>
            <a:chExt cx="3549960" cy="12587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/>
                <p14:cNvContentPartPr/>
                <p14:nvPr/>
              </p14:nvContentPartPr>
              <p14:xfrm>
                <a:off x="1752600" y="3124200"/>
                <a:ext cx="3549960" cy="6217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03640" y="3078840"/>
                  <a:ext cx="365472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431" name="Ink 17430"/>
                <p14:cNvContentPartPr/>
                <p14:nvPr/>
              </p14:nvContentPartPr>
              <p14:xfrm>
                <a:off x="3786720" y="3751462"/>
                <a:ext cx="226800" cy="631440"/>
              </p14:xfrm>
            </p:contentPart>
          </mc:Choice>
          <mc:Fallback xmlns="">
            <p:pic>
              <p:nvPicPr>
                <p:cNvPr id="17431" name="Ink 17430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38120" y="3721942"/>
                  <a:ext cx="3254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432" name="Ink 17431"/>
                <p14:cNvContentPartPr/>
                <p14:nvPr/>
              </p14:nvContentPartPr>
              <p14:xfrm>
                <a:off x="3994080" y="4181302"/>
                <a:ext cx="177840" cy="195480"/>
              </p14:xfrm>
            </p:contentPart>
          </mc:Choice>
          <mc:Fallback xmlns="">
            <p:pic>
              <p:nvPicPr>
                <p:cNvPr id="17432" name="Ink 17431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46560" y="4131982"/>
                  <a:ext cx="27252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40" name="Group 17439"/>
          <p:cNvGrpSpPr/>
          <p:nvPr/>
        </p:nvGrpSpPr>
        <p:grpSpPr>
          <a:xfrm>
            <a:off x="1837680" y="1278960"/>
            <a:ext cx="3752640" cy="2017822"/>
            <a:chOff x="1837680" y="1278960"/>
            <a:chExt cx="3752640" cy="20178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428" name="Ink 17427"/>
                <p14:cNvContentPartPr/>
                <p14:nvPr/>
              </p14:nvContentPartPr>
              <p14:xfrm>
                <a:off x="1837680" y="1278960"/>
                <a:ext cx="1210320" cy="626040"/>
              </p14:xfrm>
            </p:contentPart>
          </mc:Choice>
          <mc:Fallback xmlns="">
            <p:pic>
              <p:nvPicPr>
                <p:cNvPr id="17428" name="Ink 17427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86560" y="1232520"/>
                  <a:ext cx="13096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433" name="Ink 17432"/>
                <p14:cNvContentPartPr/>
                <p14:nvPr/>
              </p14:nvContentPartPr>
              <p14:xfrm>
                <a:off x="3016680" y="1671742"/>
                <a:ext cx="2562480" cy="1539360"/>
              </p14:xfrm>
            </p:contentPart>
          </mc:Choice>
          <mc:Fallback xmlns="">
            <p:pic>
              <p:nvPicPr>
                <p:cNvPr id="17433" name="Ink 17432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80320" y="1631782"/>
                  <a:ext cx="2652120" cy="16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434" name="Ink 17433"/>
                <p14:cNvContentPartPr/>
                <p14:nvPr/>
              </p14:nvContentPartPr>
              <p14:xfrm>
                <a:off x="5335800" y="3219382"/>
                <a:ext cx="254520" cy="77400"/>
              </p14:xfrm>
            </p:contentPart>
          </mc:Choice>
          <mc:Fallback xmlns="">
            <p:pic>
              <p:nvPicPr>
                <p:cNvPr id="17434" name="Ink 17433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97280" y="3204982"/>
                  <a:ext cx="32184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437" name="Ink 17436"/>
              <p14:cNvContentPartPr/>
              <p14:nvPr/>
            </p14:nvContentPartPr>
            <p14:xfrm>
              <a:off x="336120" y="4341142"/>
              <a:ext cx="8280" cy="0"/>
            </p14:xfrm>
          </p:contentPart>
        </mc:Choice>
        <mc:Fallback xmlns="">
          <p:pic>
            <p:nvPicPr>
              <p:cNvPr id="17437" name="Ink 1743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0" y="0"/>
                <a:ext cx="828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41" name="Group 17440"/>
          <p:cNvGrpSpPr/>
          <p:nvPr/>
        </p:nvGrpSpPr>
        <p:grpSpPr>
          <a:xfrm>
            <a:off x="142800" y="2450011"/>
            <a:ext cx="2806680" cy="1893389"/>
            <a:chOff x="142800" y="2470793"/>
            <a:chExt cx="2806680" cy="18933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/>
                <p14:cNvContentPartPr/>
                <p14:nvPr/>
              </p14:nvContentPartPr>
              <p14:xfrm>
                <a:off x="1143000" y="2470793"/>
                <a:ext cx="1806480" cy="48672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1520" y="2421833"/>
                  <a:ext cx="19141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436" name="Ink 17435"/>
                <p14:cNvContentPartPr/>
                <p14:nvPr/>
              </p14:nvContentPartPr>
              <p14:xfrm>
                <a:off x="142800" y="2921662"/>
                <a:ext cx="1225800" cy="1442520"/>
              </p14:xfrm>
            </p:contentPart>
          </mc:Choice>
          <mc:Fallback xmlns="">
            <p:pic>
              <p:nvPicPr>
                <p:cNvPr id="17436" name="Ink 17435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120" y="2879542"/>
                  <a:ext cx="1294200" cy="15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438" name="Ink 17437"/>
                <p14:cNvContentPartPr/>
                <p14:nvPr/>
              </p14:nvContentPartPr>
              <p14:xfrm>
                <a:off x="310920" y="3903022"/>
                <a:ext cx="150480" cy="434880"/>
              </p14:xfrm>
            </p:contentPart>
          </mc:Choice>
          <mc:Fallback xmlns="">
            <p:pic>
              <p:nvPicPr>
                <p:cNvPr id="17438" name="Ink 17437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7640" y="3848302"/>
                  <a:ext cx="249840" cy="538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445" name="Rounded Rectangle 17444"/>
          <p:cNvSpPr/>
          <p:nvPr/>
        </p:nvSpPr>
        <p:spPr bwMode="auto">
          <a:xfrm>
            <a:off x="5105400" y="290041"/>
            <a:ext cx="3962400" cy="242411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ClrTx/>
            </a:pPr>
            <a:r>
              <a:rPr lang="en-US" altLang="en-US" sz="2400" dirty="0" smtClean="0">
                <a:solidFill>
                  <a:schemeClr val="accent5">
                    <a:lumMod val="10000"/>
                  </a:schemeClr>
                </a:solidFill>
                <a:latin typeface="Comic Sans MS" panose="030F0702030302020204" pitchFamily="66" charset="0"/>
              </a:rPr>
              <a:t>This tells the compiler to reserve a “box” large enough to hold an integer value. The box is named “a” for use in the rest of the program.</a:t>
            </a:r>
            <a:endParaRPr lang="en-US" altLang="en-US" sz="2400" dirty="0">
              <a:solidFill>
                <a:schemeClr val="accent5">
                  <a:lumMod val="1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FF3674-193D-43D0-ABE1-6C8D83FF7F23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88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37" y="0"/>
            <a:ext cx="5299363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08" y="2263"/>
            <a:ext cx="4495800" cy="835937"/>
          </a:xfrm>
        </p:spPr>
        <p:txBody>
          <a:bodyPr/>
          <a:lstStyle/>
          <a:p>
            <a:r>
              <a:rPr lang="en-US" sz="4000" dirty="0" err="1" smtClean="0">
                <a:latin typeface="Comic Sans MS" panose="030F0702030302020204" pitchFamily="66" charset="0"/>
              </a:rPr>
              <a:t>printf</a:t>
            </a:r>
            <a:r>
              <a:rPr lang="en-US" sz="4000" dirty="0" smtClean="0">
                <a:latin typeface="Comic Sans MS" panose="030F0702030302020204" pitchFamily="66" charset="0"/>
              </a:rPr>
              <a:t> (% format)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838200"/>
            <a:ext cx="4343400" cy="55626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% format </a:t>
            </a:r>
            <a:r>
              <a:rPr lang="en-US" dirty="0" err="1" smtClean="0">
                <a:latin typeface="Comic Sans MS" panose="030F0702030302020204" pitchFamily="66" charset="0"/>
              </a:rPr>
              <a:t>specifiers</a:t>
            </a:r>
            <a:r>
              <a:rPr lang="en-US" dirty="0" smtClean="0">
                <a:latin typeface="Comic Sans MS" panose="030F0702030302020204" pitchFamily="66" charset="0"/>
              </a:rPr>
              <a:t> allow C program to print things whose values are yet not computed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 will be known while running the program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%... </a:t>
            </a:r>
            <a:r>
              <a:rPr lang="en-US" dirty="0">
                <a:latin typeface="Comic Sans MS" panose="030F0702030302020204" pitchFamily="66" charset="0"/>
              </a:rPr>
              <a:t>i</a:t>
            </a:r>
            <a:r>
              <a:rPr lang="en-US" dirty="0" smtClean="0">
                <a:latin typeface="Comic Sans MS" panose="030F0702030302020204" pitchFamily="66" charset="0"/>
              </a:rPr>
              <a:t>s similar to the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blanks</a:t>
            </a:r>
            <a:r>
              <a:rPr lang="en-US" dirty="0" smtClean="0">
                <a:latin typeface="Comic Sans MS" panose="030F0702030302020204" pitchFamily="66" charset="0"/>
              </a:rPr>
              <a:t> in a lab sheets used for </a:t>
            </a:r>
            <a:r>
              <a:rPr lang="en-US" dirty="0" err="1" smtClean="0">
                <a:latin typeface="Comic Sans MS" panose="030F0702030302020204" pitchFamily="66" charset="0"/>
              </a:rPr>
              <a:t>phy</a:t>
            </a:r>
            <a:r>
              <a:rPr lang="en-US" dirty="0" smtClean="0">
                <a:latin typeface="Comic Sans MS" panose="030F0702030302020204" pitchFamily="66" charset="0"/>
              </a:rPr>
              <a:t>/</a:t>
            </a:r>
            <a:r>
              <a:rPr lang="en-US" dirty="0" err="1" smtClean="0">
                <a:latin typeface="Comic Sans MS" panose="030F0702030302020204" pitchFamily="66" charset="0"/>
              </a:rPr>
              <a:t>chem</a:t>
            </a:r>
            <a:r>
              <a:rPr lang="en-US" dirty="0" smtClean="0">
                <a:latin typeface="Comic Sans MS" panose="030F0702030302020204" pitchFamily="66" charset="0"/>
              </a:rPr>
              <a:t> labs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0855A3-247B-4DD6-A8E2-C896601D15BF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57800" y="3276600"/>
            <a:ext cx="3048000" cy="436418"/>
            <a:chOff x="5257800" y="3276600"/>
            <a:chExt cx="3048000" cy="436418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257800" y="3276600"/>
              <a:ext cx="381000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>
              <a:off x="6251863" y="3435927"/>
              <a:ext cx="381000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7239000" y="3429000"/>
              <a:ext cx="381000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7924800" y="3713018"/>
              <a:ext cx="381000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54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52400"/>
            <a:ext cx="8747125" cy="762000"/>
          </a:xfrm>
        </p:spPr>
        <p:txBody>
          <a:bodyPr/>
          <a:lstStyle/>
          <a:p>
            <a:r>
              <a:rPr lang="en-US" dirty="0" smtClean="0"/>
              <a:t>GCD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5029200"/>
          </a:xfrm>
        </p:spPr>
        <p:txBody>
          <a:bodyPr/>
          <a:lstStyle/>
          <a:p>
            <a:r>
              <a:rPr lang="en-US" dirty="0" smtClean="0"/>
              <a:t>An algorithm to find the greatest common divisor of two positive integers m and n, m ≥ n.</a:t>
            </a:r>
          </a:p>
          <a:p>
            <a:r>
              <a:rPr lang="en-US" dirty="0" smtClean="0"/>
              <a:t>A naïve solution – Described </a:t>
            </a:r>
            <a:r>
              <a:rPr lang="en-US" i="1" dirty="0" smtClean="0"/>
              <a:t>informally</a:t>
            </a:r>
            <a:r>
              <a:rPr lang="en-US" dirty="0" smtClean="0"/>
              <a:t> as follows.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the smaller number 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each number k, n ≥k≥1, in descending order, do the following.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dirty="0" smtClean="0"/>
              <a:t>If k divides m and n, then k is the </a:t>
            </a:r>
            <a:r>
              <a:rPr lang="en-US" dirty="0" err="1" smtClean="0"/>
              <a:t>gcd</a:t>
            </a:r>
            <a:r>
              <a:rPr lang="en-US" dirty="0" smtClean="0"/>
              <a:t> of m and n</a:t>
            </a:r>
          </a:p>
          <a:p>
            <a:pPr marL="514350" indent="-45720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7934CB-855B-45FD-B702-272C7AEE0D01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1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119063" indent="-115888"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9063" algn="l"/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6413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600" b="1" dirty="0" smtClean="0">
                <a:solidFill>
                  <a:srgbClr val="990000"/>
                </a:solidFill>
                <a:latin typeface="Arial Narrow" pitchFamily="32" charset="0"/>
              </a:rPr>
              <a:t>Another Simple </a:t>
            </a:r>
            <a:r>
              <a:rPr lang="en-US" altLang="en-US" sz="3600" b="1" dirty="0">
                <a:solidFill>
                  <a:srgbClr val="990000"/>
                </a:solidFill>
                <a:latin typeface="Arial Narrow" pitchFamily="32" charset="0"/>
              </a:rPr>
              <a:t>Program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8175" y="990600"/>
            <a:ext cx="7210425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600"/>
              </a:spcBef>
              <a:buClr>
                <a:srgbClr val="990000"/>
              </a:buClr>
              <a:buSzPct val="70000"/>
              <a:buFont typeface="Wingdings 2" pitchFamily="16" charset="2"/>
              <a:buChar char=""/>
            </a:pPr>
            <a:r>
              <a:rPr lang="en-US" altLang="en-US" sz="2400" b="1" dirty="0" smtClean="0">
                <a:latin typeface="Arial Narrow" pitchFamily="32" charset="0"/>
              </a:rPr>
              <a:t>A smaller program to add two integers (17 and 23).</a:t>
            </a:r>
            <a:endParaRPr lang="en-US" altLang="en-US" sz="2400" b="1" dirty="0">
              <a:latin typeface="Arial Narrow" pitchFamily="3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5800" y="1524000"/>
            <a:ext cx="8328219" cy="3114713"/>
            <a:chOff x="974725" y="2274570"/>
            <a:chExt cx="8328219" cy="3114713"/>
          </a:xfrm>
        </p:grpSpPr>
        <p:grpSp>
          <p:nvGrpSpPr>
            <p:cNvPr id="2" name="Group 1"/>
            <p:cNvGrpSpPr/>
            <p:nvPr/>
          </p:nvGrpSpPr>
          <p:grpSpPr>
            <a:xfrm>
              <a:off x="974725" y="2274570"/>
              <a:ext cx="8328219" cy="2556727"/>
              <a:chOff x="974725" y="2274570"/>
              <a:chExt cx="8328219" cy="2556727"/>
            </a:xfrm>
          </p:grpSpPr>
          <p:sp>
            <p:nvSpPr>
              <p:cNvPr id="11265" name="Rectangle 1"/>
              <p:cNvSpPr>
                <a:spLocks noChangeArrowheads="1"/>
              </p:cNvSpPr>
              <p:nvPr/>
            </p:nvSpPr>
            <p:spPr bwMode="auto">
              <a:xfrm>
                <a:off x="990599" y="2285999"/>
                <a:ext cx="7818620" cy="2545298"/>
              </a:xfrm>
              <a:prstGeom prst="rect">
                <a:avLst/>
              </a:prstGeom>
              <a:solidFill>
                <a:srgbClr val="8BE6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6" name="Text Box 2"/>
              <p:cNvSpPr txBox="1">
                <a:spLocks noChangeArrowheads="1"/>
              </p:cNvSpPr>
              <p:nvPr/>
            </p:nvSpPr>
            <p:spPr bwMode="auto">
              <a:xfrm>
                <a:off x="974725" y="2274570"/>
                <a:ext cx="8328219" cy="25567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include &lt;</a:t>
                </a:r>
                <a:r>
                  <a:rPr lang="en-US" alt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stdio.h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main </a:t>
                </a: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 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altLang="en-US" sz="3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US" altLang="en-US" sz="32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(“Result is %d”, 17+23);</a:t>
                </a: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3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return 0;</a:t>
                </a:r>
                <a:endParaRPr lang="en-US" altLang="en-US" sz="3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buClrTx/>
                  <a:buFontTx/>
                  <a:buNone/>
                </a:pPr>
                <a:r>
                  <a:rPr lang="en-US" altLang="en-US" sz="3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1025235" y="5017770"/>
              <a:ext cx="5003591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 smtClean="0"/>
                <a:t>The </a:t>
              </a:r>
              <a:r>
                <a:rPr lang="en-US" altLang="en-US" dirty="0"/>
                <a:t>program prints the message </a:t>
              </a:r>
              <a:r>
                <a:rPr lang="en-US" altLang="en-US" dirty="0" smtClean="0"/>
                <a:t>“Result is 40” </a:t>
              </a:r>
              <a:endParaRPr lang="en-US" alt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48000" y="2322622"/>
            <a:ext cx="5867401" cy="4306778"/>
            <a:chOff x="3048000" y="2322622"/>
            <a:chExt cx="5867401" cy="4306778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3048000" y="4800600"/>
              <a:ext cx="5867401" cy="1828800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In this case + is operating directly on two integer </a:t>
              </a: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Verdana" pitchFamily="34" charset="0"/>
                </a:rPr>
                <a:t>constants</a:t>
              </a:r>
              <a:r>
                <a:rPr kumimoji="0" lang="en-US" sz="3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. 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/>
                <p14:cNvContentPartPr/>
                <p14:nvPr/>
              </p14:nvContentPartPr>
              <p14:xfrm>
                <a:off x="6600436" y="2322622"/>
                <a:ext cx="1725480" cy="100188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69476" y="2293822"/>
                  <a:ext cx="179568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/>
                <p14:cNvContentPartPr/>
                <p14:nvPr/>
              </p14:nvContentPartPr>
              <p14:xfrm>
                <a:off x="7219996" y="3428182"/>
                <a:ext cx="234360" cy="144108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2916" y="3409462"/>
                  <a:ext cx="287640" cy="14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/>
                <p14:cNvContentPartPr/>
                <p14:nvPr/>
              </p14:nvContentPartPr>
              <p14:xfrm>
                <a:off x="7367596" y="4474702"/>
                <a:ext cx="310320" cy="39060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51036" y="4448782"/>
                  <a:ext cx="345600" cy="430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04EF1-6808-4AFF-83A1-DB3648C59E94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51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Type: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A set of values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A set of operations on these values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We have been using types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Natural numbers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</a:rPr>
              <a:t>1, 2, 3, … values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</a:rPr>
              <a:t>+, - , *,  &gt;, &lt;, … operations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Complex numbers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</a:rPr>
              <a:t>5 + 3i, 7 + 2i, …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</a:rPr>
              <a:t>+, - , *, /, conjugate, …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NO </a:t>
            </a:r>
            <a:r>
              <a:rPr lang="en-US" dirty="0" smtClean="0">
                <a:latin typeface="Comic Sans MS" panose="030F0702030302020204" pitchFamily="66" charset="0"/>
              </a:rPr>
              <a:t>&gt;, &lt; operations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C39AA4-5F99-4F43-93D4-3C10EA31152E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8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 smtClean="0"/>
              <a:t>Data 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</a:rPr>
              <a:t>nt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Bounded integers, e.g. </a:t>
            </a:r>
            <a:r>
              <a:rPr lang="en-US" dirty="0" smtClean="0">
                <a:solidFill>
                  <a:srgbClr val="FF0000"/>
                </a:solidFill>
              </a:rPr>
              <a:t>732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-5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Real numbers, e.g. </a:t>
            </a:r>
            <a:r>
              <a:rPr lang="en-US" dirty="0" smtClean="0">
                <a:solidFill>
                  <a:srgbClr val="FF0000"/>
                </a:solidFill>
              </a:rPr>
              <a:t>3.14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2.0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Real numbers with more precision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char 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Single character, e.g.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7C6BF1-9E59-4F8A-B405-C3970519C2A2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dirty="0" smtClean="0"/>
              <a:t>Notes on Types: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Characters are written with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‘ ’ </a:t>
            </a:r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(quotes)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‘a’, ‘A’, ‘6’, ‘$’</a:t>
            </a:r>
          </a:p>
          <a:p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Case sensitive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‘a’ </a:t>
            </a:r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is not same as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‘A’</a:t>
            </a:r>
          </a:p>
          <a:p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Types distinguish similar looking values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Integer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6 </a:t>
            </a:r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is not same as character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‘6’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Special characters: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\n</a:t>
            </a:r>
            <a:r>
              <a:rPr lang="en-US" dirty="0" smtClean="0">
                <a:latin typeface="Comic Sans MS" panose="030F0702030302020204" pitchFamily="66" charset="0"/>
              </a:rPr>
              <a:t> (newline),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\’</a:t>
            </a:r>
            <a:r>
              <a:rPr lang="en-US" dirty="0" smtClean="0">
                <a:latin typeface="Comic Sans MS" panose="030F0702030302020204" pitchFamily="66" charset="0"/>
              </a:rPr>
              <a:t> (quote),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\”</a:t>
            </a:r>
            <a:r>
              <a:rPr lang="en-US" dirty="0" smtClean="0">
                <a:latin typeface="Comic Sans MS" panose="030F0702030302020204" pitchFamily="66" charset="0"/>
              </a:rPr>
              <a:t> (double quote),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\\</a:t>
            </a:r>
            <a:r>
              <a:rPr lang="en-US" dirty="0" smtClean="0">
                <a:latin typeface="Comic Sans MS" panose="030F0702030302020204" pitchFamily="66" charset="0"/>
              </a:rPr>
              <a:t> (backslash itself), … and many more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NOTE: these are SINGLE CHARACTERS, and have to be enclosed in quotes, as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‘\n’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D8BC38-FC23-4895-81D1-6BF38E75E2FA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838200"/>
          </a:xfrm>
        </p:spPr>
        <p:txBody>
          <a:bodyPr/>
          <a:lstStyle/>
          <a:p>
            <a:r>
              <a:rPr lang="en-US" dirty="0" smtClean="0"/>
              <a:t>More Notes 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86400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Integers (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lang="en-US" dirty="0" smtClean="0">
                <a:latin typeface="Comic Sans MS" panose="030F0702030302020204" pitchFamily="66" charset="0"/>
              </a:rPr>
              <a:t>) are bounded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Max value: INT_MAX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Min value:  INT_MIN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</a:rPr>
              <a:t>These values are system specific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</a:rPr>
              <a:t>-2147483648 … 2147483647 on my machine</a:t>
            </a:r>
          </a:p>
          <a:p>
            <a:r>
              <a:rPr lang="en-US" dirty="0">
                <a:latin typeface="Comic Sans MS" panose="030F0702030302020204" pitchFamily="66" charset="0"/>
              </a:rPr>
              <a:t>O</a:t>
            </a:r>
            <a:r>
              <a:rPr lang="en-US" dirty="0" smtClean="0">
                <a:latin typeface="Comic Sans MS" panose="030F0702030302020204" pitchFamily="66" charset="0"/>
              </a:rPr>
              <a:t>ther data types can only store finite number of values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  <a:latin typeface="Comic Sans MS" panose="030F0702030302020204" pitchFamily="66" charset="0"/>
              </a:rPr>
              <a:t>Even some simple real values can not be represented by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float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double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Can surprise you sometime</a:t>
            </a:r>
          </a:p>
          <a:p>
            <a:pPr lvl="1"/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B8FDB6-2F73-4FD0-86EB-0C584CF2D27E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457200" y="3494598"/>
            <a:ext cx="8077200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8545" y="235527"/>
            <a:ext cx="8991600" cy="31085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#include &lt;</a:t>
            </a:r>
            <a:r>
              <a:rPr lang="en-US" sz="2800" dirty="0" err="1">
                <a:solidFill>
                  <a:schemeClr val="accent4"/>
                </a:solidFill>
              </a:rPr>
              <a:t>limits.h</a:t>
            </a:r>
            <a:r>
              <a:rPr lang="en-US" sz="2800" dirty="0">
                <a:solidFill>
                  <a:schemeClr val="accent4"/>
                </a:solidFill>
              </a:rPr>
              <a:t>&gt;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#include &lt;</a:t>
            </a:r>
            <a:r>
              <a:rPr lang="en-US" sz="2800" dirty="0" err="1">
                <a:solidFill>
                  <a:schemeClr val="accent4"/>
                </a:solidFill>
              </a:rPr>
              <a:t>stdio.h</a:t>
            </a:r>
            <a:r>
              <a:rPr lang="en-US" sz="2800" dirty="0">
                <a:solidFill>
                  <a:schemeClr val="accent4"/>
                </a:solidFill>
              </a:rPr>
              <a:t>&gt;</a:t>
            </a:r>
          </a:p>
          <a:p>
            <a:r>
              <a:rPr lang="en-US" sz="2800" dirty="0" err="1">
                <a:solidFill>
                  <a:schemeClr val="accent4"/>
                </a:solidFill>
              </a:rPr>
              <a:t>int</a:t>
            </a:r>
            <a:r>
              <a:rPr lang="en-US" sz="2800" dirty="0">
                <a:solidFill>
                  <a:schemeClr val="accent4"/>
                </a:solidFill>
              </a:rPr>
              <a:t> main() {</a:t>
            </a:r>
          </a:p>
          <a:p>
            <a:r>
              <a:rPr lang="en-US" sz="2800" dirty="0" smtClean="0">
                <a:solidFill>
                  <a:schemeClr val="accent4"/>
                </a:solidFill>
              </a:rPr>
              <a:t>    </a:t>
            </a:r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("Min=%d, Max=%d</a:t>
            </a:r>
            <a:r>
              <a:rPr lang="en-US" sz="2800" dirty="0" smtClean="0">
                <a:solidFill>
                  <a:schemeClr val="accent4"/>
                </a:solidFill>
              </a:rPr>
              <a:t>",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accent4"/>
                </a:solidFill>
              </a:rPr>
              <a:t>             INT_MIN, INT_MAX</a:t>
            </a:r>
            <a:r>
              <a:rPr lang="en-US" sz="2800" dirty="0">
                <a:solidFill>
                  <a:schemeClr val="accent4"/>
                </a:solidFill>
              </a:rPr>
              <a:t>);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    return 0;</a:t>
            </a:r>
          </a:p>
          <a:p>
            <a:r>
              <a:rPr lang="en-US" sz="28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376" y="3505200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OUTPUT</a:t>
            </a:r>
            <a:r>
              <a:rPr lang="en-US" sz="2400" b="1" dirty="0" smtClean="0">
                <a:solidFill>
                  <a:schemeClr val="accent4"/>
                </a:solidFill>
              </a:rPr>
              <a:t>: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082" y="3515380"/>
            <a:ext cx="6191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Min=-2147483648, Max=</a:t>
            </a:r>
            <a:r>
              <a:rPr lang="en-US" sz="2800" dirty="0">
                <a:solidFill>
                  <a:schemeClr val="accent4"/>
                </a:solidFill>
              </a:rPr>
              <a:t>2147483647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634345" y="1426222"/>
            <a:ext cx="4495800" cy="5050778"/>
            <a:chOff x="4634345" y="1426222"/>
            <a:chExt cx="4495800" cy="505077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/>
                <p14:cNvContentPartPr/>
                <p14:nvPr/>
              </p14:nvContentPartPr>
              <p14:xfrm>
                <a:off x="5811360" y="1853902"/>
                <a:ext cx="507600" cy="267714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77520" y="1814665"/>
                  <a:ext cx="582840" cy="2760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6266040" y="4038600"/>
                <a:ext cx="48960" cy="4712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29680" y="4002240"/>
                  <a:ext cx="1159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/>
                <p14:cNvContentPartPr/>
                <p14:nvPr/>
              </p14:nvContentPartPr>
              <p14:xfrm>
                <a:off x="5574120" y="1426222"/>
                <a:ext cx="308160" cy="128196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6040" y="1395622"/>
                  <a:ext cx="371520" cy="13485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Rounded Rectangle 13"/>
            <p:cNvSpPr/>
            <p:nvPr/>
          </p:nvSpPr>
          <p:spPr bwMode="auto">
            <a:xfrm>
              <a:off x="4634345" y="4419600"/>
              <a:ext cx="4495800" cy="20574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1. A </a:t>
              </a:r>
              <a:r>
                <a:rPr lang="en-US" sz="28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statement can span multiple </a:t>
              </a:r>
              <a:r>
                <a:rPr lang="en-US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lines. </a:t>
              </a:r>
            </a:p>
            <a:p>
              <a:pPr defTabSz="91440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2. </a:t>
              </a:r>
              <a:r>
                <a:rPr lang="en-US" sz="2800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printf</a:t>
              </a:r>
              <a:r>
                <a:rPr lang="en-US" sz="28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can use multiple % placeholders.</a:t>
              </a:r>
              <a:endParaRPr lang="en-US" sz="28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2368320" y="6085342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9880" y="6056902"/>
                <a:ext cx="5724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/>
          <p:cNvGrpSpPr/>
          <p:nvPr/>
        </p:nvGrpSpPr>
        <p:grpSpPr>
          <a:xfrm>
            <a:off x="20781" y="222742"/>
            <a:ext cx="4613564" cy="6130686"/>
            <a:chOff x="20781" y="222742"/>
            <a:chExt cx="4613564" cy="6130686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20781" y="4296028"/>
              <a:ext cx="4613564" cy="2057400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3200" dirty="0" err="1">
                  <a:solidFill>
                    <a:schemeClr val="accent4"/>
                  </a:solidFill>
                  <a:latin typeface="Comic Sans MS" panose="030F0702030302020204" pitchFamily="66" charset="0"/>
                </a:rPr>
                <a:t>limits.h</a:t>
              </a:r>
              <a:r>
                <a:rPr lang="en-US" sz="3200" dirty="0">
                  <a:solidFill>
                    <a:schemeClr val="accent4"/>
                  </a:solidFill>
                  <a:latin typeface="Comic Sans MS" panose="030F0702030302020204" pitchFamily="66" charset="0"/>
                </a:rPr>
                <a:t> contains the </a:t>
              </a:r>
              <a:r>
                <a:rPr lang="en-US" sz="3200" dirty="0" smtClean="0">
                  <a:solidFill>
                    <a:schemeClr val="accent4"/>
                  </a:solidFill>
                  <a:latin typeface="Comic Sans MS" panose="030F0702030302020204" pitchFamily="66" charset="0"/>
                </a:rPr>
                <a:t>definitions </a:t>
              </a:r>
              <a:r>
                <a:rPr lang="en-US" sz="3200" dirty="0">
                  <a:solidFill>
                    <a:schemeClr val="accent4"/>
                  </a:solidFill>
                  <a:latin typeface="Comic Sans MS" panose="030F0702030302020204" pitchFamily="66" charset="0"/>
                </a:rPr>
                <a:t>of INT_MAX and INT_MIN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/>
                <p14:cNvContentPartPr/>
                <p14:nvPr/>
              </p14:nvContentPartPr>
              <p14:xfrm>
                <a:off x="125520" y="678502"/>
                <a:ext cx="1829880" cy="361332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640" y="632422"/>
                  <a:ext cx="1906560" cy="36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7" name="Ink 46"/>
                <p14:cNvContentPartPr/>
                <p14:nvPr/>
              </p14:nvContentPartPr>
              <p14:xfrm>
                <a:off x="1636080" y="222742"/>
                <a:ext cx="2482200" cy="59976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5040" y="181702"/>
                  <a:ext cx="2565000" cy="682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351537-88A3-4EB8-9803-77EDAA252B6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5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304800" y="4799076"/>
            <a:ext cx="6449291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8545" y="1048702"/>
            <a:ext cx="6262255" cy="34470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/>
              <a:t>#include 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pPr>
              <a:spcAft>
                <a:spcPts val="1200"/>
              </a:spcAft>
            </a:pPr>
            <a:r>
              <a:rPr lang="en-US" sz="2800" dirty="0" err="1"/>
              <a:t>int</a:t>
            </a:r>
            <a:r>
              <a:rPr lang="en-US" sz="2800" dirty="0"/>
              <a:t> main() {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    </a:t>
            </a:r>
            <a:r>
              <a:rPr lang="en-US" sz="2800" dirty="0"/>
              <a:t>float y = </a:t>
            </a:r>
            <a:r>
              <a:rPr lang="en-US" sz="2800" dirty="0">
                <a:solidFill>
                  <a:srgbClr val="FF0000"/>
                </a:solidFill>
              </a:rPr>
              <a:t>100000009.0</a:t>
            </a:r>
            <a:r>
              <a:rPr lang="en-US" sz="2800" dirty="0"/>
              <a:t>;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("Value of y is %f", y);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    return 0;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3381" y="4886980"/>
            <a:ext cx="184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OUTPUT</a:t>
            </a:r>
            <a:r>
              <a:rPr lang="en-US" sz="2400" b="1" dirty="0" smtClean="0">
                <a:solidFill>
                  <a:schemeClr val="accent4"/>
                </a:solidFill>
              </a:rPr>
              <a:t>: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1615" y="4886980"/>
            <a:ext cx="4317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Value of y is </a:t>
            </a:r>
            <a:r>
              <a:rPr lang="en-US" sz="2800" dirty="0" smtClean="0">
                <a:solidFill>
                  <a:srgbClr val="FF0000"/>
                </a:solidFill>
              </a:rPr>
              <a:t>100000008.0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/>
              <p14:cNvContentPartPr/>
              <p14:nvPr/>
            </p14:nvContentPartPr>
            <p14:xfrm>
              <a:off x="2368320" y="6085342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880" y="6056902"/>
                <a:ext cx="5724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/>
          <p:cNvGrpSpPr/>
          <p:nvPr/>
        </p:nvGrpSpPr>
        <p:grpSpPr>
          <a:xfrm>
            <a:off x="4800600" y="1544793"/>
            <a:ext cx="4170850" cy="1325782"/>
            <a:chOff x="4820749" y="685800"/>
            <a:chExt cx="4170850" cy="1325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4820749" y="1348690"/>
                <a:ext cx="1732451" cy="662891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4908" y="1317381"/>
                  <a:ext cx="1779975" cy="71003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Rounded Rectangle 12"/>
            <p:cNvSpPr/>
            <p:nvPr/>
          </p:nvSpPr>
          <p:spPr bwMode="auto">
            <a:xfrm>
              <a:off x="6553200" y="685800"/>
              <a:ext cx="2438399" cy="1325782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%f is the placeholder for float.</a:t>
              </a:r>
            </a:p>
          </p:txBody>
        </p:sp>
      </p:grpSp>
      <p:pic>
        <p:nvPicPr>
          <p:cNvPr id="25" name="Picture 3" descr="C:\Users\karkare\AppData\Local\Microsoft\Windows\INetCache\IE\45LGD9AS\MP900414039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1" y="3581400"/>
            <a:ext cx="2173224" cy="31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70360A-4063-4A16-9720-3305EE4AAB94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>
                <a:solidFill>
                  <a:srgbClr val="FF0000"/>
                </a:solidFill>
              </a:rPr>
              <a:t>main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495800"/>
          </a:xfrm>
        </p:spPr>
        <p:txBody>
          <a:bodyPr/>
          <a:lstStyle/>
          <a:p>
            <a:r>
              <a:rPr lang="en-US" dirty="0" smtClean="0"/>
              <a:t>The point at which C program begins its execution</a:t>
            </a:r>
          </a:p>
          <a:p>
            <a:r>
              <a:rPr lang="en-US" dirty="0" smtClean="0"/>
              <a:t>Every complete C program        must have </a:t>
            </a:r>
            <a:r>
              <a:rPr lang="en-US" dirty="0" smtClean="0">
                <a:solidFill>
                  <a:srgbClr val="FF0000"/>
                </a:solidFill>
              </a:rPr>
              <a:t>exactly one </a:t>
            </a:r>
            <a:r>
              <a:rPr lang="en-US" dirty="0" smtClean="0"/>
              <a:t>main</a:t>
            </a:r>
          </a:p>
          <a:p>
            <a:pPr marL="457200" lvl="1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main () { … }</a:t>
            </a:r>
          </a:p>
          <a:p>
            <a:r>
              <a:rPr lang="en-US" dirty="0" smtClean="0"/>
              <a:t>Returns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its caller (Operating System)</a:t>
            </a:r>
          </a:p>
          <a:p>
            <a:pPr lvl="1"/>
            <a:r>
              <a:rPr lang="en-US" dirty="0" smtClean="0"/>
              <a:t>Return value is generally used to distinguish successful execution (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 from an unsuccessful execution (</a:t>
            </a:r>
            <a:r>
              <a:rPr lang="en-US" dirty="0" smtClean="0">
                <a:solidFill>
                  <a:srgbClr val="FF0000"/>
                </a:solidFill>
              </a:rPr>
              <a:t>non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5F5691-8A68-462B-B144-876828476CDB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146" name="Picture 2" descr="C:\Users\karkare\AppData\Local\Microsoft\Windows\INetCache\IE\V9IY8K29\MP90044835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7400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5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>
                <a:solidFill>
                  <a:srgbClr val="FF0000"/>
                </a:solidFill>
              </a:rPr>
              <a:t>main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495800"/>
          </a:xfrm>
        </p:spPr>
        <p:txBody>
          <a:bodyPr/>
          <a:lstStyle/>
          <a:p>
            <a:r>
              <a:rPr lang="en-US" dirty="0" smtClean="0"/>
              <a:t>Arguments: none 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smtClean="0"/>
              <a:t>At least for now</a:t>
            </a:r>
          </a:p>
          <a:p>
            <a:pPr lvl="1"/>
            <a:endParaRPr lang="en-US" dirty="0"/>
          </a:p>
          <a:p>
            <a:r>
              <a:rPr lang="en-US" dirty="0" smtClean="0"/>
              <a:t>Body: C statements enclosed inside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> (to solve the problem in hand)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F40F20-B742-474B-8429-C80FB97DFD61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3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Tracing the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066800"/>
            <a:ext cx="3505200" cy="5334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Program counter starts at the first executable statement of main.</a:t>
            </a:r>
          </a:p>
          <a:p>
            <a:pPr>
              <a:defRPr/>
            </a:pPr>
            <a:r>
              <a:rPr lang="en-US" sz="2400" dirty="0" smtClean="0"/>
              <a:t>Line numbers of C program are given for clarity. </a:t>
            </a:r>
          </a:p>
          <a:p>
            <a:pPr>
              <a:defRPr/>
            </a:pPr>
            <a:r>
              <a:rPr lang="en-US" sz="2400" dirty="0" smtClean="0"/>
              <a:t>Let us run the program, one step at a time.</a:t>
            </a:r>
          </a:p>
          <a:p>
            <a:pPr>
              <a:defRPr/>
            </a:pPr>
            <a:r>
              <a:rPr lang="en-US" sz="2400" dirty="0" smtClean="0"/>
              <a:t>Program terminates gracefully when main ``returns’’.</a:t>
            </a:r>
          </a:p>
          <a:p>
            <a:pP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914400" y="1066800"/>
            <a:ext cx="4267200" cy="2590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dirty="0">
                <a:ea typeface="ＭＳ Ｐゴシック" pitchFamily="34" charset="-128"/>
              </a:rPr>
              <a:t># include &lt;</a:t>
            </a:r>
            <a:r>
              <a:rPr lang="en-US" sz="2000" dirty="0" err="1">
                <a:ea typeface="ＭＳ Ｐゴシック" pitchFamily="34" charset="-128"/>
              </a:rPr>
              <a:t>stdio.h</a:t>
            </a:r>
            <a:r>
              <a:rPr lang="en-US" sz="2000" dirty="0">
                <a:ea typeface="ＭＳ Ｐゴシック" pitchFamily="34" charset="-128"/>
              </a:rPr>
              <a:t>&gt;</a:t>
            </a:r>
          </a:p>
          <a:p>
            <a:pPr eaLnBrk="0" hangingPunct="0">
              <a:defRPr/>
            </a:pPr>
            <a:r>
              <a:rPr lang="en-US" sz="2000" dirty="0" err="1" smtClean="0">
                <a:ea typeface="ＭＳ Ｐゴシック" pitchFamily="34" charset="-128"/>
              </a:rPr>
              <a:t>int</a:t>
            </a:r>
            <a:r>
              <a:rPr lang="en-US" sz="2000" dirty="0" smtClean="0">
                <a:ea typeface="ＭＳ Ｐゴシック" pitchFamily="34" charset="-128"/>
              </a:rPr>
              <a:t> main</a:t>
            </a:r>
            <a:r>
              <a:rPr lang="en-US" sz="2000" dirty="0">
                <a:ea typeface="ＭＳ Ｐゴシック" pitchFamily="34" charset="-128"/>
              </a:rPr>
              <a:t>() </a:t>
            </a:r>
          </a:p>
          <a:p>
            <a:pPr eaLnBrk="0" hangingPunct="0">
              <a:defRPr/>
            </a:pPr>
            <a:r>
              <a:rPr lang="en-US" sz="2000" dirty="0">
                <a:ea typeface="ＭＳ Ｐゴシック" pitchFamily="34" charset="-128"/>
              </a:rPr>
              <a:t>{</a:t>
            </a:r>
          </a:p>
          <a:p>
            <a:pPr eaLnBrk="0" hangingPunct="0">
              <a:defRPr/>
            </a:pPr>
            <a:r>
              <a:rPr lang="en-US" sz="2000" dirty="0">
                <a:ea typeface="ＭＳ Ｐゴシック" pitchFamily="34" charset="-128"/>
              </a:rPr>
              <a:t>      	</a:t>
            </a:r>
            <a:r>
              <a:rPr lang="en-US" sz="2000" dirty="0" smtClean="0">
                <a:ea typeface="ＭＳ Ｐゴシック" pitchFamily="34" charset="-128"/>
              </a:rPr>
              <a:t> </a:t>
            </a:r>
            <a:r>
              <a:rPr lang="en-US" sz="2000" dirty="0" err="1" smtClean="0">
                <a:ea typeface="ＭＳ Ｐゴシック" pitchFamily="34" charset="-128"/>
              </a:rPr>
              <a:t>printf</a:t>
            </a:r>
            <a:r>
              <a:rPr lang="en-US" sz="2000" dirty="0">
                <a:ea typeface="ＭＳ Ｐゴシック" pitchFamily="34" charset="-128"/>
              </a:rPr>
              <a:t>(“Welcome to “);</a:t>
            </a:r>
          </a:p>
          <a:p>
            <a:pPr eaLnBrk="0" hangingPunct="0">
              <a:defRPr/>
            </a:pPr>
            <a:r>
              <a:rPr lang="en-US" sz="2000" dirty="0">
                <a:ea typeface="ＭＳ Ｐゴシック" pitchFamily="34" charset="-128"/>
              </a:rPr>
              <a:t>      	</a:t>
            </a:r>
            <a:r>
              <a:rPr lang="en-US" sz="2000" dirty="0" smtClean="0">
                <a:ea typeface="ＭＳ Ｐゴシック" pitchFamily="34" charset="-128"/>
              </a:rPr>
              <a:t> </a:t>
            </a:r>
            <a:r>
              <a:rPr lang="en-US" sz="2000" dirty="0" err="1" smtClean="0">
                <a:ea typeface="ＭＳ Ｐゴシック" pitchFamily="34" charset="-128"/>
              </a:rPr>
              <a:t>printf</a:t>
            </a:r>
            <a:r>
              <a:rPr lang="en-US" sz="2000" dirty="0">
                <a:ea typeface="ＭＳ Ｐゴシック" pitchFamily="34" charset="-128"/>
              </a:rPr>
              <a:t>(“C Programming</a:t>
            </a:r>
            <a:r>
              <a:rPr lang="en-US" sz="2000" dirty="0" smtClean="0">
                <a:ea typeface="ＭＳ Ｐゴシック" pitchFamily="34" charset="-128"/>
              </a:rPr>
              <a:t>”);</a:t>
            </a:r>
          </a:p>
          <a:p>
            <a:pPr eaLnBrk="0" hangingPunct="0">
              <a:defRPr/>
            </a:pP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smtClean="0">
                <a:ea typeface="ＭＳ Ｐゴシック" pitchFamily="34" charset="-128"/>
              </a:rPr>
              <a:t>      return 0;</a:t>
            </a:r>
            <a:endParaRPr lang="en-US" sz="20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000" dirty="0">
                <a:ea typeface="ＭＳ Ｐゴシック" pitchFamily="34" charset="-128"/>
              </a:rPr>
              <a:t>}</a:t>
            </a: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0" hangingPunct="0"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" y="4114800"/>
            <a:ext cx="4876800" cy="457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Welcome to 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28600" y="685800"/>
            <a:ext cx="838200" cy="2971800"/>
            <a:chOff x="0" y="685800"/>
            <a:chExt cx="838200" cy="297180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0" y="685800"/>
              <a:ext cx="838200" cy="29718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r>
                <a:rPr lang="en-US" sz="1600" dirty="0">
                  <a:ea typeface="ＭＳ Ｐゴシック" pitchFamily="34" charset="-128"/>
                </a:rPr>
                <a:t>Line No.</a:t>
              </a:r>
            </a:p>
          </p:txBody>
        </p:sp>
        <p:sp>
          <p:nvSpPr>
            <p:cNvPr id="6160" name="TextBox 12"/>
            <p:cNvSpPr txBox="1">
              <a:spLocks noChangeArrowheads="1"/>
            </p:cNvSpPr>
            <p:nvPr/>
          </p:nvSpPr>
          <p:spPr bwMode="auto">
            <a:xfrm>
              <a:off x="457200" y="1219200"/>
              <a:ext cx="327334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1</a:t>
              </a:r>
            </a:p>
            <a:p>
              <a:pPr eaLnBrk="1" hangingPunct="1"/>
              <a:r>
                <a:rPr lang="en-US" altLang="en-US" sz="2000" dirty="0"/>
                <a:t>2</a:t>
              </a:r>
            </a:p>
            <a:p>
              <a:pPr eaLnBrk="1" hangingPunct="1"/>
              <a:r>
                <a:rPr lang="en-US" altLang="en-US" sz="2000" dirty="0"/>
                <a:t>3</a:t>
              </a:r>
            </a:p>
            <a:p>
              <a:pPr eaLnBrk="1" hangingPunct="1"/>
              <a:r>
                <a:rPr lang="en-US" altLang="en-US" sz="2000" dirty="0"/>
                <a:t>4</a:t>
              </a:r>
            </a:p>
            <a:p>
              <a:pPr eaLnBrk="1" hangingPunct="1"/>
              <a:r>
                <a:rPr lang="en-US" altLang="en-US" sz="2000" dirty="0"/>
                <a:t>5</a:t>
              </a:r>
            </a:p>
            <a:p>
              <a:pPr eaLnBrk="1" hangingPunct="1"/>
              <a:r>
                <a:rPr lang="en-US" altLang="en-US" sz="2000" dirty="0"/>
                <a:t>6</a:t>
              </a: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37338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Output: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05000" y="3733800"/>
            <a:ext cx="159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After lines 3,4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1400" y="3733800"/>
            <a:ext cx="159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After lines 5,6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166938" y="4119607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C </a:t>
            </a:r>
            <a:r>
              <a:rPr lang="en-US" altLang="en-US" sz="2400" dirty="0" smtClean="0"/>
              <a:t>Programming </a:t>
            </a:r>
            <a:endParaRPr lang="en-US" altLang="en-US" sz="2400" dirty="0"/>
          </a:p>
        </p:txBody>
      </p:sp>
      <p:pic>
        <p:nvPicPr>
          <p:cNvPr id="7171" name="Picture 3" descr="C:\Users\karkare\AppData\Local\Microsoft\Windows\INetCache\IE\EC01WMOS\MC9003835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53" y="2667000"/>
            <a:ext cx="413250" cy="4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karkare\AppData\Local\Microsoft\Windows\INetCache\IE\EC01WMOS\MC9003835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413250" cy="4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karkare\AppData\Local\Microsoft\Windows\INetCache\IE\EC01WMOS\MC9003835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53" y="2362200"/>
            <a:ext cx="413250" cy="4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karkare\AppData\Local\Microsoft\Windows\INetCache\IE\45LGD9AS\MC90005698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13" y="3310516"/>
            <a:ext cx="583558" cy="6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karkare\AppData\Local\Microsoft\Windows\INetCache\IE\EC01WMOS\MC9003835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102743"/>
            <a:ext cx="413250" cy="4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2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build="allAtOnce" animBg="1"/>
      <p:bldP spid="14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52400"/>
            <a:ext cx="8747125" cy="762000"/>
          </a:xfrm>
        </p:spPr>
        <p:txBody>
          <a:bodyPr/>
          <a:lstStyle/>
          <a:p>
            <a:r>
              <a:rPr lang="en-US" dirty="0" smtClean="0"/>
              <a:t>GCD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marL="514350" indent="-457200"/>
            <a:r>
              <a:rPr lang="en-US" dirty="0" smtClean="0"/>
              <a:t>This will compute </a:t>
            </a:r>
            <a:r>
              <a:rPr lang="en-US" dirty="0" err="1" smtClean="0"/>
              <a:t>gcd</a:t>
            </a:r>
            <a:r>
              <a:rPr lang="en-US" dirty="0" smtClean="0"/>
              <a:t> correctly, but is VERY slow (think about large numbers m and  n=m-1).</a:t>
            </a:r>
          </a:p>
          <a:p>
            <a:pPr marL="514350" indent="-457200"/>
            <a:r>
              <a:rPr lang="en-US" dirty="0" smtClean="0"/>
              <a:t>There is a faster way…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341F10-6F77-450D-8EE5-DE9D365B07D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5638800"/>
          </a:xfrm>
        </p:spPr>
        <p:txBody>
          <a:bodyPr/>
          <a:lstStyle/>
          <a:p>
            <a:r>
              <a:rPr lang="en-US" dirty="0" smtClean="0"/>
              <a:t>A name associated with memory cells (box-</a:t>
            </a:r>
            <a:r>
              <a:rPr lang="en-US" dirty="0" err="1" smtClean="0"/>
              <a:t>es</a:t>
            </a:r>
            <a:r>
              <a:rPr lang="en-US" dirty="0" smtClean="0"/>
              <a:t>) that store data</a:t>
            </a:r>
          </a:p>
          <a:p>
            <a:r>
              <a:rPr lang="en-US" dirty="0" smtClean="0"/>
              <a:t>Type of variable determines the size of the box.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 = 64;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char c = ‘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smtClean="0">
                <a:solidFill>
                  <a:srgbClr val="FF0000"/>
                </a:solidFill>
              </a:rPr>
              <a:t>’;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float f = 3.1416;</a:t>
            </a:r>
          </a:p>
          <a:p>
            <a:r>
              <a:rPr lang="en-US" dirty="0" smtClean="0"/>
              <a:t> Variables can change their value during program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 = 2.7183;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267200" y="3200400"/>
            <a:ext cx="16002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64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67200" y="3810000"/>
            <a:ext cx="8001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67200" y="4419600"/>
            <a:ext cx="30480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3.1416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267200" y="6096000"/>
            <a:ext cx="30480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3.1416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6588" y="6044625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2.7183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B7C17F-B8CD-4145-B552-ACF80E477A14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4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8" grpId="0" animBg="1"/>
      <p:bldP spid="8" grpId="1" build="allAtOnce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Variable: Box and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analogy is that of Envelope and Letter</a:t>
            </a:r>
          </a:p>
          <a:p>
            <a:r>
              <a:rPr lang="en-US" dirty="0" smtClean="0"/>
              <a:t>Envelope must be big enough to hold the letter!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pic>
        <p:nvPicPr>
          <p:cNvPr id="1026" name="Picture 2" descr="C:\Users\karkare\AppData\Local\Microsoft\Windows\INetCache\IE\DUA6OVIV\MC90043153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47588"/>
            <a:ext cx="2286521" cy="22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22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01000" cy="5638800"/>
          </a:xfrm>
        </p:spPr>
        <p:txBody>
          <a:bodyPr/>
          <a:lstStyle/>
          <a:p>
            <a:r>
              <a:rPr lang="en-US" dirty="0" smtClean="0"/>
              <a:t>To communicate to compiler the names and types of the variables used by the program</a:t>
            </a:r>
          </a:p>
          <a:p>
            <a:pPr lvl="1"/>
            <a:r>
              <a:rPr lang="en-US" dirty="0" smtClean="0"/>
              <a:t>Type tells size of the box to store value</a:t>
            </a:r>
          </a:p>
          <a:p>
            <a:pPr lvl="1"/>
            <a:r>
              <a:rPr lang="en-US" dirty="0" smtClean="0"/>
              <a:t>Variable must be declared before used</a:t>
            </a:r>
          </a:p>
          <a:p>
            <a:pPr lvl="1"/>
            <a:r>
              <a:rPr lang="en-US" dirty="0" smtClean="0"/>
              <a:t>Optionally, declaration can be combined with definition (initialization)</a:t>
            </a:r>
          </a:p>
          <a:p>
            <a:pPr marL="5715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count;</a:t>
            </a:r>
          </a:p>
          <a:p>
            <a:pPr marL="5715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min = 5;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19400" y="4876800"/>
            <a:ext cx="5448300" cy="457200"/>
            <a:chOff x="2819400" y="4876800"/>
            <a:chExt cx="5448300" cy="457200"/>
          </a:xfrm>
        </p:grpSpPr>
        <p:sp>
          <p:nvSpPr>
            <p:cNvPr id="4" name="Left Arrow 3"/>
            <p:cNvSpPr/>
            <p:nvPr/>
          </p:nvSpPr>
          <p:spPr bwMode="auto">
            <a:xfrm>
              <a:off x="2819400" y="4876800"/>
              <a:ext cx="914400" cy="228600"/>
            </a:xfrm>
            <a:prstGeom prst="leftArrow">
              <a:avLst/>
            </a:prstGeom>
            <a:solidFill>
              <a:srgbClr val="FFC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3733800" y="4876800"/>
              <a:ext cx="4533900" cy="4572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Declaration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without initialization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76600" y="5486400"/>
            <a:ext cx="5181600" cy="457200"/>
            <a:chOff x="3429000" y="6324600"/>
            <a:chExt cx="5181600" cy="457200"/>
          </a:xfrm>
        </p:grpSpPr>
        <p:sp>
          <p:nvSpPr>
            <p:cNvPr id="5" name="Left Arrow 4"/>
            <p:cNvSpPr/>
            <p:nvPr/>
          </p:nvSpPr>
          <p:spPr bwMode="auto">
            <a:xfrm>
              <a:off x="3429000" y="6324600"/>
              <a:ext cx="685800" cy="228600"/>
            </a:xfrm>
            <a:prstGeom prst="leftArrow">
              <a:avLst/>
            </a:prstGeom>
            <a:solidFill>
              <a:srgbClr val="FFC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076700" y="6324600"/>
              <a:ext cx="4533900" cy="4572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Declaration</a:t>
              </a:r>
              <a:r>
                <a:rPr kumimoji="0" lang="en-US" sz="2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 with initialization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FA585-6165-4DAB-8F6F-7D61759BBA30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86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given to different objects</a:t>
            </a:r>
          </a:p>
          <a:p>
            <a:pPr lvl="1"/>
            <a:r>
              <a:rPr lang="en-US" dirty="0" smtClean="0"/>
              <a:t>Variable, Function etc.</a:t>
            </a:r>
          </a:p>
          <a:p>
            <a:r>
              <a:rPr lang="en-US" dirty="0" smtClean="0"/>
              <a:t>Consists of </a:t>
            </a:r>
            <a:r>
              <a:rPr lang="en-US" dirty="0" smtClean="0">
                <a:solidFill>
                  <a:srgbClr val="FF0000"/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digits</a:t>
            </a:r>
            <a:r>
              <a:rPr lang="en-US" dirty="0" smtClean="0"/>
              <a:t> and underscore (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) symbol</a:t>
            </a:r>
          </a:p>
          <a:p>
            <a:pPr lvl="1"/>
            <a:r>
              <a:rPr lang="en-US" dirty="0" smtClean="0"/>
              <a:t>Must start with a </a:t>
            </a:r>
            <a:r>
              <a:rPr lang="en-US" dirty="0" smtClean="0">
                <a:solidFill>
                  <a:srgbClr val="FF0000"/>
                </a:solidFill>
              </a:rPr>
              <a:t>letter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count, Lab5, </a:t>
            </a:r>
            <a:r>
              <a:rPr lang="en-US" dirty="0" err="1" smtClean="0">
                <a:solidFill>
                  <a:srgbClr val="FF0000"/>
                </a:solidFill>
              </a:rPr>
              <a:t>max_Profit</a:t>
            </a:r>
            <a:r>
              <a:rPr lang="en-US" dirty="0" smtClean="0">
                <a:solidFill>
                  <a:srgbClr val="FF0000"/>
                </a:solidFill>
              </a:rPr>
              <a:t>, _left,  </a:t>
            </a:r>
            <a:r>
              <a:rPr lang="en-US" dirty="0" err="1" smtClean="0">
                <a:solidFill>
                  <a:srgbClr val="FF0000"/>
                </a:solidFill>
              </a:rPr>
              <a:t>fUnNy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trike="sngStrike" dirty="0" smtClean="0">
                <a:solidFill>
                  <a:schemeClr val="accent5">
                    <a:lumMod val="25000"/>
                  </a:schemeClr>
                </a:solidFill>
              </a:rPr>
              <a:t>5j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, </a:t>
            </a:r>
            <a:r>
              <a:rPr lang="en-US" strike="sngStrike" dirty="0" smtClean="0">
                <a:solidFill>
                  <a:schemeClr val="accent5">
                    <a:lumMod val="25000"/>
                  </a:schemeClr>
                </a:solidFill>
              </a:rPr>
              <a:t>min Profit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, </a:t>
            </a:r>
            <a:r>
              <a:rPr lang="en-US" strike="sngStrike" dirty="0" smtClean="0">
                <a:solidFill>
                  <a:schemeClr val="accent5">
                    <a:lumMod val="25000"/>
                  </a:schemeClr>
                </a:solidFill>
              </a:rPr>
              <a:t>lab.7</a:t>
            </a:r>
            <a:endParaRPr lang="en-US" strike="sngStrike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3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128"/>
            <a:ext cx="7772400" cy="762000"/>
          </a:xfrm>
        </p:spPr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0600"/>
                <a:ext cx="7772400" cy="5486400"/>
              </a:xfrm>
            </p:spPr>
            <p:txBody>
              <a:bodyPr/>
              <a:lstStyle/>
              <a:p>
                <a:r>
                  <a:rPr lang="en-US" dirty="0" smtClean="0"/>
                  <a:t>Certain names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reserved</a:t>
                </a:r>
                <a:r>
                  <a:rPr lang="en-US" dirty="0" smtClean="0"/>
                  <a:t> in C</a:t>
                </a:r>
              </a:p>
              <a:p>
                <a:pPr lvl="1"/>
                <a:r>
                  <a:rPr lang="en-US" dirty="0" smtClean="0"/>
                  <a:t>Have special meaning</a:t>
                </a:r>
              </a:p>
              <a:p>
                <a:pPr lvl="1"/>
                <a:r>
                  <a:rPr lang="en-US" dirty="0" smtClean="0"/>
                  <a:t>Can not be used as identifier</a:t>
                </a:r>
              </a:p>
              <a:p>
                <a:pPr lvl="1"/>
                <a:r>
                  <a:rPr lang="en-US" dirty="0" smtClean="0"/>
                  <a:t>Some reserved words: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int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float, void, break, switch,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const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if, else, …</a:t>
                </a:r>
              </a:p>
              <a:p>
                <a:r>
                  <a:rPr lang="en-US" dirty="0" smtClean="0"/>
                  <a:t>Standard library names should be avoided</a:t>
                </a:r>
              </a:p>
              <a:p>
                <a:pPr lvl="1"/>
                <a:r>
                  <a:rPr lang="en-US" dirty="0" err="1" smtClean="0">
                    <a:solidFill>
                      <a:srgbClr val="FF0000"/>
                    </a:solidFill>
                  </a:rPr>
                  <a:t>printf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scanf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strcmp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…</a:t>
                </a:r>
              </a:p>
              <a:p>
                <a:r>
                  <a:rPr lang="en-US" dirty="0" smtClean="0"/>
                  <a:t>Case sensitive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Esc101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esc101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ESC101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0600"/>
                <a:ext cx="7772400" cy="5486400"/>
              </a:xfrm>
              <a:blipFill rotWithShape="1">
                <a:blip r:embed="rId2"/>
                <a:stretch>
                  <a:fillRect t="-1444" r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4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dirty="0" smtClean="0"/>
              <a:t>Choosing Identifiers</a:t>
            </a:r>
            <a:endParaRPr lang="en-US" dirty="0"/>
          </a:p>
        </p:txBody>
      </p:sp>
      <p:pic>
        <p:nvPicPr>
          <p:cNvPr id="3074" name="Picture 2" descr="C:\Users\karkare\AppData\Local\Microsoft\Windows\INetCache\IE\EC01WMOS\MC910217272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4057" y="1447800"/>
            <a:ext cx="1402690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 bwMode="auto">
          <a:xfrm>
            <a:off x="6096000" y="76200"/>
            <a:ext cx="2971800" cy="1371600"/>
          </a:xfrm>
          <a:prstGeom prst="wedgeEllipseCallout">
            <a:avLst>
              <a:gd name="adj1" fmla="val 7615"/>
              <a:gd name="adj2" fmla="val 1014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“What's in a name? that which we call a rose</a:t>
            </a:r>
            <a:br>
              <a:rPr lang="en-US" sz="1400" dirty="0">
                <a:solidFill>
                  <a:schemeClr val="accent5">
                    <a:lumMod val="10000"/>
                  </a:schemeClr>
                </a:solidFill>
              </a:rPr>
            </a:b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By any other name would smell as sweet.”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" y="914400"/>
            <a:ext cx="7543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 smtClean="0"/>
              <a:t>Choose meaningful names</a:t>
            </a:r>
          </a:p>
          <a:p>
            <a:pPr lvl="1" defTabSz="914400"/>
            <a:r>
              <a:rPr lang="en-US" kern="0" dirty="0" smtClean="0">
                <a:solidFill>
                  <a:srgbClr val="FF0000"/>
                </a:solidFill>
              </a:rPr>
              <a:t>count</a:t>
            </a:r>
            <a:r>
              <a:rPr lang="en-US" kern="0" dirty="0" smtClean="0"/>
              <a:t> vs </a:t>
            </a:r>
            <a:r>
              <a:rPr lang="en-US" kern="0" dirty="0" smtClean="0">
                <a:solidFill>
                  <a:srgbClr val="FF0000"/>
                </a:solidFill>
              </a:rPr>
              <a:t>c </a:t>
            </a:r>
            <a:r>
              <a:rPr lang="en-US" kern="0" dirty="0" smtClean="0"/>
              <a:t>vs</a:t>
            </a:r>
            <a:r>
              <a:rPr lang="en-US" kern="0" dirty="0" smtClean="0">
                <a:solidFill>
                  <a:srgbClr val="FF0000"/>
                </a:solidFill>
              </a:rPr>
              <a:t> tmp1</a:t>
            </a:r>
            <a:endParaRPr lang="en-US" kern="0" dirty="0" smtClean="0"/>
          </a:p>
          <a:p>
            <a:pPr defTabSz="914400"/>
            <a:r>
              <a:rPr lang="en-US" kern="0" dirty="0" smtClean="0"/>
              <a:t>Should be easy to read and understand</a:t>
            </a:r>
          </a:p>
          <a:p>
            <a:pPr lvl="1" defTabSz="914400"/>
            <a:r>
              <a:rPr lang="en-US" kern="0" dirty="0" smtClean="0">
                <a:solidFill>
                  <a:srgbClr val="FF0000"/>
                </a:solidFill>
              </a:rPr>
              <a:t>count </a:t>
            </a:r>
            <a:r>
              <a:rPr lang="en-US" kern="0" dirty="0" smtClean="0"/>
              <a:t>vs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kern="0" dirty="0" err="1" smtClean="0">
                <a:solidFill>
                  <a:srgbClr val="FF0000"/>
                </a:solidFill>
              </a:rPr>
              <a:t>c_o_u_n_t</a:t>
            </a:r>
            <a:r>
              <a:rPr lang="en-US" kern="0" dirty="0" smtClean="0">
                <a:solidFill>
                  <a:srgbClr val="FF0000"/>
                </a:solidFill>
              </a:rPr>
              <a:t>  </a:t>
            </a:r>
          </a:p>
          <a:p>
            <a:pPr defTabSz="914400"/>
            <a:r>
              <a:rPr lang="en-US" kern="0" dirty="0" smtClean="0"/>
              <a:t>Shorten only when no loss of meaning</a:t>
            </a:r>
          </a:p>
          <a:p>
            <a:pPr lvl="1" defTabSz="914400"/>
            <a:r>
              <a:rPr lang="en-US" kern="0" dirty="0" smtClean="0">
                <a:solidFill>
                  <a:srgbClr val="FF0000"/>
                </a:solidFill>
              </a:rPr>
              <a:t>Max </a:t>
            </a:r>
            <a:r>
              <a:rPr lang="en-US" kern="0" dirty="0" smtClean="0"/>
              <a:t>vs</a:t>
            </a:r>
            <a:r>
              <a:rPr lang="en-US" kern="0" dirty="0" smtClean="0">
                <a:solidFill>
                  <a:srgbClr val="FF0000"/>
                </a:solidFill>
              </a:rPr>
              <a:t> Maximum</a:t>
            </a:r>
          </a:p>
          <a:p>
            <a:pPr defTabSz="914400"/>
            <a:r>
              <a:rPr lang="en-US" kern="0" dirty="0" smtClean="0"/>
              <a:t>Avoid unnecessary long names</a:t>
            </a:r>
          </a:p>
          <a:p>
            <a:pPr lvl="1" defTabSz="914400"/>
            <a:r>
              <a:rPr lang="en-US" kern="0" dirty="0" err="1" smtClean="0">
                <a:solidFill>
                  <a:srgbClr val="FF0000"/>
                </a:solidFill>
              </a:rPr>
              <a:t>a_loop_counter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kern="0" dirty="0" smtClean="0"/>
              <a:t>vs </a:t>
            </a:r>
            <a:r>
              <a:rPr lang="en-US" kern="0" dirty="0" smtClean="0">
                <a:solidFill>
                  <a:srgbClr val="FF0000"/>
                </a:solidFill>
              </a:rPr>
              <a:t>counter </a:t>
            </a:r>
            <a:r>
              <a:rPr lang="en-US" kern="0" dirty="0" smtClean="0"/>
              <a:t>vs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kern="0" dirty="0" err="1" smtClean="0">
                <a:solidFill>
                  <a:srgbClr val="FF0000"/>
                </a:solidFill>
              </a:rPr>
              <a:t>i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5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assignment statement</a:t>
            </a:r>
          </a:p>
          <a:p>
            <a:pPr marL="0" indent="0" algn="ctr">
              <a:buNone/>
            </a:pPr>
            <a:r>
              <a:rPr lang="en-US" i="1" dirty="0"/>
              <a:t>Variable = </a:t>
            </a:r>
            <a:r>
              <a:rPr lang="en-US" i="1" dirty="0" smtClean="0"/>
              <a:t>Expression;</a:t>
            </a:r>
            <a:endParaRPr lang="en-US" i="1" dirty="0"/>
          </a:p>
          <a:p>
            <a:r>
              <a:rPr lang="en-US" dirty="0" smtClean="0"/>
              <a:t>Computes the value of the expression on the right hand side expression (</a:t>
            </a:r>
            <a:r>
              <a:rPr lang="en-US" dirty="0" smtClean="0">
                <a:solidFill>
                  <a:srgbClr val="FF0000"/>
                </a:solidFill>
              </a:rPr>
              <a:t>RHS</a:t>
            </a:r>
            <a:r>
              <a:rPr lang="en-US" dirty="0" smtClean="0"/>
              <a:t>), and stores it in the “box” of left hand side (</a:t>
            </a:r>
            <a:r>
              <a:rPr lang="en-US" dirty="0" smtClean="0">
                <a:solidFill>
                  <a:srgbClr val="FF0000"/>
                </a:solidFill>
              </a:rPr>
              <a:t>LHS</a:t>
            </a:r>
            <a:r>
              <a:rPr lang="en-US" dirty="0" smtClean="0"/>
              <a:t>) variable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is known as the assignment operator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r>
              <a:rPr lang="en-US" dirty="0" smtClean="0"/>
              <a:t>Examples</a:t>
            </a:r>
          </a:p>
          <a:p>
            <a:pPr marL="1314450" lvl="3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10;</a:t>
            </a:r>
          </a:p>
          <a:p>
            <a:pPr marL="1314450" lvl="3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‘c’;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isc_2 = b*b – 4*a*c;</a:t>
            </a:r>
          </a:p>
          <a:p>
            <a:pPr marL="1314450" lvl="3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ount = count + 1; </a:t>
            </a:r>
          </a:p>
          <a:p>
            <a:r>
              <a:rPr lang="en-US" dirty="0" smtClean="0"/>
              <a:t>Evaluation </a:t>
            </a:r>
            <a:r>
              <a:rPr lang="en-US" dirty="0"/>
              <a:t>of an assignment </a:t>
            </a:r>
            <a:r>
              <a:rPr lang="en-US" dirty="0" err="1" smtClean="0"/>
              <a:t>stmt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Expression </a:t>
            </a:r>
            <a:r>
              <a:rPr lang="en-US" dirty="0"/>
              <a:t>on the RHS of the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operator is </a:t>
            </a:r>
            <a:r>
              <a:rPr lang="en-US" dirty="0" smtClean="0"/>
              <a:t>first </a:t>
            </a:r>
            <a:r>
              <a:rPr lang="en-US" dirty="0"/>
              <a:t>evaluated.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of the expression is assigned to the variable on the LHS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105400" y="1676400"/>
            <a:ext cx="3733800" cy="1143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If count was 5 before the assignment, it will become 6 after the assignment.</a:t>
            </a:r>
          </a:p>
        </p:txBody>
      </p:sp>
      <p:cxnSp>
        <p:nvCxnSpPr>
          <p:cNvPr id="10" name="Curved Connector 9"/>
          <p:cNvCxnSpPr/>
          <p:nvPr/>
        </p:nvCxnSpPr>
        <p:spPr bwMode="auto">
          <a:xfrm flipV="1">
            <a:off x="3429000" y="2590800"/>
            <a:ext cx="1676400" cy="1295400"/>
          </a:xfrm>
          <a:prstGeom prst="curvedConnector3">
            <a:avLst>
              <a:gd name="adj1" fmla="val 24786"/>
            </a:avLst>
          </a:prstGeom>
          <a:noFill/>
          <a:ln w="317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3622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114800"/>
          </a:xfrm>
        </p:spPr>
        <p:txBody>
          <a:bodyPr/>
          <a:lstStyle/>
          <a:p>
            <a:r>
              <a:rPr lang="en-US" dirty="0" smtClean="0"/>
              <a:t>Input: receive data from external sources (keyboard, mouse, sensors)</a:t>
            </a:r>
          </a:p>
          <a:p>
            <a:r>
              <a:rPr lang="en-US" dirty="0" smtClean="0"/>
              <a:t>Output: produce data (results of computations) (to monitor, printer, projector, …)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8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1148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 is used to display results to the user. (output)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 is used to read data from the user. (input)</a:t>
            </a:r>
          </a:p>
          <a:p>
            <a:r>
              <a:rPr lang="en-US" dirty="0" smtClean="0"/>
              <a:t>Both of these are provided as library functions.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tells compiler that these (and some other) functions may be used by </a:t>
            </a:r>
            <a:r>
              <a:rPr lang="en-US" dirty="0"/>
              <a:t>t</a:t>
            </a:r>
            <a:r>
              <a:rPr lang="en-US" dirty="0" smtClean="0"/>
              <a:t>he programmer.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6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/>
              <a:t>GCD Algorithm - Intuition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896225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find </a:t>
            </a:r>
            <a:r>
              <a:rPr lang="en-US" dirty="0" err="1" smtClean="0"/>
              <a:t>gcd</a:t>
            </a:r>
            <a:r>
              <a:rPr lang="en-US" dirty="0" smtClean="0"/>
              <a:t> of 8 and 6.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Consider rods of length 8 and 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Measure the longer with the shorter.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Take the remainder </a:t>
            </a:r>
            <a:r>
              <a:rPr lang="en-US" b="1" dirty="0" smtClean="0"/>
              <a:t>if any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Repeat</a:t>
            </a:r>
            <a:r>
              <a:rPr lang="en-US" dirty="0" smtClean="0"/>
              <a:t> the process until the longer can be exactly measured as an integer multiple of the shorter.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43170-574D-4B31-9D16-2D7B32851130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9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9144000" cy="11430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err="1" smtClean="0"/>
              <a:t>printf</a:t>
            </a:r>
            <a:r>
              <a:rPr lang="en-US" sz="2800" dirty="0"/>
              <a:t>("%d </a:t>
            </a:r>
            <a:r>
              <a:rPr lang="en-US" sz="2800" dirty="0" err="1"/>
              <a:t>kms</a:t>
            </a:r>
            <a:r>
              <a:rPr lang="en-US" sz="2800" dirty="0"/>
              <a:t> is </a:t>
            </a:r>
            <a:r>
              <a:rPr lang="en-US" sz="2800" dirty="0" smtClean="0"/>
              <a:t>equal\</a:t>
            </a:r>
            <a:r>
              <a:rPr lang="en-US" sz="2800" dirty="0" err="1" smtClean="0"/>
              <a:t>nto</a:t>
            </a:r>
            <a:r>
              <a:rPr lang="en-US" sz="2800" dirty="0" smtClean="0"/>
              <a:t> </a:t>
            </a:r>
            <a:r>
              <a:rPr lang="en-US" sz="2800" dirty="0"/>
              <a:t>%f miles.\n</a:t>
            </a:r>
            <a:r>
              <a:rPr lang="en-US" sz="2800" dirty="0" smtClean="0"/>
              <a:t>", km, mi);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066800"/>
            <a:ext cx="3816927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string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to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be displayed, with placeholders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1676400"/>
            <a:ext cx="444326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\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n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is the newline character.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3999" y="381000"/>
            <a:ext cx="3782291" cy="9541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list of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expressions (separated by comma)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3886200"/>
            <a:ext cx="5142057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The string contains placeholders (%d and %f). Exactly one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for each expression in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the list of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expressions.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3194" y="5269146"/>
            <a:ext cx="9123218" cy="156966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While displaying the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string,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the placeholders are replaced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with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value of the corresponding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expression: first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placeholder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by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value of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first expression, second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placeholder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by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value of second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expression, and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so on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806109" y="2382545"/>
              <a:ext cx="5982480" cy="6141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5509" y="2342945"/>
                <a:ext cx="602388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5218909" y="3356705"/>
              <a:ext cx="3323520" cy="3967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4349" y="3345185"/>
                <a:ext cx="3399480" cy="446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/>
          <p:cNvSpPr/>
          <p:nvPr/>
        </p:nvSpPr>
        <p:spPr>
          <a:xfrm>
            <a:off x="5424630" y="3905071"/>
            <a:ext cx="3719370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Placeholder and the corresponding expr must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have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compatible type.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/>
              <p14:cNvContentPartPr/>
              <p14:nvPr/>
            </p14:nvContentPartPr>
            <p14:xfrm>
              <a:off x="4021909" y="2187425"/>
              <a:ext cx="2376000" cy="7966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7989" y="2143865"/>
                <a:ext cx="2448000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/>
              <p14:cNvContentPartPr/>
              <p14:nvPr/>
            </p14:nvContentPartPr>
            <p14:xfrm>
              <a:off x="6417709" y="2700425"/>
              <a:ext cx="893880" cy="8636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8469" y="2680625"/>
                <a:ext cx="97740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1202389" y="2162225"/>
              <a:ext cx="315720" cy="7257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6389" y="2125865"/>
                <a:ext cx="37692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/>
              <p14:cNvContentPartPr/>
              <p14:nvPr/>
            </p14:nvContentPartPr>
            <p14:xfrm>
              <a:off x="1718989" y="2742545"/>
              <a:ext cx="101520" cy="1980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2989" y="2706185"/>
                <a:ext cx="1591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/>
              <p14:cNvContentPartPr/>
              <p14:nvPr/>
            </p14:nvContentPartPr>
            <p14:xfrm>
              <a:off x="1818349" y="2743985"/>
              <a:ext cx="62640" cy="2300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0909" y="2708705"/>
                <a:ext cx="1292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Ink 58"/>
              <p14:cNvContentPartPr/>
              <p14:nvPr/>
            </p14:nvContentPartPr>
            <p14:xfrm>
              <a:off x="3733800" y="3276600"/>
              <a:ext cx="1269360" cy="6624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7440" y="3253200"/>
                <a:ext cx="132660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Ink 59"/>
              <p14:cNvContentPartPr/>
              <p14:nvPr/>
            </p14:nvContentPartPr>
            <p14:xfrm>
              <a:off x="5135389" y="3362465"/>
              <a:ext cx="79560" cy="20196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96509" y="3324305"/>
                <a:ext cx="1551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Ink 60"/>
              <p14:cNvContentPartPr/>
              <p14:nvPr/>
            </p14:nvContentPartPr>
            <p14:xfrm>
              <a:off x="5239789" y="3355625"/>
              <a:ext cx="113760" cy="22968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0549" y="3318905"/>
                <a:ext cx="1933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0"/>
              <p14:cNvContentPartPr/>
              <p14:nvPr/>
            </p14:nvContentPartPr>
            <p14:xfrm>
              <a:off x="1873429" y="3369665"/>
              <a:ext cx="325440" cy="5846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36709" y="3334025"/>
                <a:ext cx="4078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2"/>
              <p14:cNvContentPartPr/>
              <p14:nvPr/>
            </p14:nvContentPartPr>
            <p14:xfrm>
              <a:off x="2142349" y="3597545"/>
              <a:ext cx="43200" cy="29844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05575" y="3558305"/>
                <a:ext cx="117104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Ink 79"/>
              <p14:cNvContentPartPr/>
              <p14:nvPr/>
            </p14:nvContentPartPr>
            <p14:xfrm>
              <a:off x="7730989" y="2808065"/>
              <a:ext cx="765360" cy="7552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92829" y="2772425"/>
                <a:ext cx="83808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Ink 86"/>
              <p14:cNvContentPartPr/>
              <p14:nvPr/>
            </p14:nvContentPartPr>
            <p14:xfrm>
              <a:off x="8236583" y="1446223"/>
              <a:ext cx="278640" cy="24804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95543" y="1404103"/>
                <a:ext cx="3542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8" name="Ink 87"/>
              <p14:cNvContentPartPr/>
              <p14:nvPr/>
            </p14:nvContentPartPr>
            <p14:xfrm>
              <a:off x="7929863" y="1554223"/>
              <a:ext cx="457200" cy="14932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87743" y="1513903"/>
                <a:ext cx="539640" cy="15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Ink 89"/>
              <p14:cNvContentPartPr/>
              <p14:nvPr/>
            </p14:nvContentPartPr>
            <p14:xfrm>
              <a:off x="7633069" y="2822105"/>
              <a:ext cx="92880" cy="21168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97789" y="2798345"/>
                <a:ext cx="1648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1" name="Ink 90"/>
              <p14:cNvContentPartPr/>
              <p14:nvPr/>
            </p14:nvContentPartPr>
            <p14:xfrm>
              <a:off x="8255663" y="2768143"/>
              <a:ext cx="208440" cy="26748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20383" y="2732863"/>
                <a:ext cx="2865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2" name="Ink 91"/>
              <p14:cNvContentPartPr/>
              <p14:nvPr/>
            </p14:nvContentPartPr>
            <p14:xfrm>
              <a:off x="8504989" y="3368225"/>
              <a:ext cx="162360" cy="1911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76549" y="3333305"/>
                <a:ext cx="2268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3" name="Ink 92"/>
              <p14:cNvContentPartPr/>
              <p14:nvPr/>
            </p14:nvContentPartPr>
            <p14:xfrm>
              <a:off x="9305989" y="4336625"/>
              <a:ext cx="360" cy="3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77549" y="4308185"/>
                <a:ext cx="5724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67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838200"/>
            <a:ext cx="69342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4"/>
                </a:solidFill>
                <a:ea typeface="ＭＳ Ｐゴシック" pitchFamily="34" charset="-128"/>
              </a:rPr>
              <a:t>printf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(“a= %d, b= %d, hypotenuse squared =%d”, </a:t>
            </a:r>
            <a:r>
              <a:rPr lang="en-US" dirty="0" err="1">
                <a:solidFill>
                  <a:schemeClr val="accent4"/>
                </a:solidFill>
                <a:ea typeface="ＭＳ Ｐゴシック" pitchFamily="34" charset="-128"/>
              </a:rPr>
              <a:t>a,b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, </a:t>
            </a:r>
            <a:r>
              <a:rPr lang="en-US" dirty="0" err="1">
                <a:solidFill>
                  <a:schemeClr val="accent4"/>
                </a:solidFill>
                <a:ea typeface="ＭＳ Ｐゴシック" pitchFamily="34" charset="-128"/>
              </a:rPr>
              <a:t>csquare</a:t>
            </a:r>
            <a:r>
              <a:rPr lang="en-US" dirty="0">
                <a:solidFill>
                  <a:schemeClr val="accent4"/>
                </a:solidFill>
                <a:ea typeface="ＭＳ Ｐゴシック" pitchFamily="34" charset="-128"/>
              </a:rPr>
              <a:t>);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Up Arrow 33"/>
          <p:cNvSpPr>
            <a:spLocks noChangeArrowheads="1"/>
          </p:cNvSpPr>
          <p:nvPr/>
        </p:nvSpPr>
        <p:spPr bwMode="auto">
          <a:xfrm>
            <a:off x="16764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9218" name="TextBox 15"/>
          <p:cNvSpPr txBox="1">
            <a:spLocks noChangeArrowheads="1"/>
          </p:cNvSpPr>
          <p:nvPr/>
        </p:nvSpPr>
        <p:spPr bwMode="auto">
          <a:xfrm>
            <a:off x="889000" y="1978025"/>
            <a:ext cx="82550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 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304800" y="1905000"/>
            <a:ext cx="8839200" cy="373380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457200" indent="-457200">
              <a:defRPr/>
            </a:pPr>
            <a:endParaRPr lang="en-US" sz="2000" dirty="0"/>
          </a:p>
        </p:txBody>
      </p:sp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09600"/>
          </a:xfrm>
        </p:spPr>
        <p:txBody>
          <a:bodyPr/>
          <a:lstStyle/>
          <a:p>
            <a:r>
              <a:rPr lang="en-US" altLang="en-US" dirty="0" smtClean="0"/>
              <a:t>Using format string in </a:t>
            </a:r>
            <a:r>
              <a:rPr lang="en-US" altLang="en-US" dirty="0" err="1" smtClean="0"/>
              <a:t>printf</a:t>
            </a:r>
            <a:endParaRPr lang="en-US" altLang="en-US" dirty="0" smtClean="0"/>
          </a:p>
        </p:txBody>
      </p:sp>
      <p:sp>
        <p:nvSpPr>
          <p:cNvPr id="7" name="Up Arrow 6"/>
          <p:cNvSpPr>
            <a:spLocks noChangeArrowheads="1"/>
          </p:cNvSpPr>
          <p:nvPr/>
        </p:nvSpPr>
        <p:spPr bwMode="auto">
          <a:xfrm>
            <a:off x="16764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60960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2209800" y="5867400"/>
            <a:ext cx="5029200" cy="838200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457200" indent="-457200" eaLnBrk="0" hangingPunct="0">
              <a:buFont typeface="Arial" pitchFamily="34" charset="0"/>
              <a:buChar char="•"/>
              <a:defRPr/>
            </a:pPr>
            <a:endParaRPr lang="en-US" sz="2000" dirty="0"/>
          </a:p>
          <a:p>
            <a:pPr eaLnBrk="0" hangingPunct="0">
              <a:defRPr/>
            </a:pPr>
            <a:r>
              <a:rPr lang="en-US" sz="24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4191000"/>
            <a:ext cx="8070850" cy="984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sz="2000" dirty="0">
                <a:solidFill>
                  <a:schemeClr val="tx1"/>
                </a:solidFill>
              </a:rPr>
              <a:t>. If control string marker reads %d, then 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  takes the value of the variable at the argument marker and prints it as a decimal integer.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97535" y="1182687"/>
            <a:ext cx="14670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format </a:t>
            </a:r>
            <a:r>
              <a:rPr lang="en-US" altLang="en-US" dirty="0"/>
              <a:t>string</a:t>
            </a:r>
          </a:p>
          <a:p>
            <a:pPr algn="ctr" eaLnBrk="1" hangingPunct="1"/>
            <a:r>
              <a:rPr lang="en-US" altLang="en-US" dirty="0"/>
              <a:t>marker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53200" y="1182687"/>
            <a:ext cx="1249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Argument </a:t>
            </a:r>
          </a:p>
          <a:p>
            <a:pPr eaLnBrk="1" hangingPunct="1"/>
            <a:r>
              <a:rPr lang="en-US" altLang="en-US" dirty="0"/>
              <a:t>marker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2057400"/>
            <a:ext cx="807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1. </a:t>
            </a:r>
            <a:r>
              <a:rPr lang="en-US" altLang="en-US" sz="2000" dirty="0" smtClean="0"/>
              <a:t>format </a:t>
            </a:r>
            <a:r>
              <a:rPr lang="en-US" altLang="en-US" sz="2000" dirty="0"/>
              <a:t>marker marks the first character of the </a:t>
            </a:r>
            <a:r>
              <a:rPr lang="en-US" altLang="en-US" sz="2000" dirty="0" smtClean="0"/>
              <a:t>format </a:t>
            </a:r>
            <a:r>
              <a:rPr lang="en-US" altLang="en-US" sz="2000" dirty="0"/>
              <a:t>string.</a:t>
            </a:r>
          </a:p>
          <a:p>
            <a:pPr eaLnBrk="1" hangingPunct="1"/>
            <a:r>
              <a:rPr lang="en-US" altLang="en-US" sz="2000" dirty="0"/>
              <a:t>2. Argument marker marks the first argument after the  </a:t>
            </a:r>
            <a:r>
              <a:rPr lang="en-US" altLang="en-US" sz="2000" dirty="0" smtClean="0"/>
              <a:t>format </a:t>
            </a:r>
            <a:r>
              <a:rPr lang="en-US" altLang="en-US" sz="2000" dirty="0"/>
              <a:t>string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38200" y="28956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3. Print the character marked by </a:t>
            </a:r>
            <a:r>
              <a:rPr lang="en-US" altLang="en-US" sz="2000" dirty="0" smtClean="0"/>
              <a:t>format </a:t>
            </a:r>
            <a:r>
              <a:rPr lang="en-US" altLang="en-US" sz="2000" dirty="0"/>
              <a:t>marker and advance </a:t>
            </a:r>
            <a:r>
              <a:rPr lang="en-US" altLang="en-US" sz="2000" dirty="0" smtClean="0"/>
              <a:t>format </a:t>
            </a:r>
            <a:r>
              <a:rPr lang="en-US" altLang="en-US" sz="2000" dirty="0"/>
              <a:t>marker one character at a time  until a </a:t>
            </a:r>
            <a:r>
              <a:rPr lang="en-US" altLang="en-US" sz="2000" dirty="0">
                <a:solidFill>
                  <a:srgbClr val="FF0000"/>
                </a:solidFill>
              </a:rPr>
              <a:t>%d</a:t>
            </a:r>
            <a:r>
              <a:rPr lang="en-US" altLang="en-US" sz="2000" dirty="0"/>
              <a:t> is met or the </a:t>
            </a:r>
            <a:r>
              <a:rPr lang="en-US" altLang="en-US" sz="2000" dirty="0" smtClean="0"/>
              <a:t>format </a:t>
            </a:r>
            <a:r>
              <a:rPr lang="en-US" altLang="en-US" sz="2000" dirty="0"/>
              <a:t>string finishes.</a:t>
            </a:r>
          </a:p>
          <a:p>
            <a:pPr eaLnBrk="1" hangingPunct="1"/>
            <a:r>
              <a:rPr lang="en-US" altLang="en-US" sz="2000" dirty="0"/>
              <a:t>4. If </a:t>
            </a:r>
            <a:r>
              <a:rPr lang="en-US" altLang="en-US" sz="2000" dirty="0" smtClean="0"/>
              <a:t>format </a:t>
            </a:r>
            <a:r>
              <a:rPr lang="en-US" altLang="en-US" sz="2000" dirty="0"/>
              <a:t>string finishes, we TERMINATE.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0" y="28956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3" name="Up Arrow 32"/>
          <p:cNvSpPr>
            <a:spLocks noChangeArrowheads="1"/>
          </p:cNvSpPr>
          <p:nvPr/>
        </p:nvSpPr>
        <p:spPr bwMode="auto">
          <a:xfrm>
            <a:off x="23622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14400" y="4876800"/>
            <a:ext cx="73567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/>
            <a:r>
              <a:rPr lang="en-US" altLang="en-US" sz="2000" dirty="0" smtClean="0"/>
              <a:t>6. Advance </a:t>
            </a:r>
            <a:r>
              <a:rPr lang="en-US" altLang="en-US" sz="2000" dirty="0"/>
              <a:t>argument marker; advance </a:t>
            </a:r>
            <a:r>
              <a:rPr lang="en-US" altLang="en-US" sz="2000" dirty="0" smtClean="0"/>
              <a:t>format </a:t>
            </a:r>
            <a:r>
              <a:rPr lang="en-US" altLang="en-US" sz="2000" dirty="0"/>
              <a:t>marker past %d.</a:t>
            </a:r>
          </a:p>
          <a:p>
            <a:pPr eaLnBrk="1" hangingPunct="1"/>
            <a:r>
              <a:rPr lang="en-US" altLang="en-US" sz="2000" dirty="0"/>
              <a:t>  </a:t>
            </a:r>
            <a:r>
              <a:rPr lang="en-US" altLang="en-US" sz="2000" dirty="0" smtClean="0"/>
              <a:t>  </a:t>
            </a:r>
            <a:r>
              <a:rPr lang="en-US" altLang="en-US" sz="2000" dirty="0"/>
              <a:t>Go to step 3.</a:t>
            </a:r>
          </a:p>
        </p:txBody>
      </p:sp>
      <p:sp>
        <p:nvSpPr>
          <p:cNvPr id="37" name="Right Arrow 36"/>
          <p:cNvSpPr>
            <a:spLocks noChangeArrowheads="1"/>
          </p:cNvSpPr>
          <p:nvPr/>
        </p:nvSpPr>
        <p:spPr bwMode="auto">
          <a:xfrm>
            <a:off x="0" y="38100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8" name="Right Arrow 37"/>
          <p:cNvSpPr>
            <a:spLocks noChangeArrowheads="1"/>
          </p:cNvSpPr>
          <p:nvPr/>
        </p:nvSpPr>
        <p:spPr bwMode="auto">
          <a:xfrm>
            <a:off x="0" y="41910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0" y="49530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44" name="Up Arrow 43"/>
          <p:cNvSpPr>
            <a:spLocks noChangeArrowheads="1"/>
          </p:cNvSpPr>
          <p:nvPr/>
        </p:nvSpPr>
        <p:spPr bwMode="auto">
          <a:xfrm>
            <a:off x="28194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49" name="Up Arrow 48"/>
          <p:cNvSpPr>
            <a:spLocks noChangeArrowheads="1"/>
          </p:cNvSpPr>
          <p:nvPr/>
        </p:nvSpPr>
        <p:spPr bwMode="auto">
          <a:xfrm>
            <a:off x="55626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209800" y="594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a= </a:t>
            </a:r>
          </a:p>
        </p:txBody>
      </p:sp>
      <p:sp>
        <p:nvSpPr>
          <p:cNvPr id="9239" name="TextBox 31"/>
          <p:cNvSpPr txBox="1">
            <a:spLocks noChangeArrowheads="1"/>
          </p:cNvSpPr>
          <p:nvPr/>
        </p:nvSpPr>
        <p:spPr bwMode="auto">
          <a:xfrm>
            <a:off x="2438400" y="59436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14600" y="59436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 3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743200" y="5943600"/>
            <a:ext cx="704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, b=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200400" y="59436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 4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429000" y="5943600"/>
            <a:ext cx="3411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ea typeface="ＭＳ Ｐゴシック" pitchFamily="34" charset="-128"/>
              </a:rPr>
              <a:t>, hypotenuse squared =</a:t>
            </a:r>
            <a:endParaRPr lang="en-US" altLang="en-US" sz="2400" dirty="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705600" y="59436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25</a:t>
            </a:r>
          </a:p>
        </p:txBody>
      </p:sp>
      <p:sp>
        <p:nvSpPr>
          <p:cNvPr id="35" name="Up Arrow 34"/>
          <p:cNvSpPr/>
          <p:nvPr/>
        </p:nvSpPr>
        <p:spPr bwMode="auto">
          <a:xfrm>
            <a:off x="60960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41" name="Up Arrow 40"/>
          <p:cNvSpPr/>
          <p:nvPr/>
        </p:nvSpPr>
        <p:spPr bwMode="auto">
          <a:xfrm>
            <a:off x="6096000" y="1143000"/>
            <a:ext cx="304800" cy="381000"/>
          </a:xfrm>
          <a:prstGeom prst="upArrow">
            <a:avLst>
              <a:gd name="adj1" fmla="val 50000"/>
              <a:gd name="adj2" fmla="val 12500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2" name="Up Arrow 51"/>
          <p:cNvSpPr/>
          <p:nvPr/>
        </p:nvSpPr>
        <p:spPr bwMode="auto">
          <a:xfrm>
            <a:off x="60960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4" name="Up Arrow 53"/>
          <p:cNvSpPr/>
          <p:nvPr/>
        </p:nvSpPr>
        <p:spPr bwMode="auto">
          <a:xfrm>
            <a:off x="60960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7" name="Up Arrow 56"/>
          <p:cNvSpPr>
            <a:spLocks noChangeArrowheads="1"/>
          </p:cNvSpPr>
          <p:nvPr/>
        </p:nvSpPr>
        <p:spPr bwMode="auto">
          <a:xfrm>
            <a:off x="20574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58" name="Up Arrow 57"/>
          <p:cNvSpPr>
            <a:spLocks noChangeArrowheads="1"/>
          </p:cNvSpPr>
          <p:nvPr/>
        </p:nvSpPr>
        <p:spPr bwMode="auto">
          <a:xfrm>
            <a:off x="20574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59" name="Up Arrow 58"/>
          <p:cNvSpPr>
            <a:spLocks noChangeArrowheads="1"/>
          </p:cNvSpPr>
          <p:nvPr/>
        </p:nvSpPr>
        <p:spPr bwMode="auto">
          <a:xfrm>
            <a:off x="20574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1" name="Up Arrow 60"/>
          <p:cNvSpPr/>
          <p:nvPr/>
        </p:nvSpPr>
        <p:spPr bwMode="auto">
          <a:xfrm>
            <a:off x="62484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2" name="Up Arrow 61"/>
          <p:cNvSpPr/>
          <p:nvPr/>
        </p:nvSpPr>
        <p:spPr bwMode="auto">
          <a:xfrm>
            <a:off x="62484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5" name="Up Arrow 64"/>
          <p:cNvSpPr/>
          <p:nvPr/>
        </p:nvSpPr>
        <p:spPr bwMode="auto">
          <a:xfrm>
            <a:off x="62484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6" name="Up Arrow 65"/>
          <p:cNvSpPr/>
          <p:nvPr/>
        </p:nvSpPr>
        <p:spPr bwMode="auto">
          <a:xfrm>
            <a:off x="62484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9" name="Right Arrow 68"/>
          <p:cNvSpPr>
            <a:spLocks noChangeArrowheads="1"/>
          </p:cNvSpPr>
          <p:nvPr/>
        </p:nvSpPr>
        <p:spPr bwMode="auto">
          <a:xfrm>
            <a:off x="0" y="49530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2" name="Right Arrow 71"/>
          <p:cNvSpPr>
            <a:spLocks noChangeArrowheads="1"/>
          </p:cNvSpPr>
          <p:nvPr/>
        </p:nvSpPr>
        <p:spPr bwMode="auto">
          <a:xfrm>
            <a:off x="0" y="38100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3" name="Right Arrow 72"/>
          <p:cNvSpPr>
            <a:spLocks noChangeArrowheads="1"/>
          </p:cNvSpPr>
          <p:nvPr/>
        </p:nvSpPr>
        <p:spPr bwMode="auto">
          <a:xfrm>
            <a:off x="0" y="28956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4" name="Right Arrow 73"/>
          <p:cNvSpPr>
            <a:spLocks noChangeArrowheads="1"/>
          </p:cNvSpPr>
          <p:nvPr/>
        </p:nvSpPr>
        <p:spPr bwMode="auto">
          <a:xfrm>
            <a:off x="0" y="41910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5" name="Up Arrow 74"/>
          <p:cNvSpPr/>
          <p:nvPr/>
        </p:nvSpPr>
        <p:spPr bwMode="auto">
          <a:xfrm>
            <a:off x="6472238" y="1131888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6" name="Up Arrow 75"/>
          <p:cNvSpPr/>
          <p:nvPr/>
        </p:nvSpPr>
        <p:spPr bwMode="auto">
          <a:xfrm>
            <a:off x="64770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7" name="Right Arrow 76"/>
          <p:cNvSpPr>
            <a:spLocks noChangeArrowheads="1"/>
          </p:cNvSpPr>
          <p:nvPr/>
        </p:nvSpPr>
        <p:spPr bwMode="auto">
          <a:xfrm>
            <a:off x="0" y="49530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79" name="Up Arrow 78"/>
          <p:cNvSpPr/>
          <p:nvPr/>
        </p:nvSpPr>
        <p:spPr bwMode="auto">
          <a:xfrm>
            <a:off x="64770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80" name="Up Arrow 79"/>
          <p:cNvSpPr/>
          <p:nvPr/>
        </p:nvSpPr>
        <p:spPr bwMode="auto">
          <a:xfrm>
            <a:off x="64770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81" name="Up Arrow 80"/>
          <p:cNvSpPr>
            <a:spLocks noChangeArrowheads="1"/>
          </p:cNvSpPr>
          <p:nvPr/>
        </p:nvSpPr>
        <p:spPr bwMode="auto">
          <a:xfrm>
            <a:off x="31242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3" name="Up Arrow 82"/>
          <p:cNvSpPr>
            <a:spLocks noChangeArrowheads="1"/>
          </p:cNvSpPr>
          <p:nvPr/>
        </p:nvSpPr>
        <p:spPr bwMode="auto">
          <a:xfrm>
            <a:off x="55626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4" name="Up Arrow 83"/>
          <p:cNvSpPr>
            <a:spLocks noChangeArrowheads="1"/>
          </p:cNvSpPr>
          <p:nvPr/>
        </p:nvSpPr>
        <p:spPr bwMode="auto">
          <a:xfrm>
            <a:off x="55626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6" name="Up Arrow 85"/>
          <p:cNvSpPr>
            <a:spLocks noChangeArrowheads="1"/>
          </p:cNvSpPr>
          <p:nvPr/>
        </p:nvSpPr>
        <p:spPr bwMode="auto">
          <a:xfrm>
            <a:off x="28194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0" name="Up Arrow 59"/>
          <p:cNvSpPr>
            <a:spLocks noChangeArrowheads="1"/>
          </p:cNvSpPr>
          <p:nvPr/>
        </p:nvSpPr>
        <p:spPr bwMode="auto">
          <a:xfrm>
            <a:off x="58674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64" name="Up Arrow 63"/>
          <p:cNvSpPr/>
          <p:nvPr/>
        </p:nvSpPr>
        <p:spPr bwMode="auto">
          <a:xfrm>
            <a:off x="72390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67" name="Up Arrow 66"/>
          <p:cNvSpPr/>
          <p:nvPr/>
        </p:nvSpPr>
        <p:spPr bwMode="auto">
          <a:xfrm>
            <a:off x="7239000" y="1143000"/>
            <a:ext cx="304800" cy="381000"/>
          </a:xfrm>
          <a:prstGeom prst="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8" name="Right Arrow 77"/>
          <p:cNvSpPr>
            <a:spLocks noChangeArrowheads="1"/>
          </p:cNvSpPr>
          <p:nvPr/>
        </p:nvSpPr>
        <p:spPr bwMode="auto">
          <a:xfrm>
            <a:off x="0" y="28956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2" name="Right Arrow 81"/>
          <p:cNvSpPr>
            <a:spLocks noChangeArrowheads="1"/>
          </p:cNvSpPr>
          <p:nvPr/>
        </p:nvSpPr>
        <p:spPr bwMode="auto">
          <a:xfrm>
            <a:off x="0" y="38100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7" name="Up Arrow 86"/>
          <p:cNvSpPr>
            <a:spLocks noChangeArrowheads="1"/>
          </p:cNvSpPr>
          <p:nvPr/>
        </p:nvSpPr>
        <p:spPr bwMode="auto">
          <a:xfrm>
            <a:off x="5867400" y="1143000"/>
            <a:ext cx="381000" cy="381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8" name="Right Arrow 87"/>
          <p:cNvSpPr>
            <a:spLocks noChangeArrowheads="1"/>
          </p:cNvSpPr>
          <p:nvPr/>
        </p:nvSpPr>
        <p:spPr bwMode="auto">
          <a:xfrm>
            <a:off x="0" y="2895600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96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" grpId="0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10" grpId="0" animBg="1"/>
      <p:bldP spid="19" grpId="0"/>
      <p:bldP spid="20" grpId="0"/>
      <p:bldP spid="25" grpId="0"/>
      <p:bldP spid="27" grpId="0" animBg="1"/>
      <p:bldP spid="33" grpId="0" animBg="1"/>
      <p:bldP spid="21" grpId="0"/>
      <p:bldP spid="37" grpId="0" animBg="1"/>
      <p:bldP spid="37" grpId="1" animBg="1"/>
      <p:bldP spid="38" grpId="0" animBg="1"/>
      <p:bldP spid="38" grpId="1" animBg="1"/>
      <p:bldP spid="39" grpId="0" animBg="1"/>
      <p:bldP spid="44" grpId="0" animBg="1"/>
      <p:bldP spid="49" grpId="0" animBg="1"/>
      <p:bldP spid="31" grpId="0"/>
      <p:bldP spid="40" grpId="0"/>
      <p:bldP spid="43" grpId="0"/>
      <p:bldP spid="46" grpId="0"/>
      <p:bldP spid="48" grpId="0"/>
      <p:bldP spid="50" grpId="0"/>
      <p:bldP spid="35" grpId="0" animBg="1"/>
      <p:bldP spid="41" grpId="0" animBg="1"/>
      <p:bldP spid="52" grpId="0" animBg="1"/>
      <p:bldP spid="54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5" grpId="0" animBg="1"/>
      <p:bldP spid="66" grpId="0" animBg="1"/>
      <p:bldP spid="69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6" grpId="0" animBg="1"/>
      <p:bldP spid="60" grpId="0" animBg="1"/>
      <p:bldP spid="64" grpId="0" animBg="1"/>
      <p:bldP spid="67" grpId="0" animBg="1"/>
      <p:bldP spid="78" grpId="0" animBg="1"/>
      <p:bldP spid="82" grpId="0" animBg="1"/>
      <p:bldP spid="87" grpId="0" animBg="1"/>
      <p:bldP spid="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dirty="0" err="1" smtClean="0"/>
              <a:t>scanf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0"/>
            <a:ext cx="9144000" cy="1143000"/>
          </a:xfrm>
          <a:solidFill>
            <a:schemeClr val="tx1">
              <a:lumMod val="20000"/>
              <a:lumOff val="8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 err="1" smtClean="0"/>
              <a:t>scanf</a:t>
            </a:r>
            <a:r>
              <a:rPr lang="en-US" sz="3600" dirty="0" smtClean="0"/>
              <a:t>("%d", &amp;km);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685" y="860984"/>
            <a:ext cx="3894224" cy="18158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imilar to </a:t>
            </a:r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: string with placeholders, followed by list of variables to read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0363" y="228600"/>
            <a:ext cx="458272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&amp;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is the </a:t>
            </a:r>
            <a:r>
              <a:rPr lang="en-US" sz="2800" i="1" dirty="0" err="1" smtClean="0">
                <a:solidFill>
                  <a:srgbClr val="FF0000"/>
                </a:solidFill>
              </a:rPr>
              <a:t>addressof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operator.</a:t>
            </a:r>
          </a:p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To Be Covered Later.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962400"/>
            <a:ext cx="9123218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Note the </a:t>
            </a:r>
            <a:r>
              <a:rPr lang="en-US" sz="3200" b="1" dirty="0"/>
              <a:t>&amp; </a:t>
            </a:r>
            <a:r>
              <a:rPr lang="en-US" sz="2400" b="1" dirty="0"/>
              <a:t>before the variable name. DO NOT FORGET IT.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5118120" y="2743200"/>
              <a:ext cx="596880" cy="7308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3560" y="2733480"/>
                <a:ext cx="67248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5181600" y="1219200"/>
              <a:ext cx="446760" cy="16588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2360" y="1179240"/>
                <a:ext cx="522000" cy="17226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/>
          <p:cNvSpPr/>
          <p:nvPr/>
        </p:nvSpPr>
        <p:spPr>
          <a:xfrm>
            <a:off x="311263" y="4648200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String in " " contains only the placeholders corresponding </a:t>
            </a:r>
            <a:r>
              <a:rPr lang="en-US" sz="2800" dirty="0" smtClean="0">
                <a:solidFill>
                  <a:schemeClr val="tx1"/>
                </a:solidFill>
              </a:rPr>
              <a:t>to the </a:t>
            </a:r>
            <a:r>
              <a:rPr lang="en-US" sz="2800" dirty="0">
                <a:solidFill>
                  <a:schemeClr val="tx1"/>
                </a:solidFill>
              </a:rPr>
              <a:t>list of variables after it.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Best to use one </a:t>
            </a:r>
            <a:r>
              <a:rPr lang="en-US" sz="2800" dirty="0" err="1">
                <a:solidFill>
                  <a:srgbClr val="FF0000"/>
                </a:solidFill>
              </a:rPr>
              <a:t>scanf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statement at a time </a:t>
            </a:r>
            <a:r>
              <a:rPr lang="en-US" sz="2800" dirty="0">
                <a:solidFill>
                  <a:schemeClr val="tx1"/>
                </a:solidFill>
              </a:rPr>
              <a:t>to input value into </a:t>
            </a:r>
            <a:r>
              <a:rPr lang="en-US" sz="2800" dirty="0" smtClean="0">
                <a:solidFill>
                  <a:schemeClr val="tx1"/>
                </a:solidFill>
              </a:rPr>
              <a:t>one variable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69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dirty="0" smtClean="0"/>
              <a:t>Some Placeholders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599722"/>
              </p:ext>
            </p:extLst>
          </p:nvPr>
        </p:nvGraphicFramePr>
        <p:xfrm>
          <a:off x="609600" y="990600"/>
          <a:ext cx="7924800" cy="44373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3800"/>
                <a:gridCol w="4191000"/>
              </a:tblGrid>
              <a:tr h="698500"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smtClean="0">
                          <a:latin typeface="Courier New" panose="02070309020205020404" pitchFamily="49" charset="0"/>
                        </a:rPr>
                        <a:t>Placeholder</a:t>
                      </a:r>
                      <a:endParaRPr lang="en-US" sz="3600" b="1" baseline="0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smtClean="0">
                          <a:latin typeface="Courier New" panose="02070309020205020404" pitchFamily="49" charset="0"/>
                        </a:rPr>
                        <a:t>Type</a:t>
                      </a:r>
                      <a:endParaRPr lang="en-US" sz="3600" b="1" baseline="0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smtClean="0">
                          <a:latin typeface="Courier New" panose="02070309020205020404" pitchFamily="49" charset="0"/>
                        </a:rPr>
                        <a:t>%d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err="1" smtClean="0">
                          <a:latin typeface="Courier New" panose="02070309020205020404" pitchFamily="49" charset="0"/>
                        </a:rPr>
                        <a:t>int</a:t>
                      </a:r>
                      <a:endParaRPr lang="en-US" sz="3600" b="1" baseline="0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smtClean="0">
                          <a:latin typeface="Courier New" panose="02070309020205020404" pitchFamily="49" charset="0"/>
                        </a:rPr>
                        <a:t>%f</a:t>
                      </a:r>
                      <a:endParaRPr lang="en-US" sz="3600" b="1" baseline="0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smtClean="0">
                          <a:latin typeface="Courier New" panose="02070309020205020404" pitchFamily="49" charset="0"/>
                        </a:rPr>
                        <a:t>float</a:t>
                      </a:r>
                      <a:endParaRPr lang="en-US" sz="3600" b="1" baseline="0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smtClean="0">
                          <a:latin typeface="Courier New" panose="02070309020205020404" pitchFamily="49" charset="0"/>
                        </a:rPr>
                        <a:t>%lf</a:t>
                      </a:r>
                      <a:endParaRPr lang="en-US" sz="3600" b="1" baseline="0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smtClean="0">
                          <a:latin typeface="Courier New" panose="02070309020205020404" pitchFamily="49" charset="0"/>
                        </a:rPr>
                        <a:t>double</a:t>
                      </a:r>
                      <a:endParaRPr lang="en-US" sz="3600" b="1" baseline="0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smtClean="0">
                          <a:latin typeface="Courier New" panose="02070309020205020404" pitchFamily="49" charset="0"/>
                        </a:rPr>
                        <a:t>%c</a:t>
                      </a:r>
                      <a:endParaRPr lang="en-US" sz="3600" b="1" baseline="0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smtClean="0">
                          <a:latin typeface="Courier New" panose="02070309020205020404" pitchFamily="49" charset="0"/>
                        </a:rPr>
                        <a:t>char</a:t>
                      </a:r>
                      <a:endParaRPr lang="en-US" sz="3600" b="1" baseline="0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698500">
                <a:tc>
                  <a:txBody>
                    <a:bodyPr/>
                    <a:lstStyle/>
                    <a:p>
                      <a:pPr lvl="1" algn="l"/>
                      <a:r>
                        <a:rPr lang="en-US" sz="3600" b="1" baseline="0" dirty="0" smtClean="0">
                          <a:latin typeface="Courier New" panose="02070309020205020404" pitchFamily="49" charset="0"/>
                        </a:rPr>
                        <a:t>%%</a:t>
                      </a:r>
                      <a:endParaRPr lang="en-US" sz="3600" b="1" baseline="0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800" b="1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literal percent sign (%)</a:t>
                      </a:r>
                      <a:endParaRPr lang="en-US" sz="2800" b="1" baseline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562600"/>
            <a:ext cx="76258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If placeholder and expression/variable type do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not match, you may get unexpected results.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1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 of a </a:t>
            </a:r>
            <a:r>
              <a:rPr lang="en-US" dirty="0" smtClean="0"/>
              <a:t>Program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1828800"/>
          </a:xfrm>
        </p:spPr>
        <p:txBody>
          <a:bodyPr/>
          <a:lstStyle/>
          <a:p>
            <a:r>
              <a:rPr lang="en-US" sz="2800" dirty="0" smtClean="0"/>
              <a:t>When </a:t>
            </a:r>
            <a:r>
              <a:rPr lang="en-US" sz="2800" dirty="0"/>
              <a:t>displaying an 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value, place a number between the </a:t>
            </a:r>
            <a:r>
              <a:rPr lang="en-US" sz="2800" dirty="0" smtClean="0">
                <a:solidFill>
                  <a:srgbClr val="FF0000"/>
                </a:solidFill>
              </a:rPr>
              <a:t>%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rgbClr val="FF0000"/>
                </a:solidFill>
              </a:rPr>
              <a:t>d</a:t>
            </a:r>
            <a:r>
              <a:rPr lang="en-US" sz="2800" dirty="0"/>
              <a:t> which will specify the number of columns to use </a:t>
            </a:r>
            <a:r>
              <a:rPr lang="en-US" sz="2800" dirty="0" smtClean="0"/>
              <a:t>for displaying </a:t>
            </a:r>
            <a:r>
              <a:rPr lang="en-US" sz="2800" dirty="0"/>
              <a:t>the 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value (such as </a:t>
            </a:r>
            <a:r>
              <a:rPr lang="en-US" sz="2800" dirty="0">
                <a:solidFill>
                  <a:srgbClr val="FF0000"/>
                </a:solidFill>
              </a:rPr>
              <a:t>%5d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3733800"/>
            <a:ext cx="7848600" cy="28956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-285750"/>
            <a:r>
              <a:rPr lang="es-E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2345, y=123;</a:t>
            </a:r>
          </a:p>
          <a:p>
            <a:r>
              <a:rPr lang="pt-B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printf("%d\n",x</a:t>
            </a:r>
            <a:r>
              <a:rPr lang="pt-BR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//Usual</a:t>
            </a:r>
          </a:p>
          <a:p>
            <a:endParaRPr lang="pt-BR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("%6d\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 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columns</a:t>
            </a:r>
          </a:p>
          <a:p>
            <a:endParaRPr lang="en-US" sz="2000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("%6d\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//Note: Right aligned</a:t>
            </a:r>
          </a:p>
          <a:p>
            <a:endParaRPr lang="en-US" sz="2000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("%2d\</a:t>
            </a:r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//Less columns, same as %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lded Corner 8"/>
          <p:cNvSpPr/>
          <p:nvPr/>
        </p:nvSpPr>
        <p:spPr bwMode="auto">
          <a:xfrm>
            <a:off x="7010400" y="3276600"/>
            <a:ext cx="1981200" cy="18288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Output</a:t>
            </a: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2345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123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2345</a:t>
            </a: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5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Output of a </a:t>
            </a:r>
            <a:r>
              <a:rPr lang="en-US" dirty="0" smtClean="0"/>
              <a:t>Program (float)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2057400"/>
          </a:xfrm>
        </p:spPr>
        <p:txBody>
          <a:bodyPr/>
          <a:lstStyle/>
          <a:p>
            <a:r>
              <a:rPr lang="en-US" sz="2800" dirty="0" smtClean="0"/>
              <a:t>Format placeholder id is </a:t>
            </a:r>
            <a:r>
              <a:rPr lang="en-US" sz="2800" dirty="0">
                <a:solidFill>
                  <a:srgbClr val="FF0000"/>
                </a:solidFill>
              </a:rPr>
              <a:t>%</a:t>
            </a:r>
            <a:r>
              <a:rPr lang="en-US" sz="2800" dirty="0" err="1">
                <a:solidFill>
                  <a:srgbClr val="FF0000"/>
                </a:solidFill>
              </a:rPr>
              <a:t>n.mf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where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is the total </a:t>
            </a:r>
            <a:r>
              <a:rPr lang="en-US" sz="2400" dirty="0" smtClean="0"/>
              <a:t>field </a:t>
            </a:r>
            <a:r>
              <a:rPr lang="en-US" sz="2400" dirty="0"/>
              <a:t>width (both before and after the </a:t>
            </a:r>
            <a:r>
              <a:rPr lang="en-US" sz="2400" dirty="0" smtClean="0"/>
              <a:t>decimal point</a:t>
            </a:r>
            <a:r>
              <a:rPr lang="en-US" sz="2400" dirty="0"/>
              <a:t>), and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 is the number of digits to be displayed after the decimal</a:t>
            </a:r>
          </a:p>
          <a:p>
            <a:r>
              <a:rPr lang="en-US" sz="2800" dirty="0"/>
              <a:t>point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0" y="3733800"/>
            <a:ext cx="7848600" cy="28956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-285750"/>
            <a:r>
              <a:rPr lang="es-E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 = 3.141592;</a:t>
            </a:r>
          </a:p>
          <a:p>
            <a:pPr indent="-285750"/>
            <a:r>
              <a:rPr lang="pt-BR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printf("%f\n",pi); //Usual</a:t>
            </a:r>
          </a:p>
          <a:p>
            <a:endParaRPr lang="pt-BR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6.2f\n", pi); //2 decimal</a:t>
            </a:r>
            <a:endParaRPr lang="en-US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("%.4f\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n",pi</a:t>
            </a:r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//4 decimal</a:t>
            </a:r>
            <a:endParaRPr lang="en-US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// Note rounding off!</a:t>
            </a:r>
            <a:endParaRPr lang="en-US" sz="20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lded Corner 8"/>
          <p:cNvSpPr/>
          <p:nvPr/>
        </p:nvSpPr>
        <p:spPr bwMode="auto">
          <a:xfrm>
            <a:off x="7010400" y="3276600"/>
            <a:ext cx="1981200" cy="18288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Output</a:t>
            </a:r>
          </a:p>
          <a:p>
            <a:endParaRPr lang="en-US" sz="20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3.14</a:t>
            </a:r>
            <a:endParaRPr lang="en-US" sz="24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3.1416</a:t>
            </a: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0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 altLang="en-US" dirty="0" smtClean="0"/>
              <a:t>Good and Not so good </a:t>
            </a:r>
            <a:r>
              <a:rPr lang="en-US" altLang="en-US" dirty="0" err="1" smtClean="0"/>
              <a:t>printf’s</a:t>
            </a:r>
            <a:endParaRPr lang="en-US" altLang="en-US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1219200"/>
            <a:ext cx="3581400" cy="2362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include &lt;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main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 {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float x;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x=5.67123;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(“%f”, x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return 0;</a:t>
            </a:r>
            <a:endParaRPr lang="en-US" sz="2000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191000" y="1752600"/>
            <a:ext cx="15240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002060"/>
                </a:solidFill>
                <a:ea typeface="ＭＳ Ｐゴシック" pitchFamily="34" charset="-128"/>
              </a:rPr>
              <a:t>Compiles ok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781800" y="1752600"/>
            <a:ext cx="1828800" cy="9144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dirty="0" smtClean="0">
                <a:solidFill>
                  <a:srgbClr val="002060"/>
                </a:solidFill>
                <a:ea typeface="ＭＳ Ｐゴシック" pitchFamily="34" charset="-128"/>
              </a:rPr>
              <a:t>5.671230</a:t>
            </a:r>
            <a:endParaRPr lang="en-US" sz="20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0" y="1295400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/>
              <a:t>Output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04800" y="3657600"/>
            <a:ext cx="3581400" cy="2362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include &lt;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&gt;</a:t>
            </a:r>
          </a:p>
          <a:p>
            <a:pPr eaLnBrk="0" hangingPunct="0">
              <a:defRPr/>
            </a:pP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main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 {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float x;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x=5.67123;</a:t>
            </a: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(“%d”, x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);</a:t>
            </a:r>
          </a:p>
          <a:p>
            <a:pPr eaLnBrk="0" hangingPunct="0">
              <a:defRPr/>
            </a:pPr>
            <a:r>
              <a:rPr lang="en-US" sz="2000" b="1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return 0;</a:t>
            </a:r>
            <a:endParaRPr lang="en-US" sz="2000" b="1" dirty="0">
              <a:solidFill>
                <a:schemeClr val="accent4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114800" y="3733800"/>
            <a:ext cx="15240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002060"/>
                </a:solidFill>
                <a:ea typeface="ＭＳ Ｐゴシック" pitchFamily="34" charset="-128"/>
              </a:rPr>
              <a:t>Compiles ok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781800" y="3733800"/>
            <a:ext cx="1828800" cy="9144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000" dirty="0" smtClean="0">
                <a:solidFill>
                  <a:srgbClr val="002060"/>
                </a:solidFill>
                <a:ea typeface="ＭＳ Ｐゴシック" pitchFamily="34" charset="-128"/>
              </a:rPr>
              <a:t>-14227741</a:t>
            </a:r>
            <a:endParaRPr lang="en-US" sz="20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62400" y="4724400"/>
            <a:ext cx="3352800" cy="1323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</a:rPr>
              <a:t>Printing a float using %d option is undefined. Result is machine dependent and can be unexpected. AVOID! </a:t>
            </a:r>
          </a:p>
        </p:txBody>
      </p:sp>
      <p:pic>
        <p:nvPicPr>
          <p:cNvPr id="20" name="Picture 19" descr="Cartoon boy looking uns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53000"/>
            <a:ext cx="14478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0" y="6027738"/>
            <a:ext cx="8305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7030A0"/>
                </a:solidFill>
              </a:rPr>
              <a:t>C often does not give compilation errors even when operations are undefined. But output may be unexpected!</a:t>
            </a:r>
          </a:p>
        </p:txBody>
      </p:sp>
    </p:spTree>
    <p:extLst>
      <p:ext uri="{BB962C8B-B14F-4D97-AF65-F5344CB8AC3E}">
        <p14:creationId xmlns:p14="http://schemas.microsoft.com/office/powerpoint/2010/main" val="382982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 animBg="1"/>
      <p:bldP spid="11" grpId="0" animBg="1"/>
      <p:bldP spid="14" grpId="0" animBg="1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Supplementary information in programs to make understanding easier</a:t>
            </a:r>
          </a:p>
          <a:p>
            <a:pPr lvl="1"/>
            <a:r>
              <a:rPr lang="en-US" dirty="0" smtClean="0"/>
              <a:t>Only for Humans!</a:t>
            </a:r>
          </a:p>
          <a:p>
            <a:pPr lvl="1"/>
            <a:r>
              <a:rPr lang="en-US" dirty="0" smtClean="0"/>
              <a:t>Ignored by compilers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0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Anything written between </a:t>
            </a:r>
            <a:r>
              <a:rPr lang="en-US" dirty="0" smtClean="0">
                <a:solidFill>
                  <a:srgbClr val="00B050"/>
                </a:solidFill>
              </a:rPr>
              <a:t>/*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  <a:r>
              <a:rPr lang="en-US" dirty="0" smtClean="0"/>
              <a:t> is considered a comment.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diameter = 2*radius; </a:t>
            </a:r>
            <a:r>
              <a:rPr lang="en-US" sz="2400" dirty="0" smtClean="0">
                <a:solidFill>
                  <a:srgbClr val="00B050"/>
                </a:solidFill>
              </a:rPr>
              <a:t>/* diameter of a circle */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Comments can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 nested.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/* </a:t>
            </a:r>
            <a:r>
              <a:rPr lang="en-US" sz="2800" dirty="0" smtClean="0">
                <a:solidFill>
                  <a:srgbClr val="00B050"/>
                </a:solidFill>
              </a:rPr>
              <a:t>I am /* a comment */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but I am not */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295400" y="5410200"/>
            <a:ext cx="74676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First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*/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ends the effect of all unmatched start-of-comments (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/*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).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819400" y="4648200"/>
            <a:ext cx="2209800" cy="83820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9073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written after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up to the end of that line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diameter = 2*radius; </a:t>
            </a:r>
            <a:r>
              <a:rPr lang="en-US" sz="2400" dirty="0" smtClean="0">
                <a:solidFill>
                  <a:srgbClr val="00B050"/>
                </a:solidFill>
              </a:rPr>
              <a:t>// diameter of a circle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area = pi*radius*radius; </a:t>
            </a:r>
            <a:r>
              <a:rPr lang="en-US" sz="2400" dirty="0" smtClean="0">
                <a:solidFill>
                  <a:srgbClr val="00B050"/>
                </a:solidFill>
              </a:rPr>
              <a:t>// and its area </a:t>
            </a:r>
          </a:p>
          <a:p>
            <a:r>
              <a:rPr lang="en-US" dirty="0" smtClean="0"/>
              <a:t>Not all C compilers support this style of comments.</a:t>
            </a:r>
          </a:p>
          <a:p>
            <a:pPr lvl="1"/>
            <a:r>
              <a:rPr lang="en-US" dirty="0" smtClean="0"/>
              <a:t>Our lab compiler </a:t>
            </a:r>
            <a:r>
              <a:rPr lang="en-US" b="1" dirty="0" smtClean="0"/>
              <a:t>does</a:t>
            </a:r>
            <a:r>
              <a:rPr lang="en-US" dirty="0" smtClean="0"/>
              <a:t> support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GCD Algorithm - Intuition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828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590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352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114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638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400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066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828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590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352800" y="4113663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114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876800" y="4113663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638800" y="322997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779107" y="272643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Remainder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70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1200" y="3974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1066800" y="46482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828800" y="46482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743200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600" y="533400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Gcd</a:t>
            </a:r>
            <a:r>
              <a:rPr lang="en-US" dirty="0" smtClean="0">
                <a:solidFill>
                  <a:schemeClr val="tx1"/>
                </a:solidFill>
              </a:rPr>
              <a:t>(8, 6) = 2.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173B6-BA97-43C5-8D29-61FBB35FFFE6}" type="datetime1">
              <a:rPr lang="en-US" smtClean="0">
                <a:solidFill>
                  <a:schemeClr val="tx1"/>
                </a:solidFill>
              </a:rPr>
              <a:t>1/11/2015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5638800" y="2133600"/>
            <a:ext cx="0" cy="28956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2590800" y="3974068"/>
            <a:ext cx="0" cy="9789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114800" y="3974068"/>
            <a:ext cx="0" cy="9789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5638800" y="3962400"/>
            <a:ext cx="0" cy="9789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Esc101,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2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685800"/>
          </a:xfrm>
        </p:spPr>
        <p:txBody>
          <a:bodyPr/>
          <a:lstStyle/>
          <a:p>
            <a:r>
              <a:rPr lang="en-US" sz="4000" dirty="0" smtClean="0"/>
              <a:t>Summary: An Example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6388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6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mi, km</a:t>
            </a: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without initialization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6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6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f",&amp;mi</a:t>
            </a: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miles from user</a:t>
            </a:r>
            <a:endParaRPr lang="en-US" sz="2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 = mi * 1.609</a:t>
            </a: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and store km </a:t>
            </a:r>
            <a:endParaRPr lang="en-US" sz="2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(“%.3f miles = %.3f </a:t>
            </a:r>
            <a:r>
              <a:rPr lang="en-US" sz="2600" b="1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.\n”,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mi, km); </a:t>
            </a:r>
            <a:r>
              <a:rPr lang="en-US" sz="2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show the answer.</a:t>
            </a:r>
            <a:endParaRPr lang="en-US" sz="2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</a:t>
            </a: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7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GCD Algorithm - Intuition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447800" y="1905000"/>
            <a:ext cx="579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447800" y="25146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05600" y="1905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2514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447800" y="32004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991567" y="32527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18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447800" y="38100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52400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21336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102 mod 21 = 18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25159" y="290726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21 mod 18 = 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5400" y="50408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Gcd</a:t>
            </a:r>
            <a:r>
              <a:rPr lang="en-US" dirty="0" smtClean="0">
                <a:solidFill>
                  <a:srgbClr val="FF0000"/>
                </a:solidFill>
              </a:rPr>
              <a:t> (102, 21) = 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E5B4B4-3947-4411-A41E-463B21A457D1}" type="datetime1">
              <a:rPr lang="en-US" smtClean="0">
                <a:solidFill>
                  <a:schemeClr val="tx1"/>
                </a:solidFill>
              </a:rPr>
              <a:t>1/11/2015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Esc101,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 smtClean="0"/>
              <a:t>Euclid’s method for </a:t>
            </a:r>
            <a:r>
              <a:rPr lang="en-US" dirty="0" err="1" smtClean="0"/>
              <a:t>gcd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Suppose a &gt; b. Then the </a:t>
            </a:r>
            <a:r>
              <a:rPr lang="en-US" dirty="0" err="1" smtClean="0">
                <a:latin typeface="Calibri" panose="020F0502020204030204" pitchFamily="34" charset="0"/>
              </a:rPr>
              <a:t>gcd</a:t>
            </a:r>
            <a:r>
              <a:rPr lang="en-US" dirty="0" smtClean="0">
                <a:latin typeface="Calibri" panose="020F0502020204030204" pitchFamily="34" charset="0"/>
              </a:rPr>
              <a:t> of a and b is the same as the </a:t>
            </a:r>
            <a:r>
              <a:rPr lang="en-US" dirty="0" err="1" smtClean="0">
                <a:latin typeface="Calibri" panose="020F0502020204030204" pitchFamily="34" charset="0"/>
              </a:rPr>
              <a:t>gcd</a:t>
            </a:r>
            <a:r>
              <a:rPr lang="en-US" dirty="0" smtClean="0">
                <a:latin typeface="Calibri" panose="020F0502020204030204" pitchFamily="34" charset="0"/>
              </a:rPr>
              <a:t> of b and the remainder of a when divided by b.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gcd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a,b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) =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gcd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(b, a % b)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Proof:</a:t>
            </a:r>
          </a:p>
          <a:p>
            <a:pPr>
              <a:buNone/>
            </a:pPr>
            <a:r>
              <a:rPr lang="en-US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BC574-31A2-4F43-9476-4E53F7CBF895}" type="datetime1">
              <a:rPr lang="en-US" smtClean="0"/>
              <a:t>1/11/2015</a:t>
            </a:fld>
            <a:endParaRPr lang="en-US" dirty="0"/>
          </a:p>
        </p:txBody>
      </p:sp>
      <p:pic>
        <p:nvPicPr>
          <p:cNvPr id="8194" name="Picture 2" descr="C:\Users\karkare\AppData\Local\Microsoft\Windows\INetCache\IE\V9IY8K29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1000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6400"/>
                <a:ext cx="77724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5">
                        <a:lumMod val="25000"/>
                      </a:schemeClr>
                    </a:solidFill>
                  </a:rPr>
                  <a:t>Data: Integers m and n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n-US" dirty="0"/>
                  <a:t>n &gt; m then Interchange m and n;</a:t>
                </a:r>
              </a:p>
              <a:p>
                <a:pPr marL="0" indent="0">
                  <a:buNone/>
                </a:pPr>
                <a:r>
                  <a:rPr lang="pt-BR" dirty="0" smtClean="0"/>
                  <a:t>while n≠0 </a:t>
                </a:r>
                <a:r>
                  <a:rPr lang="pt-BR" dirty="0"/>
                  <a:t>do</a:t>
                </a:r>
              </a:p>
              <a:p>
                <a:pPr marL="0" indent="0">
                  <a:buNone/>
                </a:pPr>
                <a:r>
                  <a:rPr lang="en-US" dirty="0" smtClean="0"/>
                  <a:t>	g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← </m:t>
                    </m:r>
                  </m:oMath>
                </a14:m>
                <a:r>
                  <a:rPr lang="en-US" dirty="0" err="1"/>
                  <a:t>m%n</a:t>
                </a:r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 smtClean="0"/>
                  <a:t>	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← </m:t>
                    </m:r>
                  </m:oMath>
                </a14:m>
                <a:r>
                  <a:rPr lang="en-US" dirty="0"/>
                  <a:t>n;</a:t>
                </a:r>
              </a:p>
              <a:p>
                <a:pPr marL="0" indent="0">
                  <a:buNone/>
                </a:pPr>
                <a:r>
                  <a:rPr lang="en-US" dirty="0" smtClean="0"/>
                  <a:t>	n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← </m:t>
                    </m:r>
                  </m:oMath>
                </a14:m>
                <a:r>
                  <a:rPr lang="en-US" dirty="0"/>
                  <a:t>g;</a:t>
                </a:r>
              </a:p>
              <a:p>
                <a:pPr marL="0" indent="0">
                  <a:buNone/>
                </a:pPr>
                <a:r>
                  <a:rPr lang="en-US" dirty="0"/>
                  <a:t>end</a:t>
                </a:r>
              </a:p>
              <a:p>
                <a:pPr marL="0" indent="0">
                  <a:buNone/>
                </a:pPr>
                <a:r>
                  <a:rPr lang="en-US" dirty="0"/>
                  <a:t>return m</a:t>
                </a:r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6400"/>
                <a:ext cx="7772400" cy="4648200"/>
              </a:xfrm>
              <a:blipFill rotWithShape="1">
                <a:blip r:embed="rId2"/>
                <a:stretch>
                  <a:fillRect l="-2039" t="-1704" b="-4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DA48E3-57CC-42B3-AC42-0698C66D40B2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Algorithm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7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Programming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C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925D6B-1799-4CE4-8145-5582CAD251BC}" type="datetime1">
              <a:rPr lang="en-US" smtClean="0"/>
              <a:t>1/11/2015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Grid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BlueGrid</Template>
  <TotalTime>13839</TotalTime>
  <Words>3213</Words>
  <Application>Microsoft Office PowerPoint</Application>
  <PresentationFormat>On-screen Show (4:3)</PresentationFormat>
  <Paragraphs>634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BlueGrid</vt:lpstr>
      <vt:lpstr>ESC101: Introduction to Computing</vt:lpstr>
      <vt:lpstr>GCD</vt:lpstr>
      <vt:lpstr>GCD</vt:lpstr>
      <vt:lpstr>GCD Algorithm - Intuition</vt:lpstr>
      <vt:lpstr>GCD Algorithm - Intuition</vt:lpstr>
      <vt:lpstr>GCD Algorithm - Intuition</vt:lpstr>
      <vt:lpstr>Euclid’s method for gcd</vt:lpstr>
      <vt:lpstr>GCD Algorithm</vt:lpstr>
      <vt:lpstr>Overview of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printf</vt:lpstr>
      <vt:lpstr>PowerPoint Presentation</vt:lpstr>
      <vt:lpstr>PowerPoint Presentation</vt:lpstr>
      <vt:lpstr>printf (% format)</vt:lpstr>
      <vt:lpstr>PowerPoint Presentation</vt:lpstr>
      <vt:lpstr>Types</vt:lpstr>
      <vt:lpstr>Data Types in C</vt:lpstr>
      <vt:lpstr>Notes on Types: char</vt:lpstr>
      <vt:lpstr>More Notes on Types</vt:lpstr>
      <vt:lpstr>PowerPoint Presentation</vt:lpstr>
      <vt:lpstr>PowerPoint Presentation</vt:lpstr>
      <vt:lpstr>Function main</vt:lpstr>
      <vt:lpstr>Function main</vt:lpstr>
      <vt:lpstr>Tracing the Execution</vt:lpstr>
      <vt:lpstr>Variables</vt:lpstr>
      <vt:lpstr>Variable: Box and Value</vt:lpstr>
      <vt:lpstr>Variable Declaration</vt:lpstr>
      <vt:lpstr>Identifiers</vt:lpstr>
      <vt:lpstr>Identifiers</vt:lpstr>
      <vt:lpstr>Choosing Identifiers</vt:lpstr>
      <vt:lpstr>Assignment Statement</vt:lpstr>
      <vt:lpstr>Assignment Statement</vt:lpstr>
      <vt:lpstr>Input/Output</vt:lpstr>
      <vt:lpstr>Input/Output</vt:lpstr>
      <vt:lpstr>printf</vt:lpstr>
      <vt:lpstr>Using format string in printf</vt:lpstr>
      <vt:lpstr>scanf</vt:lpstr>
      <vt:lpstr>Some Placeholders</vt:lpstr>
      <vt:lpstr>Formatting Output of a Program (int)</vt:lpstr>
      <vt:lpstr>Formatting Output of a Program (float)</vt:lpstr>
      <vt:lpstr>Good and Not so good printf’s</vt:lpstr>
      <vt:lpstr>Comments</vt:lpstr>
      <vt:lpstr>Comments in C</vt:lpstr>
      <vt:lpstr>Comments in C</vt:lpstr>
      <vt:lpstr>Summary: An Example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ESc101A: Lecture 2</dc:title>
  <dc:creator>Amey Karkare</dc:creator>
  <cp:lastModifiedBy>karkare</cp:lastModifiedBy>
  <cp:revision>581</cp:revision>
  <cp:lastPrinted>1601-01-01T00:00:00Z</cp:lastPrinted>
  <dcterms:created xsi:type="dcterms:W3CDTF">2012-01-03T04:41:12Z</dcterms:created>
  <dcterms:modified xsi:type="dcterms:W3CDTF">2015-01-11T09:53:10Z</dcterms:modified>
</cp:coreProperties>
</file>