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1" r:id="rId7"/>
    <p:sldId id="282" r:id="rId8"/>
    <p:sldId id="321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779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69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235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5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5321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99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71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846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012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377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4FB747-DB65-9083-17BB-DFE1C83C3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611F9D-AD64-6860-023B-B09322912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D6A90B9-E309-843C-DD56-F3760265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A0718C-6AB7-65E8-6E3B-226E7162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5E629D-CDC2-7866-5ECB-28649A8D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6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65C20A-5727-0F9B-DA60-21053A9F5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52" r:id="rId16"/>
    <p:sldLayoutId id="2147483680" r:id="rId1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sz="4000" b="1" dirty="0">
                <a:solidFill>
                  <a:srgbClr val="002060"/>
                </a:solidFill>
              </a:rPr>
              <a:t>NSA Grade III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National Level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State Level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Language Level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4222"/>
            <a:ext cx="5259554" cy="2495028"/>
          </a:xfrm>
        </p:spPr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</a:rPr>
              <a:t>Students</a:t>
            </a:r>
            <a:r>
              <a:rPr lang="en-US" dirty="0"/>
              <a:t> </a:t>
            </a:r>
            <a:r>
              <a:rPr lang="en-US" sz="4400" b="1" dirty="0">
                <a:solidFill>
                  <a:srgbClr val="002060"/>
                </a:solidFill>
              </a:rPr>
              <a:t>Performance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3" y="3634390"/>
            <a:ext cx="5259554" cy="2495027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3C3C3C"/>
                </a:solidFill>
              </a:defRPr>
            </a:pPr>
            <a:r>
              <a:rPr lang="en-GB" b="1" dirty="0">
                <a:solidFill>
                  <a:srgbClr val="002060"/>
                </a:solidFill>
              </a:rPr>
              <a:t>Analysis comprises of data Year wise, Category wise, State/Zone wise &amp; based on languages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3C3C3C"/>
                </a:solidFill>
              </a:defRPr>
            </a:pPr>
            <a:endParaRPr lang="en-GB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3C3C3C"/>
                </a:solidFill>
              </a:defRPr>
            </a:pPr>
            <a:r>
              <a:rPr lang="en-GB" b="1" dirty="0">
                <a:solidFill>
                  <a:srgbClr val="002060"/>
                </a:solidFill>
              </a:rPr>
              <a:t>The analysis covers Grade 3 Performances at the state and National level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3C3C3C"/>
                </a:solidFill>
              </a:defRPr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699AB-D8CB-F3B1-9924-CBD8E12D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67" y="1364105"/>
            <a:ext cx="5259554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221" y="768633"/>
            <a:ext cx="7965461" cy="994164"/>
          </a:xfrm>
        </p:spPr>
        <p:txBody>
          <a:bodyPr/>
          <a:lstStyle/>
          <a:p>
            <a:r>
              <a:rPr lang="en-US" sz="4000" dirty="0">
                <a:solidFill>
                  <a:srgbClr val="002060"/>
                </a:solidFill>
              </a:rPr>
              <a:t>State Wise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3221" y="2303029"/>
            <a:ext cx="6071016" cy="34976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 sz="2000">
                <a:solidFill>
                  <a:srgbClr val="3C3C3C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States with lower averages need additional support</a:t>
            </a:r>
          </a:p>
          <a:p>
            <a:pPr>
              <a:buFont typeface="Wingdings" panose="05000000000000000000" pitchFamily="2" charset="2"/>
              <a:buChar char="§"/>
              <a:defRPr sz="2000">
                <a:solidFill>
                  <a:srgbClr val="3C3C3C"/>
                </a:solidFill>
              </a:defRPr>
            </a:pPr>
            <a:r>
              <a:rPr lang="en-IN" dirty="0">
                <a:solidFill>
                  <a:srgbClr val="002060"/>
                </a:solidFill>
              </a:rPr>
              <a:t>Punjab, Kerala And Rajasthan Are top performing States whereas Meghalaya, Arunachal Pradesh and Ladakh are last three in the list respectively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  <a:defRPr sz="2000">
                <a:solidFill>
                  <a:srgbClr val="3C3C3C"/>
                </a:solidFill>
              </a:defRPr>
            </a:pPr>
            <a:r>
              <a:rPr lang="en-US" dirty="0">
                <a:solidFill>
                  <a:srgbClr val="002060"/>
                </a:solidFill>
              </a:rPr>
              <a:t>Zone wise area performance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7C177-8CCE-F99A-7A71-408A62E2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026" y="1762798"/>
            <a:ext cx="3087974" cy="45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2943"/>
            <a:ext cx="9875463" cy="999746"/>
          </a:xfrm>
        </p:spPr>
        <p:txBody>
          <a:bodyPr/>
          <a:lstStyle/>
          <a:p>
            <a:r>
              <a:rPr lang="en-US" sz="4800" dirty="0" err="1">
                <a:solidFill>
                  <a:srgbClr val="002060"/>
                </a:solidFill>
              </a:rPr>
              <a:t>Coclusion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967946"/>
            <a:ext cx="582914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Monitor Progress Quarterly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Low Performing State to be Monitored  and Reviewed for performance Analysis Frequently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Language Based performance to be </a:t>
            </a:r>
            <a:r>
              <a:rPr lang="en-US" sz="2400" dirty="0" err="1">
                <a:solidFill>
                  <a:srgbClr val="002060"/>
                </a:solidFill>
              </a:rPr>
              <a:t>scrrutinized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60960" y="1922976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125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NSA Grade III Performance Evaluation</vt:lpstr>
      <vt:lpstr>Performance Analysis</vt:lpstr>
      <vt:lpstr>Students Performance </vt:lpstr>
      <vt:lpstr>State Wise Performance</vt:lpstr>
      <vt:lpstr>Coclusion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Asha Kalse</dc:creator>
  <cp:lastModifiedBy>Asha Kalse</cp:lastModifiedBy>
  <cp:revision>2</cp:revision>
  <dcterms:created xsi:type="dcterms:W3CDTF">2025-08-21T17:48:28Z</dcterms:created>
  <dcterms:modified xsi:type="dcterms:W3CDTF">2025-08-21T18:15:30Z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