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F98B-05F8-4F54-8A97-015D6C78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44DA5-B09D-4DD6-98CE-C2680FFE6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8AAF-3835-4367-B079-07BD0AF1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BDA5-A16A-4CC0-8308-9D699E227C3E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4A95F-F139-48C7-86BD-B2B0558A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8278-60E7-4934-AA16-2954A313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06A6-CB24-4F2D-844A-C8BCF69B5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49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6485-E36E-4884-BFAA-315ED8B3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C1F49-CC38-4340-996D-7754C9382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3431-BD6E-4051-9DFD-0C8586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BDA5-A16A-4CC0-8308-9D699E227C3E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E5FD-4BA6-463F-8315-1AB7E06C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A0F6-21EE-48C2-90CC-E7A22408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06A6-CB24-4F2D-844A-C8BCF69B5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65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9C3-1700-454E-B7E4-7D3DDD228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FF958-98CA-4FA9-A7C5-CDECBB1B4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5B4F1-D9E6-4E08-B468-8C27A8E3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BDA5-A16A-4CC0-8308-9D699E227C3E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0C0CA-C617-43AA-B8FF-72DF0CD6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42AB6-1DFC-4F1C-850C-018BE4D8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06A6-CB24-4F2D-844A-C8BCF69B5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22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5409-86C0-4016-B25C-521AF19A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36E6-67DA-4CBC-8BCB-156282217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2605E-BD25-4F6F-AA56-EBDCF32A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BDA5-A16A-4CC0-8308-9D699E227C3E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F7ECC-32DC-4BDE-AC96-7E468081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4BA8-5754-46D1-A07A-E419E8C4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06A6-CB24-4F2D-844A-C8BCF69B5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96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7FD7-8076-44A2-998E-C6F93D99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F998D-497A-42F3-BA05-DD7CD5E4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FF3F5-54DD-4E85-96CC-7F791AF4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BDA5-A16A-4CC0-8308-9D699E227C3E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1F0AF-46A5-4AF6-BAE5-A13B6C81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8915-4234-45D9-8CD1-B7A5CA53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06A6-CB24-4F2D-844A-C8BCF69B5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43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5DC5-7A6C-44E2-9CF2-89407341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67A0-4910-4806-AE19-5F62CFF03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91950-DD8F-4F8E-A381-6328CD6CB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79493-B052-4845-88DC-C043BB74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BDA5-A16A-4CC0-8308-9D699E227C3E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3B1DA-E069-4E2D-B9E4-99FB8B03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473F2-DE45-4F97-BD34-5983DEDA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06A6-CB24-4F2D-844A-C8BCF69B5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00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C042-5B5D-439D-AD31-9114C8D3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7C150-8DA6-48CA-A6C1-F82BA7AB3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39336-B781-4E05-8714-5A1467F81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7E83E-F8F3-4F8E-B689-A76564190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86D41-72E9-4313-BD97-C32AA51F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B9272-3ECF-49F9-B639-33907CE1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BDA5-A16A-4CC0-8308-9D699E227C3E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57584-C837-4AD7-8FA2-FFEAC4E5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4EB8B1-6ABE-45CA-9573-33BC6C86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06A6-CB24-4F2D-844A-C8BCF69B5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76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EE07-BA82-49ED-B939-733E3CB6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D512C-0C16-4840-8615-1A97111F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BDA5-A16A-4CC0-8308-9D699E227C3E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6B358-7B5A-402A-9453-38385521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0DD1D-95D7-4C30-82ED-E9857264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06A6-CB24-4F2D-844A-C8BCF69B5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2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9BB54-19EF-46BA-A1AF-B773B58F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BDA5-A16A-4CC0-8308-9D699E227C3E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F21A8-1475-453B-A00C-0238B7D5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21F85-6081-406C-9A22-114C98C2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06A6-CB24-4F2D-844A-C8BCF69B5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414A-5373-4D2B-82D3-75A883F5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C6AB-9320-4FF8-B1FC-1F6B6F5E8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ABA3B-7C86-497C-BDBB-89AD6397E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A0A7F-E12C-4BA8-BD6E-BE57DBCD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BDA5-A16A-4CC0-8308-9D699E227C3E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FF412-EE72-4CFA-A256-95A19F52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E64B-527D-454C-BF0C-D119D168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06A6-CB24-4F2D-844A-C8BCF69B5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09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7FB9-6D7E-46B3-9894-64DF12E1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BC57E-7A00-4A94-8ED5-F5B5C4771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06B30-470F-4F2D-B774-9B2184BF1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31688-7681-4DF3-A43A-E0D13F8B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BDA5-A16A-4CC0-8308-9D699E227C3E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E7CCA-1848-4612-9759-C6DE6381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82173-DA6C-49F6-9626-FAC8BAEF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06A6-CB24-4F2D-844A-C8BCF69B5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7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D7CDA-0E19-4161-8102-7001AFE2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FD33E-98E7-4650-94C6-72940AB3B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8BD5-B3DC-4EE3-A427-0842CB606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BDA5-A16A-4CC0-8308-9D699E227C3E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CFC9-200B-40D6-B459-B853CB2CC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CDA1-C6FD-4F3E-829E-14A9FF8B2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B06A6-CB24-4F2D-844A-C8BCF69B5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60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AEB7-4911-430F-A04A-F8C7F51D3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2767"/>
          </a:xfrm>
        </p:spPr>
        <p:txBody>
          <a:bodyPr/>
          <a:lstStyle/>
          <a:p>
            <a:r>
              <a:rPr lang="en-US" dirty="0"/>
              <a:t>Titanic Survival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26ADA-A25E-45AF-9BD1-71174265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525B-A3CC-4E9E-9DD3-D90FD7A8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662" y="2514361"/>
            <a:ext cx="7714695" cy="343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5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B8B90-5E5D-4322-9F1E-426F1795D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27" y="2343704"/>
            <a:ext cx="7500746" cy="252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6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E618-262D-4EF9-9BA0-662FF483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A156-C20C-4E7C-8F83-3D7793BA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sinking of the RMS Titanic is one of the most infamous shipwrecks in history.</a:t>
            </a:r>
          </a:p>
          <a:p>
            <a:r>
              <a:rPr lang="en-US" dirty="0"/>
              <a:t>In this challenge, we were ask to complete the analysis of what sorts of people were likely to survive.</a:t>
            </a:r>
          </a:p>
          <a:p>
            <a:r>
              <a:rPr lang="en-US" dirty="0"/>
              <a:t>In this we apply machine learning tools to predict which passenger survived in the tragedy.</a:t>
            </a:r>
          </a:p>
          <a:p>
            <a:r>
              <a:rPr lang="en-US" dirty="0"/>
              <a:t>In this project we apply many algorithm to check the accuracy of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25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2DF1-9F5F-4C47-A08B-5BB54691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2678-3B0B-4763-B286-914D6304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 Titanic train dataset.</a:t>
            </a:r>
          </a:p>
          <a:p>
            <a:r>
              <a:rPr lang="en-US" dirty="0"/>
              <a:t>Checking the number and data types of features or columns.</a:t>
            </a:r>
          </a:p>
          <a:p>
            <a:r>
              <a:rPr lang="en-US" dirty="0"/>
              <a:t>By visualization technique we can see the survival data of Gender and Pclass,</a:t>
            </a:r>
            <a:r>
              <a:rPr lang="en-IN" dirty="0"/>
              <a:t> i.e. More than 500 peoples did not survived and </a:t>
            </a:r>
            <a:r>
              <a:rPr lang="en-IN" dirty="0" err="1"/>
              <a:t>approx</a:t>
            </a:r>
            <a:r>
              <a:rPr lang="en-IN" dirty="0"/>
              <a:t> 300 peoples survived in the tragedy.</a:t>
            </a:r>
          </a:p>
          <a:p>
            <a:r>
              <a:rPr lang="en-IN" dirty="0"/>
              <a:t>Checking the null values in the data. So there are null values in Age, Cabin and Embarked.</a:t>
            </a:r>
          </a:p>
          <a:p>
            <a:r>
              <a:rPr lang="en-IN" dirty="0"/>
              <a:t>By doing EDA on the data just remove all the null values.</a:t>
            </a:r>
          </a:p>
          <a:p>
            <a:r>
              <a:rPr lang="en-IN" dirty="0"/>
              <a:t>Now apply algorithms to calculate the accuracy of the model by logistic regression, </a:t>
            </a:r>
            <a:r>
              <a:rPr lang="en-IN" dirty="0" err="1"/>
              <a:t>Knn</a:t>
            </a:r>
            <a:r>
              <a:rPr lang="en-IN" dirty="0"/>
              <a:t> classifier, Decision Tree and Random forest classifier.</a:t>
            </a:r>
          </a:p>
          <a:p>
            <a:r>
              <a:rPr lang="en-IN" dirty="0"/>
              <a:t>And calculate which model works better for this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2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147B-B939-46CD-83E3-6357F96B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Visualization by Age and Pclass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E15D7-F463-4417-8B5F-177000BC3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977" y="1577139"/>
            <a:ext cx="4465707" cy="24690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DB9CE7-0A06-46D9-AAA1-4C87E642B740}"/>
              </a:ext>
            </a:extLst>
          </p:cNvPr>
          <p:cNvSpPr txBox="1"/>
          <p:nvPr/>
        </p:nvSpPr>
        <p:spPr>
          <a:xfrm>
            <a:off x="1056443" y="4199138"/>
            <a:ext cx="4261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can see in the bar graph,</a:t>
            </a:r>
          </a:p>
          <a:p>
            <a:r>
              <a:rPr lang="en-US" dirty="0"/>
              <a:t>0=Not survived peoples which are </a:t>
            </a:r>
            <a:r>
              <a:rPr lang="en-US" dirty="0" err="1"/>
              <a:t>Approx</a:t>
            </a:r>
            <a:r>
              <a:rPr lang="en-US" dirty="0"/>
              <a:t> 500</a:t>
            </a:r>
          </a:p>
          <a:p>
            <a:r>
              <a:rPr lang="en-US" dirty="0"/>
              <a:t>1= Survived peoples which are </a:t>
            </a:r>
            <a:r>
              <a:rPr lang="en-US" dirty="0" err="1"/>
              <a:t>Approx</a:t>
            </a:r>
            <a:r>
              <a:rPr lang="en-US" dirty="0"/>
              <a:t> 300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B985A-FEFA-48A3-8205-8ADA8C9C6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775" y="1436157"/>
            <a:ext cx="3825572" cy="27510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4D8A50-0D5C-4CF0-B3C5-AD894E2E49E6}"/>
              </a:ext>
            </a:extLst>
          </p:cNvPr>
          <p:cNvSpPr txBox="1"/>
          <p:nvPr/>
        </p:nvSpPr>
        <p:spPr>
          <a:xfrm>
            <a:off x="6658252" y="4187215"/>
            <a:ext cx="4695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this box plot we can see that,</a:t>
            </a:r>
          </a:p>
          <a:p>
            <a:r>
              <a:rPr lang="en-US" dirty="0"/>
              <a:t>In Pclass 1 there were passengers between age 30 to 50.</a:t>
            </a:r>
          </a:p>
          <a:p>
            <a:r>
              <a:rPr lang="en-US" dirty="0"/>
              <a:t>In Pclass 2 there were passengers between age 25 to 35</a:t>
            </a:r>
          </a:p>
          <a:p>
            <a:r>
              <a:rPr lang="en-US" dirty="0"/>
              <a:t>In Pclass 3 there were passengers between age 20 to 30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72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A948-AE4E-47C7-B564-7C57200C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Algorithms- 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802A-0956-469A-9233-D2AE33DB9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the appropriate regression analysis to conduct when the dependent variable is dichotomous (binary).  Like all regression analyses, the logistic regression is a predictive analysis.  Logistic regression is used to describe data and to explain the relationship between one dependent binary variable and one or more nominal, ordinal, interval or ratio-level independent variables.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D8E29-99BF-442F-ABDD-738595F2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81" y="4378989"/>
            <a:ext cx="5385441" cy="1797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343ABD-E5B5-4ADD-AAE1-38B4C8B75482}"/>
              </a:ext>
            </a:extLst>
          </p:cNvPr>
          <p:cNvSpPr txBox="1"/>
          <p:nvPr/>
        </p:nvSpPr>
        <p:spPr>
          <a:xfrm>
            <a:off x="7190913" y="4474346"/>
            <a:ext cx="4003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this and by confusion matrix we are getting accuracy as 81%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0984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EF60-6A3A-4256-B8B3-1926BF6A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18AE-D910-42FD-BAF5-B2F544FA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algorithm belongs to the family of supervised learning algorithms. The goal of using a Decision Tree is to create a training model that can use to predict the class or value of the target variable by learning simple decision rules inferred from prior data(training data)</a:t>
            </a:r>
          </a:p>
          <a:p>
            <a:r>
              <a:rPr lang="en-US" dirty="0"/>
              <a:t>We are getting accuracy as 97.91%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19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61F7-4ECC-4076-A263-92A4F9A9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D4D9-AAE6-4ABA-856A-CF037E76F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forests or random decision forests are an ensemble learning method for classification, regression and other tasks that operate by constructing a multitude of decision trees at training time and outputting the class that is the mode of the classes or mean prediction of the individual trees.</a:t>
            </a:r>
          </a:p>
          <a:p>
            <a:r>
              <a:rPr lang="en-US" dirty="0"/>
              <a:t>We get 97% accuracy by this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8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1068-691A-4B02-8D83-E82B7A54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Classifier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5CE8-7E96-4FF2-850B-9527693F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pattern recognition, the k-nearest neighbors algorithm is a non-parametric method proposed by Thomas Cover used for classification and regression. In both cases, the input consists of the k closest training examples in the feature space.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401C1-E128-4F37-81C1-15CFAE2A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26" y="3530254"/>
            <a:ext cx="5986746" cy="2468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5F0E54-3BD2-4EED-9148-29FD016DCAD7}"/>
              </a:ext>
            </a:extLst>
          </p:cNvPr>
          <p:cNvSpPr txBox="1"/>
          <p:nvPr/>
        </p:nvSpPr>
        <p:spPr>
          <a:xfrm>
            <a:off x="7554897" y="3530254"/>
            <a:ext cx="3275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this algorithm we get 70% accuracy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411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0DB0-CAA5-499F-A5C7-81094063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model for this dataset.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976F11-7EAF-42F8-9EFF-C92CE26D9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776" y="1912409"/>
            <a:ext cx="3796357" cy="37963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61E9A2-1584-4EF8-9421-A0E11711B2A5}"/>
              </a:ext>
            </a:extLst>
          </p:cNvPr>
          <p:cNvSpPr txBox="1"/>
          <p:nvPr/>
        </p:nvSpPr>
        <p:spPr>
          <a:xfrm>
            <a:off x="6169981" y="2796466"/>
            <a:ext cx="461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ea typeface="+mj-ea"/>
                <a:cs typeface="+mj-cs"/>
              </a:rPr>
              <a:t>Random forest and Decision Tree are getting almost same accuracy in this dataset i.e.97.91%</a:t>
            </a:r>
            <a:endParaRPr lang="en-IN" sz="2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664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545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Office Theme</vt:lpstr>
      <vt:lpstr>Titanic Survival Prediction</vt:lpstr>
      <vt:lpstr>Problem Statement</vt:lpstr>
      <vt:lpstr>Exploratory Data Analysis</vt:lpstr>
      <vt:lpstr>Survival Visualization by Age and Pclass</vt:lpstr>
      <vt:lpstr>Algorithms- Logistic Regression</vt:lpstr>
      <vt:lpstr>Decision Tree</vt:lpstr>
      <vt:lpstr>Random Forest Classifier</vt:lpstr>
      <vt:lpstr>KNN Classifier</vt:lpstr>
      <vt:lpstr>The best model for this dataset.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Aishanku</dc:creator>
  <cp:lastModifiedBy>aishwarya</cp:lastModifiedBy>
  <cp:revision>14</cp:revision>
  <dcterms:created xsi:type="dcterms:W3CDTF">2020-08-22T12:50:10Z</dcterms:created>
  <dcterms:modified xsi:type="dcterms:W3CDTF">2020-08-22T17:47:25Z</dcterms:modified>
</cp:coreProperties>
</file>