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0.jpg" ContentType="image/jpg"/>
  <Override PartName="/ppt/media/image14.jpg" ContentType="image/jpg"/>
  <Override PartName="/ppt/media/image15.jpg" ContentType="image/jpg"/>
  <Override PartName="/ppt/media/image19.jpg" ContentType="image/jpg"/>
  <Override PartName="/ppt/media/image20.jpg" ContentType="image/jp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85" r:id="rId3"/>
    <p:sldId id="257" r:id="rId4"/>
    <p:sldId id="258" r:id="rId5"/>
    <p:sldId id="259" r:id="rId6"/>
    <p:sldId id="260" r:id="rId7"/>
    <p:sldId id="261" r:id="rId8"/>
    <p:sldId id="262" r:id="rId9"/>
    <p:sldId id="280" r:id="rId10"/>
    <p:sldId id="264" r:id="rId11"/>
    <p:sldId id="282" r:id="rId12"/>
    <p:sldId id="281"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904"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29A8B-496B-4C84-AFE3-B508BAD7AE14}" v="13" dt="2025-03-27T12:55:21.50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90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E0EC2B91-6BEC-4F41-899E-D7CFC453DD78}" type="datetimeFigureOut">
              <a:rPr lang="en-IN" smtClean="0"/>
              <a:t>28-03-2025</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0811CFD-196C-45EB-B196-BEBD9A2CF7A6}" type="slidenum">
              <a:rPr lang="en-IN" smtClean="0"/>
              <a:t>‹#›</a:t>
            </a:fld>
            <a:endParaRPr lang="en-IN"/>
          </a:p>
        </p:txBody>
      </p:sp>
    </p:spTree>
    <p:extLst>
      <p:ext uri="{BB962C8B-B14F-4D97-AF65-F5344CB8AC3E}">
        <p14:creationId xmlns:p14="http://schemas.microsoft.com/office/powerpoint/2010/main" val="649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811CFD-196C-45EB-B196-BEBD9A2CF7A6}" type="slidenum">
              <a:rPr lang="en-IN" smtClean="0"/>
              <a:t>10</a:t>
            </a:fld>
            <a:endParaRPr lang="en-IN"/>
          </a:p>
        </p:txBody>
      </p:sp>
    </p:spTree>
    <p:extLst>
      <p:ext uri="{BB962C8B-B14F-4D97-AF65-F5344CB8AC3E}">
        <p14:creationId xmlns:p14="http://schemas.microsoft.com/office/powerpoint/2010/main" val="1238375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6900" b="1" i="0">
                <a:solidFill>
                  <a:srgbClr val="F2F2E9"/>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800" b="0" i="0">
                <a:solidFill>
                  <a:srgbClr val="443F2A"/>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00" b="1" i="0">
                <a:solidFill>
                  <a:srgbClr val="F2F2E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rgbClr val="443F2A"/>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00" b="1" i="0">
                <a:solidFill>
                  <a:srgbClr val="F2F2E9"/>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900" b="1" i="0">
                <a:solidFill>
                  <a:srgbClr val="F2F2E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2F2E9"/>
          </a:solidFill>
        </p:spPr>
        <p:txBody>
          <a:bodyPr wrap="square" lIns="0" tIns="0" rIns="0" bIns="0" rtlCol="0"/>
          <a:lstStyle/>
          <a:p>
            <a:endParaRPr/>
          </a:p>
        </p:txBody>
      </p:sp>
      <p:sp>
        <p:nvSpPr>
          <p:cNvPr id="2" name="Holder 2"/>
          <p:cNvSpPr>
            <a:spLocks noGrp="1"/>
          </p:cNvSpPr>
          <p:nvPr>
            <p:ph type="title"/>
          </p:nvPr>
        </p:nvSpPr>
        <p:spPr>
          <a:xfrm>
            <a:off x="0" y="994441"/>
            <a:ext cx="12555073" cy="2147915"/>
          </a:xfrm>
          <a:prstGeom prst="rect">
            <a:avLst/>
          </a:prstGeom>
        </p:spPr>
        <p:txBody>
          <a:bodyPr wrap="square" lIns="0" tIns="0" rIns="0" bIns="0">
            <a:spAutoFit/>
          </a:bodyPr>
          <a:lstStyle>
            <a:lvl1pPr>
              <a:defRPr sz="6900" b="1" i="0">
                <a:solidFill>
                  <a:srgbClr val="F2F2E9"/>
                </a:solidFill>
                <a:latin typeface="Arial"/>
                <a:cs typeface="Arial"/>
              </a:defRPr>
            </a:lvl1pPr>
          </a:lstStyle>
          <a:p>
            <a:endParaRPr/>
          </a:p>
        </p:txBody>
      </p:sp>
      <p:sp>
        <p:nvSpPr>
          <p:cNvPr id="3" name="Holder 3"/>
          <p:cNvSpPr>
            <a:spLocks noGrp="1"/>
          </p:cNvSpPr>
          <p:nvPr>
            <p:ph type="body" idx="1"/>
          </p:nvPr>
        </p:nvSpPr>
        <p:spPr>
          <a:xfrm>
            <a:off x="1707489" y="3501066"/>
            <a:ext cx="12209780" cy="4978400"/>
          </a:xfrm>
          <a:prstGeom prst="rect">
            <a:avLst/>
          </a:prstGeom>
        </p:spPr>
        <p:txBody>
          <a:bodyPr wrap="square" lIns="0" tIns="0" rIns="0" bIns="0">
            <a:spAutoFit/>
          </a:bodyPr>
          <a:lstStyle>
            <a:lvl1pPr>
              <a:defRPr sz="2800" b="0" i="0">
                <a:solidFill>
                  <a:srgbClr val="443F2A"/>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gif"/></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8.gif"/><Relationship Id="rId4" Type="http://schemas.openxmlformats.org/officeDocument/2006/relationships/image" Target="../media/image17.gi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kaggle.com/datasets/adibadea/chbmitseizuredataset"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kaggle.com/datasets/werus23/chb-mit-scalp-eeg-database-seizure-only"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6083EC-7C31-7C2D-D8CD-859E3136B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66700"/>
            <a:ext cx="17830800" cy="9753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600" y="2781300"/>
            <a:ext cx="12065635" cy="4811574"/>
          </a:xfrm>
          <a:prstGeom prst="rect">
            <a:avLst/>
          </a:prstGeom>
        </p:spPr>
        <p:txBody>
          <a:bodyPr vert="horz" wrap="square" lIns="0" tIns="73660" rIns="0" bIns="0" rtlCol="0">
            <a:spAutoFit/>
          </a:bodyPr>
          <a:lstStyle/>
          <a:p>
            <a:pPr marL="603885" lvl="2" indent="-457200" algn="just">
              <a:lnSpc>
                <a:spcPct val="100000"/>
              </a:lnSpc>
              <a:spcBef>
                <a:spcPts val="1280"/>
              </a:spcBef>
              <a:buFont typeface="Wingdings" panose="05000000000000000000" pitchFamily="2" charset="2"/>
              <a:buChar char="q"/>
              <a:tabLst>
                <a:tab pos="487680" algn="l"/>
              </a:tabLst>
            </a:pPr>
            <a:r>
              <a:rPr lang="en-US" sz="2600" b="1" spc="200" dirty="0">
                <a:solidFill>
                  <a:schemeClr val="tx1"/>
                </a:solidFill>
                <a:latin typeface="Trebuchet MS"/>
                <a:cs typeface="Trebuchet MS"/>
              </a:rPr>
              <a:t>Data</a:t>
            </a:r>
            <a:r>
              <a:rPr lang="en-US" sz="2600" b="1" spc="-130" dirty="0">
                <a:solidFill>
                  <a:schemeClr val="tx1"/>
                </a:solidFill>
                <a:latin typeface="Trebuchet MS"/>
                <a:cs typeface="Trebuchet MS"/>
              </a:rPr>
              <a:t> </a:t>
            </a:r>
            <a:r>
              <a:rPr lang="en-US" sz="2600" b="1" spc="70" dirty="0">
                <a:solidFill>
                  <a:schemeClr val="tx1"/>
                </a:solidFill>
                <a:latin typeface="Trebuchet MS"/>
                <a:cs typeface="Trebuchet MS"/>
              </a:rPr>
              <a:t>Preprocessing:</a:t>
            </a:r>
          </a:p>
          <a:p>
            <a:pPr marL="342900" indent="-342900">
              <a:buFont typeface="Arial" panose="020B0604020202020204" pitchFamily="34" charset="0"/>
              <a:buChar char="•"/>
            </a:pPr>
            <a:r>
              <a:rPr lang="en-US" sz="2400" b="1" dirty="0"/>
              <a:t>Normalization: </a:t>
            </a:r>
            <a:r>
              <a:rPr lang="en-US" sz="2400" dirty="0"/>
              <a:t>Min-Max Scaling is used to scale all EEG signal values to a fixed range of [0,1]. This helps in improving the training stability and faster convergence of deep learning models.</a:t>
            </a:r>
          </a:p>
          <a:p>
            <a:pPr marL="342900" indent="-342900">
              <a:buFont typeface="Arial" panose="020B0604020202020204" pitchFamily="34" charset="0"/>
              <a:buChar char="•"/>
            </a:pPr>
            <a:r>
              <a:rPr lang="en-US" sz="2400" b="1" dirty="0"/>
              <a:t>Noise Removal: </a:t>
            </a:r>
            <a:r>
              <a:rPr lang="en-US" sz="2400" dirty="0"/>
              <a:t>A bandpass filter is applied to remove unwanted frequencies and artifacts. It keeps only the signals within the range of 0.5 Hz to 40 Hz, which is the relevant frequency band for EEG data.</a:t>
            </a:r>
          </a:p>
          <a:p>
            <a:pPr marL="603885" lvl="2" indent="-457200" algn="just">
              <a:lnSpc>
                <a:spcPct val="100000"/>
              </a:lnSpc>
              <a:spcBef>
                <a:spcPts val="1280"/>
              </a:spcBef>
              <a:buFont typeface="Arial" panose="020B0604020202020204" pitchFamily="34" charset="0"/>
              <a:buChar char="•"/>
              <a:tabLst>
                <a:tab pos="487680" algn="l"/>
              </a:tabLst>
            </a:pPr>
            <a:endParaRPr lang="en-US" sz="2600" spc="-10" dirty="0">
              <a:solidFill>
                <a:srgbClr val="443F2A"/>
              </a:solidFill>
              <a:latin typeface="Trebuchet MS"/>
              <a:cs typeface="Trebuchet MS"/>
            </a:endParaRPr>
          </a:p>
          <a:p>
            <a:pPr marL="146685" lvl="2" algn="just">
              <a:lnSpc>
                <a:spcPct val="100000"/>
              </a:lnSpc>
              <a:spcBef>
                <a:spcPts val="1280"/>
              </a:spcBef>
              <a:tabLst>
                <a:tab pos="487680" algn="l"/>
              </a:tabLst>
            </a:pPr>
            <a:endParaRPr lang="en-US" sz="2400" dirty="0">
              <a:latin typeface="Trebuchet MS"/>
              <a:cs typeface="Trebuchet MS"/>
            </a:endParaRPr>
          </a:p>
          <a:p>
            <a:pPr marL="469900" indent="-457200">
              <a:lnSpc>
                <a:spcPct val="100000"/>
              </a:lnSpc>
              <a:spcBef>
                <a:spcPts val="580"/>
              </a:spcBef>
              <a:buFont typeface="Wingdings" panose="05000000000000000000" pitchFamily="2" charset="2"/>
              <a:buChar char="q"/>
              <a:tabLst>
                <a:tab pos="352425" algn="l"/>
              </a:tabLst>
            </a:pPr>
            <a:endParaRPr lang="en-IN" sz="2600" spc="70" dirty="0">
              <a:solidFill>
                <a:srgbClr val="443F2A"/>
              </a:solidFill>
              <a:latin typeface="Trebuchet MS"/>
              <a:cs typeface="Trebuchet MS"/>
            </a:endParaRPr>
          </a:p>
          <a:p>
            <a:pPr>
              <a:lnSpc>
                <a:spcPct val="100000"/>
              </a:lnSpc>
              <a:spcBef>
                <a:spcPts val="1060"/>
              </a:spcBef>
            </a:pPr>
            <a:endParaRPr sz="2600" dirty="0">
              <a:latin typeface="Trebuchet MS"/>
              <a:cs typeface="Trebuchet MS"/>
            </a:endParaRPr>
          </a:p>
        </p:txBody>
      </p:sp>
      <p:grpSp>
        <p:nvGrpSpPr>
          <p:cNvPr id="4" name="object 4"/>
          <p:cNvGrpSpPr/>
          <p:nvPr/>
        </p:nvGrpSpPr>
        <p:grpSpPr>
          <a:xfrm>
            <a:off x="13979307" y="0"/>
            <a:ext cx="4309110" cy="7684770"/>
            <a:chOff x="13979307" y="0"/>
            <a:chExt cx="4309110" cy="7684770"/>
          </a:xfrm>
        </p:grpSpPr>
        <p:sp>
          <p:nvSpPr>
            <p:cNvPr id="5" name="object 5"/>
            <p:cNvSpPr/>
            <p:nvPr/>
          </p:nvSpPr>
          <p:spPr>
            <a:xfrm>
              <a:off x="13979307" y="0"/>
              <a:ext cx="4309110" cy="7684770"/>
            </a:xfrm>
            <a:custGeom>
              <a:avLst/>
              <a:gdLst/>
              <a:ahLst/>
              <a:cxnLst/>
              <a:rect l="l" t="t" r="r" b="b"/>
              <a:pathLst>
                <a:path w="4309109" h="7684770">
                  <a:moveTo>
                    <a:pt x="3521290" y="7684768"/>
                  </a:moveTo>
                  <a:lnTo>
                    <a:pt x="4308692" y="7684768"/>
                  </a:lnTo>
                  <a:lnTo>
                    <a:pt x="4308692" y="0"/>
                  </a:lnTo>
                  <a:lnTo>
                    <a:pt x="3458262" y="0"/>
                  </a:lnTo>
                  <a:lnTo>
                    <a:pt x="248509" y="3191395"/>
                  </a:lnTo>
                  <a:lnTo>
                    <a:pt x="219927" y="3221405"/>
                  </a:lnTo>
                  <a:lnTo>
                    <a:pt x="192844" y="3252774"/>
                  </a:lnTo>
                  <a:lnTo>
                    <a:pt x="167326" y="3285430"/>
                  </a:lnTo>
                  <a:lnTo>
                    <a:pt x="143432" y="3319292"/>
                  </a:lnTo>
                  <a:lnTo>
                    <a:pt x="121221" y="3354280"/>
                  </a:lnTo>
                  <a:lnTo>
                    <a:pt x="100745" y="3390311"/>
                  </a:lnTo>
                  <a:lnTo>
                    <a:pt x="82052" y="3427300"/>
                  </a:lnTo>
                  <a:lnTo>
                    <a:pt x="65189" y="3465156"/>
                  </a:lnTo>
                  <a:lnTo>
                    <a:pt x="50192" y="3503792"/>
                  </a:lnTo>
                  <a:lnTo>
                    <a:pt x="37102" y="3543113"/>
                  </a:lnTo>
                  <a:lnTo>
                    <a:pt x="25947" y="3583027"/>
                  </a:lnTo>
                  <a:lnTo>
                    <a:pt x="16755" y="3623438"/>
                  </a:lnTo>
                  <a:lnTo>
                    <a:pt x="9546" y="3664249"/>
                  </a:lnTo>
                  <a:lnTo>
                    <a:pt x="4340" y="3705364"/>
                  </a:lnTo>
                  <a:lnTo>
                    <a:pt x="1147" y="3746684"/>
                  </a:lnTo>
                  <a:lnTo>
                    <a:pt x="0" y="3798473"/>
                  </a:lnTo>
                  <a:lnTo>
                    <a:pt x="149" y="3808833"/>
                  </a:lnTo>
                  <a:lnTo>
                    <a:pt x="2013" y="3850234"/>
                  </a:lnTo>
                  <a:lnTo>
                    <a:pt x="5897" y="3891495"/>
                  </a:lnTo>
                  <a:lnTo>
                    <a:pt x="11792" y="3932516"/>
                  </a:lnTo>
                  <a:lnTo>
                    <a:pt x="19682" y="3973202"/>
                  </a:lnTo>
                  <a:lnTo>
                    <a:pt x="29550" y="4013453"/>
                  </a:lnTo>
                  <a:lnTo>
                    <a:pt x="41371" y="4053174"/>
                  </a:lnTo>
                  <a:lnTo>
                    <a:pt x="55118" y="4092271"/>
                  </a:lnTo>
                  <a:lnTo>
                    <a:pt x="70758" y="4130650"/>
                  </a:lnTo>
                  <a:lnTo>
                    <a:pt x="88253" y="4168219"/>
                  </a:lnTo>
                  <a:lnTo>
                    <a:pt x="107562" y="4204889"/>
                  </a:lnTo>
                  <a:lnTo>
                    <a:pt x="128639" y="4240573"/>
                  </a:lnTo>
                  <a:lnTo>
                    <a:pt x="151433" y="4275184"/>
                  </a:lnTo>
                  <a:lnTo>
                    <a:pt x="175889" y="4308642"/>
                  </a:lnTo>
                  <a:lnTo>
                    <a:pt x="201950" y="4340865"/>
                  </a:lnTo>
                  <a:lnTo>
                    <a:pt x="229555" y="4371777"/>
                  </a:lnTo>
                  <a:lnTo>
                    <a:pt x="3521290" y="7684768"/>
                  </a:lnTo>
                  <a:close/>
                </a:path>
              </a:pathLst>
            </a:custGeom>
            <a:solidFill>
              <a:srgbClr val="E3DBBF"/>
            </a:solidFill>
          </p:spPr>
          <p:txBody>
            <a:bodyPr wrap="square" lIns="0" tIns="0" rIns="0" bIns="0" rtlCol="0"/>
            <a:lstStyle/>
            <a:p>
              <a:endParaRPr/>
            </a:p>
          </p:txBody>
        </p:sp>
        <p:sp>
          <p:nvSpPr>
            <p:cNvPr id="6" name="object 6"/>
            <p:cNvSpPr/>
            <p:nvPr/>
          </p:nvSpPr>
          <p:spPr>
            <a:xfrm>
              <a:off x="16526831" y="5478063"/>
              <a:ext cx="1761489" cy="2207260"/>
            </a:xfrm>
            <a:custGeom>
              <a:avLst/>
              <a:gdLst/>
              <a:ahLst/>
              <a:cxnLst/>
              <a:rect l="l" t="t" r="r" b="b"/>
              <a:pathLst>
                <a:path w="1761490" h="2207259">
                  <a:moveTo>
                    <a:pt x="79380" y="2206704"/>
                  </a:moveTo>
                  <a:lnTo>
                    <a:pt x="1761168" y="2206704"/>
                  </a:lnTo>
                  <a:lnTo>
                    <a:pt x="1761168" y="0"/>
                  </a:lnTo>
                  <a:lnTo>
                    <a:pt x="117503" y="1633096"/>
                  </a:lnTo>
                  <a:lnTo>
                    <a:pt x="69344" y="1698216"/>
                  </a:lnTo>
                  <a:lnTo>
                    <a:pt x="33054" y="1770625"/>
                  </a:lnTo>
                  <a:lnTo>
                    <a:pt x="9710" y="1848181"/>
                  </a:lnTo>
                  <a:lnTo>
                    <a:pt x="0" y="1928591"/>
                  </a:lnTo>
                  <a:lnTo>
                    <a:pt x="4211" y="2009476"/>
                  </a:lnTo>
                  <a:lnTo>
                    <a:pt x="22219" y="2088443"/>
                  </a:lnTo>
                  <a:lnTo>
                    <a:pt x="53492" y="2163156"/>
                  </a:lnTo>
                  <a:lnTo>
                    <a:pt x="79380" y="2206704"/>
                  </a:lnTo>
                  <a:close/>
                </a:path>
              </a:pathLst>
            </a:custGeom>
            <a:solidFill>
              <a:srgbClr val="D1C8A8"/>
            </a:solidFill>
          </p:spPr>
          <p:txBody>
            <a:bodyPr wrap="square" lIns="0" tIns="0" rIns="0" bIns="0" rtlCol="0"/>
            <a:lstStyle/>
            <a:p>
              <a:endParaRPr/>
            </a:p>
          </p:txBody>
        </p:sp>
        <p:sp>
          <p:nvSpPr>
            <p:cNvPr id="7" name="object 7"/>
            <p:cNvSpPr/>
            <p:nvPr/>
          </p:nvSpPr>
          <p:spPr>
            <a:xfrm>
              <a:off x="15287338" y="0"/>
              <a:ext cx="3001010" cy="4229100"/>
            </a:xfrm>
            <a:custGeom>
              <a:avLst/>
              <a:gdLst/>
              <a:ahLst/>
              <a:cxnLst/>
              <a:rect l="l" t="t" r="r" b="b"/>
              <a:pathLst>
                <a:path w="3001009" h="4229100">
                  <a:moveTo>
                    <a:pt x="2860694" y="4228927"/>
                  </a:moveTo>
                  <a:lnTo>
                    <a:pt x="2906763" y="4226675"/>
                  </a:lnTo>
                  <a:lnTo>
                    <a:pt x="2952394" y="4219943"/>
                  </a:lnTo>
                  <a:lnTo>
                    <a:pt x="2997150" y="4208793"/>
                  </a:lnTo>
                  <a:lnTo>
                    <a:pt x="3000660" y="4207687"/>
                  </a:lnTo>
                  <a:lnTo>
                    <a:pt x="3000660" y="0"/>
                  </a:lnTo>
                  <a:lnTo>
                    <a:pt x="1161369" y="0"/>
                  </a:lnTo>
                  <a:lnTo>
                    <a:pt x="137333" y="1017454"/>
                  </a:lnTo>
                  <a:lnTo>
                    <a:pt x="106424" y="1051716"/>
                  </a:lnTo>
                  <a:lnTo>
                    <a:pt x="79010" y="1088835"/>
                  </a:lnTo>
                  <a:lnTo>
                    <a:pt x="55354" y="1128455"/>
                  </a:lnTo>
                  <a:lnTo>
                    <a:pt x="35683" y="1170196"/>
                  </a:lnTo>
                  <a:lnTo>
                    <a:pt x="20185" y="1213660"/>
                  </a:lnTo>
                  <a:lnTo>
                    <a:pt x="9007" y="1258431"/>
                  </a:lnTo>
                  <a:lnTo>
                    <a:pt x="2257" y="1304079"/>
                  </a:lnTo>
                  <a:lnTo>
                    <a:pt x="0" y="1350169"/>
                  </a:lnTo>
                  <a:lnTo>
                    <a:pt x="141" y="1361712"/>
                  </a:lnTo>
                  <a:lnTo>
                    <a:pt x="3526" y="1407732"/>
                  </a:lnTo>
                  <a:lnTo>
                    <a:pt x="11391" y="1453201"/>
                  </a:lnTo>
                  <a:lnTo>
                    <a:pt x="23660" y="1497685"/>
                  </a:lnTo>
                  <a:lnTo>
                    <a:pt x="40217" y="1540756"/>
                  </a:lnTo>
                  <a:lnTo>
                    <a:pt x="60904" y="1582004"/>
                  </a:lnTo>
                  <a:lnTo>
                    <a:pt x="85522" y="1621033"/>
                  </a:lnTo>
                  <a:lnTo>
                    <a:pt x="113836" y="1657470"/>
                  </a:lnTo>
                  <a:lnTo>
                    <a:pt x="2527979" y="4091907"/>
                  </a:lnTo>
                  <a:lnTo>
                    <a:pt x="2562273" y="4122752"/>
                  </a:lnTo>
                  <a:lnTo>
                    <a:pt x="2599411" y="4150105"/>
                  </a:lnTo>
                  <a:lnTo>
                    <a:pt x="2639041" y="4173706"/>
                  </a:lnTo>
                  <a:lnTo>
                    <a:pt x="2680782" y="4193331"/>
                  </a:lnTo>
                  <a:lnTo>
                    <a:pt x="2724238" y="4208793"/>
                  </a:lnTo>
                  <a:lnTo>
                    <a:pt x="2768993" y="4219943"/>
                  </a:lnTo>
                  <a:lnTo>
                    <a:pt x="2814620" y="4226675"/>
                  </a:lnTo>
                  <a:lnTo>
                    <a:pt x="2860694" y="4228927"/>
                  </a:lnTo>
                  <a:close/>
                </a:path>
              </a:pathLst>
            </a:custGeom>
            <a:solidFill>
              <a:srgbClr val="CBC3AC">
                <a:alpha val="88999"/>
              </a:srgbClr>
            </a:solidFill>
          </p:spPr>
          <p:txBody>
            <a:bodyPr wrap="square" lIns="0" tIns="0" rIns="0" bIns="0" rtlCol="0"/>
            <a:lstStyle/>
            <a:p>
              <a:endParaRPr/>
            </a:p>
          </p:txBody>
        </p:sp>
      </p:grpSp>
      <p:sp>
        <p:nvSpPr>
          <p:cNvPr id="8" name="object 8"/>
          <p:cNvSpPr txBox="1">
            <a:spLocks noGrp="1"/>
          </p:cNvSpPr>
          <p:nvPr>
            <p:ph type="title"/>
          </p:nvPr>
        </p:nvSpPr>
        <p:spPr>
          <a:xfrm>
            <a:off x="0" y="571930"/>
            <a:ext cx="8945880" cy="1361911"/>
          </a:xfrm>
          <a:prstGeom prst="rect">
            <a:avLst/>
          </a:prstGeom>
          <a:solidFill>
            <a:srgbClr val="726242"/>
          </a:solidFill>
        </p:spPr>
        <p:txBody>
          <a:bodyPr vert="horz" wrap="square" lIns="0" tIns="541020" rIns="0" bIns="0" rtlCol="0">
            <a:spAutoFit/>
          </a:bodyPr>
          <a:lstStyle/>
          <a:p>
            <a:pPr marL="1279525" algn="ctr">
              <a:lnSpc>
                <a:spcPct val="100000"/>
              </a:lnSpc>
              <a:spcBef>
                <a:spcPts val="4260"/>
              </a:spcBef>
            </a:pPr>
            <a:r>
              <a:rPr sz="5300" spc="540" dirty="0"/>
              <a:t>Experimental</a:t>
            </a:r>
            <a:r>
              <a:rPr sz="5300" spc="175" dirty="0"/>
              <a:t> </a:t>
            </a:r>
            <a:r>
              <a:rPr lang="en-IN" sz="5300" spc="395" dirty="0"/>
              <a:t>Setup</a:t>
            </a:r>
            <a:endParaRPr sz="5300" dirty="0"/>
          </a:p>
        </p:txBody>
      </p:sp>
      <p:sp>
        <p:nvSpPr>
          <p:cNvPr id="9" name="object 9"/>
          <p:cNvSpPr txBox="1"/>
          <p:nvPr/>
        </p:nvSpPr>
        <p:spPr>
          <a:xfrm>
            <a:off x="15890056" y="8027345"/>
            <a:ext cx="2397125" cy="1314450"/>
          </a:xfrm>
          <a:prstGeom prst="rect">
            <a:avLst/>
          </a:prstGeom>
          <a:solidFill>
            <a:srgbClr val="CBC3AC"/>
          </a:solidFill>
        </p:spPr>
        <p:txBody>
          <a:bodyPr vert="horz" wrap="square" lIns="0" tIns="8890" rIns="0" bIns="0" rtlCol="0">
            <a:spAutoFit/>
          </a:bodyPr>
          <a:lstStyle/>
          <a:p>
            <a:pPr marL="430530">
              <a:lnSpc>
                <a:spcPct val="100000"/>
              </a:lnSpc>
              <a:spcBef>
                <a:spcPts val="70"/>
              </a:spcBef>
            </a:pPr>
            <a:r>
              <a:rPr sz="7500" b="1" spc="1390" dirty="0">
                <a:solidFill>
                  <a:srgbClr val="F2F2E9"/>
                </a:solidFill>
                <a:latin typeface="Arial"/>
                <a:cs typeface="Arial"/>
              </a:rPr>
              <a:t>06</a:t>
            </a:r>
            <a:endParaRPr sz="7500">
              <a:latin typeface="Arial"/>
              <a:cs typeface="Arial"/>
            </a:endParaRPr>
          </a:p>
        </p:txBody>
      </p:sp>
      <p:pic>
        <p:nvPicPr>
          <p:cNvPr id="10" name="object 9">
            <a:extLst>
              <a:ext uri="{FF2B5EF4-FFF2-40B4-BE49-F238E27FC236}">
                <a16:creationId xmlns:a16="http://schemas.microsoft.com/office/drawing/2014/main" id="{2304922C-52ED-7B1A-D43C-53506BDD0037}"/>
              </a:ext>
            </a:extLst>
          </p:cNvPr>
          <p:cNvPicPr/>
          <p:nvPr/>
        </p:nvPicPr>
        <p:blipFill>
          <a:blip r:embed="rId3" cstate="print"/>
          <a:stretch>
            <a:fillRect/>
          </a:stretch>
        </p:blipFill>
        <p:spPr>
          <a:xfrm>
            <a:off x="14413302" y="9379596"/>
            <a:ext cx="3882072" cy="608441"/>
          </a:xfrm>
          <a:prstGeom prst="rect">
            <a:avLst/>
          </a:prstGeom>
        </p:spPr>
      </p:pic>
      <p:pic>
        <p:nvPicPr>
          <p:cNvPr id="12" name="Picture 11">
            <a:extLst>
              <a:ext uri="{FF2B5EF4-FFF2-40B4-BE49-F238E27FC236}">
                <a16:creationId xmlns:a16="http://schemas.microsoft.com/office/drawing/2014/main" id="{F98C8709-7716-24BE-0DFA-019925E1184D}"/>
              </a:ext>
            </a:extLst>
          </p:cNvPr>
          <p:cNvPicPr>
            <a:picLocks noChangeAspect="1"/>
          </p:cNvPicPr>
          <p:nvPr/>
        </p:nvPicPr>
        <p:blipFill>
          <a:blip r:embed="rId4"/>
          <a:stretch>
            <a:fillRect/>
          </a:stretch>
        </p:blipFill>
        <p:spPr>
          <a:xfrm>
            <a:off x="1816272" y="5970270"/>
            <a:ext cx="4813128" cy="3803304"/>
          </a:xfrm>
          <a:prstGeom prst="rect">
            <a:avLst/>
          </a:prstGeom>
        </p:spPr>
        <p:style>
          <a:lnRef idx="2">
            <a:schemeClr val="dk1">
              <a:shade val="15000"/>
            </a:schemeClr>
          </a:lnRef>
          <a:fillRef idx="1">
            <a:schemeClr val="dk1"/>
          </a:fillRef>
          <a:effectRef idx="0">
            <a:schemeClr val="dk1"/>
          </a:effectRef>
          <a:fontRef idx="minor">
            <a:schemeClr val="lt1"/>
          </a:fontRef>
        </p:style>
      </p:pic>
      <p:pic>
        <p:nvPicPr>
          <p:cNvPr id="15" name="Picture 14">
            <a:extLst>
              <a:ext uri="{FF2B5EF4-FFF2-40B4-BE49-F238E27FC236}">
                <a16:creationId xmlns:a16="http://schemas.microsoft.com/office/drawing/2014/main" id="{20E28EE8-A98F-1196-8E51-0A77C69F0965}"/>
              </a:ext>
            </a:extLst>
          </p:cNvPr>
          <p:cNvPicPr>
            <a:picLocks noChangeAspect="1"/>
          </p:cNvPicPr>
          <p:nvPr/>
        </p:nvPicPr>
        <p:blipFill>
          <a:blip r:embed="rId5"/>
          <a:stretch>
            <a:fillRect/>
          </a:stretch>
        </p:blipFill>
        <p:spPr>
          <a:xfrm>
            <a:off x="7696200" y="5951347"/>
            <a:ext cx="4502685" cy="3804851"/>
          </a:xfrm>
          <a:prstGeom prst="rect">
            <a:avLst/>
          </a:prstGeom>
        </p:spPr>
        <p:style>
          <a:lnRef idx="2">
            <a:schemeClr val="dk1">
              <a:shade val="15000"/>
            </a:schemeClr>
          </a:lnRef>
          <a:fillRef idx="1">
            <a:schemeClr val="dk1"/>
          </a:fillRef>
          <a:effectRef idx="0">
            <a:schemeClr val="dk1"/>
          </a:effectRef>
          <a:fontRef idx="minor">
            <a:schemeClr val="lt1"/>
          </a:fontRef>
        </p:style>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48ADC-971D-9F51-2342-E30AA5FABFC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C29F716-B66E-8B53-05E5-4BC3B4181C03}"/>
              </a:ext>
            </a:extLst>
          </p:cNvPr>
          <p:cNvSpPr txBox="1"/>
          <p:nvPr/>
        </p:nvSpPr>
        <p:spPr>
          <a:xfrm>
            <a:off x="1401977" y="3382868"/>
            <a:ext cx="12209780" cy="6397649"/>
          </a:xfrm>
          <a:prstGeom prst="rect">
            <a:avLst/>
          </a:prstGeom>
        </p:spPr>
        <p:txBody>
          <a:bodyPr vert="horz" wrap="square" lIns="0" tIns="12700" rIns="0" bIns="0" rtlCol="0">
            <a:spAutoFit/>
          </a:bodyPr>
          <a:lstStyle/>
          <a:p>
            <a:pPr marL="469900" indent="-457200">
              <a:lnSpc>
                <a:spcPct val="100000"/>
              </a:lnSpc>
              <a:spcBef>
                <a:spcPts val="580"/>
              </a:spcBef>
              <a:buFont typeface="Wingdings" panose="05000000000000000000" pitchFamily="2" charset="2"/>
              <a:buChar char="q"/>
              <a:tabLst>
                <a:tab pos="352425" algn="l"/>
              </a:tabLst>
            </a:pPr>
            <a:r>
              <a:rPr lang="en-US" sz="2600" b="1" spc="70" dirty="0">
                <a:solidFill>
                  <a:schemeClr val="tx1"/>
                </a:solidFill>
                <a:latin typeface="Trebuchet MS"/>
                <a:cs typeface="Trebuchet MS"/>
              </a:rPr>
              <a:t>Feature</a:t>
            </a:r>
            <a:r>
              <a:rPr lang="en-US" sz="2600" b="1" spc="-114" dirty="0">
                <a:solidFill>
                  <a:schemeClr val="tx1"/>
                </a:solidFill>
                <a:latin typeface="Trebuchet MS"/>
                <a:cs typeface="Trebuchet MS"/>
              </a:rPr>
              <a:t> </a:t>
            </a:r>
            <a:r>
              <a:rPr lang="en-US" sz="2600" b="1" spc="-10" dirty="0">
                <a:solidFill>
                  <a:schemeClr val="tx1"/>
                </a:solidFill>
                <a:latin typeface="Trebuchet MS"/>
                <a:cs typeface="Trebuchet MS"/>
              </a:rPr>
              <a:t>Extraction:</a:t>
            </a:r>
            <a:endParaRPr lang="en-US" sz="2600" b="1" dirty="0">
              <a:solidFill>
                <a:schemeClr val="tx1"/>
              </a:solidFill>
              <a:latin typeface="Trebuchet MS"/>
              <a:cs typeface="Trebuchet MS"/>
            </a:endParaRPr>
          </a:p>
          <a:p>
            <a:pPr lvl="1">
              <a:lnSpc>
                <a:spcPct val="100000"/>
              </a:lnSpc>
              <a:spcBef>
                <a:spcPts val="480"/>
              </a:spcBef>
              <a:buSzPct val="59615"/>
              <a:tabLst>
                <a:tab pos="116205" algn="l"/>
              </a:tabLst>
            </a:pPr>
            <a:r>
              <a:rPr lang="en-US" sz="2600" dirty="0">
                <a:solidFill>
                  <a:schemeClr val="tx1"/>
                </a:solidFill>
                <a:latin typeface="Trebuchet MS"/>
                <a:cs typeface="Trebuchet MS"/>
              </a:rPr>
              <a:t>Different</a:t>
            </a:r>
            <a:r>
              <a:rPr lang="en-US" sz="2600" spc="-95" dirty="0">
                <a:solidFill>
                  <a:schemeClr val="tx1"/>
                </a:solidFill>
                <a:latin typeface="Trebuchet MS"/>
                <a:cs typeface="Trebuchet MS"/>
              </a:rPr>
              <a:t> </a:t>
            </a:r>
            <a:r>
              <a:rPr lang="en-US" sz="2600" spc="125" dirty="0">
                <a:solidFill>
                  <a:schemeClr val="tx1"/>
                </a:solidFill>
                <a:latin typeface="Trebuchet MS"/>
                <a:cs typeface="Trebuchet MS"/>
              </a:rPr>
              <a:t>deep</a:t>
            </a:r>
            <a:r>
              <a:rPr lang="en-US" sz="2600" spc="-95" dirty="0">
                <a:solidFill>
                  <a:schemeClr val="tx1"/>
                </a:solidFill>
                <a:latin typeface="Trebuchet MS"/>
                <a:cs typeface="Trebuchet MS"/>
              </a:rPr>
              <a:t> </a:t>
            </a:r>
            <a:r>
              <a:rPr lang="en-US" sz="2600" spc="95" dirty="0">
                <a:solidFill>
                  <a:schemeClr val="tx1"/>
                </a:solidFill>
                <a:latin typeface="Trebuchet MS"/>
                <a:cs typeface="Trebuchet MS"/>
              </a:rPr>
              <a:t>learning</a:t>
            </a:r>
            <a:r>
              <a:rPr lang="en-US" sz="2600" spc="-90" dirty="0">
                <a:solidFill>
                  <a:schemeClr val="tx1"/>
                </a:solidFill>
                <a:latin typeface="Trebuchet MS"/>
                <a:cs typeface="Trebuchet MS"/>
              </a:rPr>
              <a:t> </a:t>
            </a:r>
            <a:r>
              <a:rPr lang="en-US" sz="2600" spc="120" dirty="0">
                <a:solidFill>
                  <a:schemeClr val="tx1"/>
                </a:solidFill>
                <a:latin typeface="Trebuchet MS"/>
                <a:cs typeface="Trebuchet MS"/>
              </a:rPr>
              <a:t>models</a:t>
            </a:r>
            <a:r>
              <a:rPr lang="en-US" sz="2600" spc="-95" dirty="0">
                <a:solidFill>
                  <a:schemeClr val="tx1"/>
                </a:solidFill>
                <a:latin typeface="Trebuchet MS"/>
                <a:cs typeface="Trebuchet MS"/>
              </a:rPr>
              <a:t> </a:t>
            </a:r>
            <a:r>
              <a:rPr lang="en-US" sz="2600" spc="100" dirty="0">
                <a:solidFill>
                  <a:schemeClr val="tx1"/>
                </a:solidFill>
                <a:latin typeface="Trebuchet MS"/>
                <a:cs typeface="Trebuchet MS"/>
              </a:rPr>
              <a:t>are</a:t>
            </a:r>
            <a:r>
              <a:rPr lang="en-US" sz="2600" spc="-95" dirty="0">
                <a:solidFill>
                  <a:schemeClr val="tx1"/>
                </a:solidFill>
                <a:latin typeface="Trebuchet MS"/>
                <a:cs typeface="Trebuchet MS"/>
              </a:rPr>
              <a:t> </a:t>
            </a:r>
            <a:r>
              <a:rPr lang="en-US" sz="2600" spc="135" dirty="0">
                <a:solidFill>
                  <a:schemeClr val="tx1"/>
                </a:solidFill>
                <a:latin typeface="Trebuchet MS"/>
                <a:cs typeface="Trebuchet MS"/>
              </a:rPr>
              <a:t>used</a:t>
            </a:r>
            <a:r>
              <a:rPr lang="en-US" sz="2600" spc="-90" dirty="0">
                <a:solidFill>
                  <a:schemeClr val="tx1"/>
                </a:solidFill>
                <a:latin typeface="Trebuchet MS"/>
                <a:cs typeface="Trebuchet MS"/>
              </a:rPr>
              <a:t> </a:t>
            </a:r>
            <a:r>
              <a:rPr lang="en-US" sz="2600" dirty="0">
                <a:solidFill>
                  <a:schemeClr val="tx1"/>
                </a:solidFill>
                <a:latin typeface="Trebuchet MS"/>
                <a:cs typeface="Trebuchet MS"/>
              </a:rPr>
              <a:t>for</a:t>
            </a:r>
            <a:r>
              <a:rPr lang="en-US" sz="2600" spc="-95" dirty="0">
                <a:solidFill>
                  <a:schemeClr val="tx1"/>
                </a:solidFill>
                <a:latin typeface="Trebuchet MS"/>
                <a:cs typeface="Trebuchet MS"/>
              </a:rPr>
              <a:t> </a:t>
            </a:r>
            <a:r>
              <a:rPr lang="en-US" sz="2600" spc="50" dirty="0">
                <a:solidFill>
                  <a:schemeClr val="tx1"/>
                </a:solidFill>
                <a:latin typeface="Trebuchet MS"/>
                <a:cs typeface="Trebuchet MS"/>
              </a:rPr>
              <a:t>feature</a:t>
            </a:r>
            <a:r>
              <a:rPr lang="en-US" sz="2600" spc="-95" dirty="0">
                <a:solidFill>
                  <a:schemeClr val="tx1"/>
                </a:solidFill>
                <a:latin typeface="Trebuchet MS"/>
                <a:cs typeface="Trebuchet MS"/>
              </a:rPr>
              <a:t> </a:t>
            </a:r>
            <a:r>
              <a:rPr lang="en-US" sz="2600" spc="-10" dirty="0">
                <a:solidFill>
                  <a:schemeClr val="tx1"/>
                </a:solidFill>
                <a:latin typeface="Trebuchet MS"/>
                <a:cs typeface="Trebuchet MS"/>
              </a:rPr>
              <a:t>extraction</a:t>
            </a:r>
            <a:r>
              <a:rPr lang="en-US" sz="2600" spc="-10" dirty="0">
                <a:solidFill>
                  <a:srgbClr val="443F2A"/>
                </a:solidFill>
                <a:latin typeface="Trebuchet MS"/>
                <a:cs typeface="Trebuchet MS"/>
              </a:rPr>
              <a:t>.</a:t>
            </a:r>
          </a:p>
          <a:p>
            <a:pPr lvl="1">
              <a:lnSpc>
                <a:spcPct val="100000"/>
              </a:lnSpc>
              <a:spcBef>
                <a:spcPts val="480"/>
              </a:spcBef>
              <a:buSzPct val="59615"/>
              <a:tabLst>
                <a:tab pos="116205" algn="l"/>
              </a:tabLst>
            </a:pPr>
            <a:endParaRPr lang="en-US" sz="2600" spc="-10" dirty="0">
              <a:solidFill>
                <a:srgbClr val="443F2A"/>
              </a:solidFill>
              <a:latin typeface="Trebuchet MS"/>
              <a:cs typeface="Trebuchet MS"/>
            </a:endParaRPr>
          </a:p>
          <a:p>
            <a:pPr marL="342900" indent="-342900">
              <a:buFont typeface="Courier New" panose="02070309020205020404" pitchFamily="49" charset="0"/>
              <a:buChar char="o"/>
            </a:pPr>
            <a:r>
              <a:rPr lang="en-US" sz="2400" b="1" dirty="0"/>
              <a:t>LSTM (Long Short-Term Memory)</a:t>
            </a:r>
            <a:endParaRPr lang="en-US" sz="2400" dirty="0"/>
          </a:p>
          <a:p>
            <a:pPr>
              <a:buFont typeface="Arial" panose="020B0604020202020204" pitchFamily="34" charset="0"/>
              <a:buChar char="•"/>
            </a:pPr>
            <a:r>
              <a:rPr lang="en-US" sz="2400" dirty="0"/>
              <a:t>Ideal for sequential data like EEG.</a:t>
            </a:r>
          </a:p>
          <a:p>
            <a:pPr>
              <a:buFont typeface="Arial" panose="020B0604020202020204" pitchFamily="34" charset="0"/>
              <a:buChar char="•"/>
            </a:pPr>
            <a:r>
              <a:rPr lang="en-US" sz="2400" dirty="0"/>
              <a:t>Captures temporal dependencies and learns patterns over time.</a:t>
            </a:r>
          </a:p>
          <a:p>
            <a:pPr>
              <a:buFont typeface="Arial" panose="020B0604020202020204" pitchFamily="34" charset="0"/>
              <a:buChar char="•"/>
            </a:pPr>
            <a:endParaRPr lang="en-US" sz="2400" dirty="0"/>
          </a:p>
          <a:p>
            <a:pPr marL="342900" indent="-342900">
              <a:buFont typeface="Courier New" panose="02070309020205020404" pitchFamily="49" charset="0"/>
              <a:buChar char="o"/>
            </a:pPr>
            <a:r>
              <a:rPr lang="en-US" sz="2400" b="1" dirty="0"/>
              <a:t>InceptionV3</a:t>
            </a:r>
            <a:endParaRPr lang="en-US" sz="2400" dirty="0"/>
          </a:p>
          <a:p>
            <a:pPr>
              <a:buFont typeface="Arial" panose="020B0604020202020204" pitchFamily="34" charset="0"/>
              <a:buChar char="•"/>
            </a:pPr>
            <a:r>
              <a:rPr lang="en-US" sz="2400" dirty="0"/>
              <a:t>Originally designed for image classification using CNN</a:t>
            </a:r>
          </a:p>
          <a:p>
            <a:pPr>
              <a:buFont typeface="Arial" panose="020B0604020202020204" pitchFamily="34" charset="0"/>
              <a:buChar char="•"/>
            </a:pPr>
            <a:r>
              <a:rPr lang="en-US" sz="2400" dirty="0"/>
              <a:t>EEG signals are reshaped as 2D representations for processing.</a:t>
            </a:r>
          </a:p>
          <a:p>
            <a:pPr marL="342900" indent="-342900">
              <a:buFont typeface="Courier New" panose="02070309020205020404" pitchFamily="49" charset="0"/>
              <a:buChar char="o"/>
            </a:pPr>
            <a:endParaRPr lang="en-US" sz="2400" dirty="0"/>
          </a:p>
          <a:p>
            <a:pPr marL="342900" indent="-342900">
              <a:buFont typeface="Courier New" panose="02070309020205020404" pitchFamily="49" charset="0"/>
              <a:buChar char="o"/>
            </a:pPr>
            <a:endParaRPr lang="en-US" sz="2400" dirty="0"/>
          </a:p>
          <a:p>
            <a:endParaRPr lang="en-US" sz="2400" dirty="0"/>
          </a:p>
          <a:p>
            <a:pPr marL="457200" lvl="1" indent="-457200">
              <a:lnSpc>
                <a:spcPct val="100000"/>
              </a:lnSpc>
              <a:spcBef>
                <a:spcPts val="480"/>
              </a:spcBef>
              <a:buSzPct val="59615"/>
              <a:buFont typeface="Arial" panose="020B0604020202020204" pitchFamily="34" charset="0"/>
              <a:buChar char="•"/>
              <a:tabLst>
                <a:tab pos="116205" algn="l"/>
              </a:tabLst>
            </a:pPr>
            <a:endParaRPr lang="en-US" sz="2600" spc="-10" dirty="0">
              <a:solidFill>
                <a:srgbClr val="443F2A"/>
              </a:solidFill>
              <a:latin typeface="Trebuchet MS"/>
              <a:cs typeface="Trebuchet MS"/>
            </a:endParaRPr>
          </a:p>
          <a:p>
            <a:pPr lvl="1">
              <a:lnSpc>
                <a:spcPct val="100000"/>
              </a:lnSpc>
              <a:spcBef>
                <a:spcPts val="480"/>
              </a:spcBef>
              <a:buSzPct val="59615"/>
              <a:tabLst>
                <a:tab pos="116205" algn="l"/>
              </a:tabLst>
            </a:pPr>
            <a:endParaRPr lang="en-US" sz="2600" dirty="0">
              <a:latin typeface="Trebuchet MS"/>
              <a:cs typeface="Trebuchet MS"/>
            </a:endParaRPr>
          </a:p>
          <a:p>
            <a:pPr marL="12700" marR="5080" algn="just">
              <a:lnSpc>
                <a:spcPct val="115399"/>
              </a:lnSpc>
              <a:spcBef>
                <a:spcPts val="100"/>
              </a:spcBef>
            </a:pPr>
            <a:r>
              <a:rPr lang="en-IN" sz="2600" dirty="0">
                <a:latin typeface="Trebuchet MS"/>
                <a:cs typeface="Trebuchet MS"/>
              </a:rPr>
              <a:t> </a:t>
            </a:r>
            <a:endParaRPr sz="2600" dirty="0">
              <a:latin typeface="Trebuchet MS"/>
              <a:cs typeface="Trebuchet MS"/>
            </a:endParaRPr>
          </a:p>
        </p:txBody>
      </p:sp>
      <p:grpSp>
        <p:nvGrpSpPr>
          <p:cNvPr id="3" name="object 3">
            <a:extLst>
              <a:ext uri="{FF2B5EF4-FFF2-40B4-BE49-F238E27FC236}">
                <a16:creationId xmlns:a16="http://schemas.microsoft.com/office/drawing/2014/main" id="{D332299E-3F4C-E9C3-FD80-D20DE90B4386}"/>
              </a:ext>
            </a:extLst>
          </p:cNvPr>
          <p:cNvGrpSpPr/>
          <p:nvPr/>
        </p:nvGrpSpPr>
        <p:grpSpPr>
          <a:xfrm>
            <a:off x="13979307" y="0"/>
            <a:ext cx="4309110" cy="7684770"/>
            <a:chOff x="13979307" y="0"/>
            <a:chExt cx="4309110" cy="7684770"/>
          </a:xfrm>
        </p:grpSpPr>
        <p:sp>
          <p:nvSpPr>
            <p:cNvPr id="4" name="object 4">
              <a:extLst>
                <a:ext uri="{FF2B5EF4-FFF2-40B4-BE49-F238E27FC236}">
                  <a16:creationId xmlns:a16="http://schemas.microsoft.com/office/drawing/2014/main" id="{411E49F1-844D-91F6-B0FC-FE258A48D94C}"/>
                </a:ext>
              </a:extLst>
            </p:cNvPr>
            <p:cNvSpPr/>
            <p:nvPr/>
          </p:nvSpPr>
          <p:spPr>
            <a:xfrm>
              <a:off x="13979307" y="0"/>
              <a:ext cx="4309110" cy="7684770"/>
            </a:xfrm>
            <a:custGeom>
              <a:avLst/>
              <a:gdLst/>
              <a:ahLst/>
              <a:cxnLst/>
              <a:rect l="l" t="t" r="r" b="b"/>
              <a:pathLst>
                <a:path w="4309109" h="7684770">
                  <a:moveTo>
                    <a:pt x="3521290" y="7684768"/>
                  </a:moveTo>
                  <a:lnTo>
                    <a:pt x="4308692" y="7684768"/>
                  </a:lnTo>
                  <a:lnTo>
                    <a:pt x="4308692" y="0"/>
                  </a:lnTo>
                  <a:lnTo>
                    <a:pt x="3458262" y="0"/>
                  </a:lnTo>
                  <a:lnTo>
                    <a:pt x="248509" y="3191395"/>
                  </a:lnTo>
                  <a:lnTo>
                    <a:pt x="219927" y="3221405"/>
                  </a:lnTo>
                  <a:lnTo>
                    <a:pt x="192844" y="3252774"/>
                  </a:lnTo>
                  <a:lnTo>
                    <a:pt x="167326" y="3285430"/>
                  </a:lnTo>
                  <a:lnTo>
                    <a:pt x="143432" y="3319292"/>
                  </a:lnTo>
                  <a:lnTo>
                    <a:pt x="121221" y="3354280"/>
                  </a:lnTo>
                  <a:lnTo>
                    <a:pt x="100745" y="3390311"/>
                  </a:lnTo>
                  <a:lnTo>
                    <a:pt x="82052" y="3427300"/>
                  </a:lnTo>
                  <a:lnTo>
                    <a:pt x="65189" y="3465156"/>
                  </a:lnTo>
                  <a:lnTo>
                    <a:pt x="50192" y="3503792"/>
                  </a:lnTo>
                  <a:lnTo>
                    <a:pt x="37102" y="3543113"/>
                  </a:lnTo>
                  <a:lnTo>
                    <a:pt x="25947" y="3583027"/>
                  </a:lnTo>
                  <a:lnTo>
                    <a:pt x="16755" y="3623438"/>
                  </a:lnTo>
                  <a:lnTo>
                    <a:pt x="9546" y="3664249"/>
                  </a:lnTo>
                  <a:lnTo>
                    <a:pt x="4340" y="3705364"/>
                  </a:lnTo>
                  <a:lnTo>
                    <a:pt x="1147" y="3746684"/>
                  </a:lnTo>
                  <a:lnTo>
                    <a:pt x="0" y="3798473"/>
                  </a:lnTo>
                  <a:lnTo>
                    <a:pt x="149" y="3808833"/>
                  </a:lnTo>
                  <a:lnTo>
                    <a:pt x="2013" y="3850234"/>
                  </a:lnTo>
                  <a:lnTo>
                    <a:pt x="5897" y="3891495"/>
                  </a:lnTo>
                  <a:lnTo>
                    <a:pt x="11792" y="3932516"/>
                  </a:lnTo>
                  <a:lnTo>
                    <a:pt x="19682" y="3973202"/>
                  </a:lnTo>
                  <a:lnTo>
                    <a:pt x="29550" y="4013453"/>
                  </a:lnTo>
                  <a:lnTo>
                    <a:pt x="41371" y="4053174"/>
                  </a:lnTo>
                  <a:lnTo>
                    <a:pt x="55118" y="4092271"/>
                  </a:lnTo>
                  <a:lnTo>
                    <a:pt x="70758" y="4130650"/>
                  </a:lnTo>
                  <a:lnTo>
                    <a:pt x="88253" y="4168219"/>
                  </a:lnTo>
                  <a:lnTo>
                    <a:pt x="107562" y="4204889"/>
                  </a:lnTo>
                  <a:lnTo>
                    <a:pt x="128639" y="4240573"/>
                  </a:lnTo>
                  <a:lnTo>
                    <a:pt x="151433" y="4275184"/>
                  </a:lnTo>
                  <a:lnTo>
                    <a:pt x="175889" y="4308642"/>
                  </a:lnTo>
                  <a:lnTo>
                    <a:pt x="201950" y="4340865"/>
                  </a:lnTo>
                  <a:lnTo>
                    <a:pt x="229555" y="4371777"/>
                  </a:lnTo>
                  <a:lnTo>
                    <a:pt x="3521290" y="7684768"/>
                  </a:lnTo>
                  <a:close/>
                </a:path>
              </a:pathLst>
            </a:custGeom>
            <a:solidFill>
              <a:srgbClr val="E3DBBF"/>
            </a:solidFill>
          </p:spPr>
          <p:txBody>
            <a:bodyPr wrap="square" lIns="0" tIns="0" rIns="0" bIns="0" rtlCol="0"/>
            <a:lstStyle/>
            <a:p>
              <a:endParaRPr/>
            </a:p>
          </p:txBody>
        </p:sp>
        <p:sp>
          <p:nvSpPr>
            <p:cNvPr id="5" name="object 5">
              <a:extLst>
                <a:ext uri="{FF2B5EF4-FFF2-40B4-BE49-F238E27FC236}">
                  <a16:creationId xmlns:a16="http://schemas.microsoft.com/office/drawing/2014/main" id="{DAB03493-29CF-FF72-7A4C-748BA95FDEA9}"/>
                </a:ext>
              </a:extLst>
            </p:cNvPr>
            <p:cNvSpPr/>
            <p:nvPr/>
          </p:nvSpPr>
          <p:spPr>
            <a:xfrm>
              <a:off x="16526831" y="5478063"/>
              <a:ext cx="1761489" cy="2207260"/>
            </a:xfrm>
            <a:custGeom>
              <a:avLst/>
              <a:gdLst/>
              <a:ahLst/>
              <a:cxnLst/>
              <a:rect l="l" t="t" r="r" b="b"/>
              <a:pathLst>
                <a:path w="1761490" h="2207259">
                  <a:moveTo>
                    <a:pt x="79380" y="2206704"/>
                  </a:moveTo>
                  <a:lnTo>
                    <a:pt x="1761168" y="2206704"/>
                  </a:lnTo>
                  <a:lnTo>
                    <a:pt x="1761168" y="0"/>
                  </a:lnTo>
                  <a:lnTo>
                    <a:pt x="117503" y="1633096"/>
                  </a:lnTo>
                  <a:lnTo>
                    <a:pt x="69344" y="1698216"/>
                  </a:lnTo>
                  <a:lnTo>
                    <a:pt x="33054" y="1770625"/>
                  </a:lnTo>
                  <a:lnTo>
                    <a:pt x="9710" y="1848181"/>
                  </a:lnTo>
                  <a:lnTo>
                    <a:pt x="0" y="1928591"/>
                  </a:lnTo>
                  <a:lnTo>
                    <a:pt x="4211" y="2009476"/>
                  </a:lnTo>
                  <a:lnTo>
                    <a:pt x="22219" y="2088443"/>
                  </a:lnTo>
                  <a:lnTo>
                    <a:pt x="53492" y="2163156"/>
                  </a:lnTo>
                  <a:lnTo>
                    <a:pt x="79380" y="2206704"/>
                  </a:lnTo>
                  <a:close/>
                </a:path>
              </a:pathLst>
            </a:custGeom>
            <a:solidFill>
              <a:srgbClr val="D1C8A8"/>
            </a:solidFill>
          </p:spPr>
          <p:txBody>
            <a:bodyPr wrap="square" lIns="0" tIns="0" rIns="0" bIns="0" rtlCol="0"/>
            <a:lstStyle/>
            <a:p>
              <a:endParaRPr/>
            </a:p>
          </p:txBody>
        </p:sp>
        <p:sp>
          <p:nvSpPr>
            <p:cNvPr id="6" name="object 6">
              <a:extLst>
                <a:ext uri="{FF2B5EF4-FFF2-40B4-BE49-F238E27FC236}">
                  <a16:creationId xmlns:a16="http://schemas.microsoft.com/office/drawing/2014/main" id="{0BFAE2F7-CCA3-D1B1-5E1C-2757996ED4FC}"/>
                </a:ext>
              </a:extLst>
            </p:cNvPr>
            <p:cNvSpPr/>
            <p:nvPr/>
          </p:nvSpPr>
          <p:spPr>
            <a:xfrm>
              <a:off x="15287338" y="0"/>
              <a:ext cx="3001010" cy="4229100"/>
            </a:xfrm>
            <a:custGeom>
              <a:avLst/>
              <a:gdLst/>
              <a:ahLst/>
              <a:cxnLst/>
              <a:rect l="l" t="t" r="r" b="b"/>
              <a:pathLst>
                <a:path w="3001009" h="4229100">
                  <a:moveTo>
                    <a:pt x="2860694" y="4228927"/>
                  </a:moveTo>
                  <a:lnTo>
                    <a:pt x="2906763" y="4226675"/>
                  </a:lnTo>
                  <a:lnTo>
                    <a:pt x="2952394" y="4219943"/>
                  </a:lnTo>
                  <a:lnTo>
                    <a:pt x="2997150" y="4208793"/>
                  </a:lnTo>
                  <a:lnTo>
                    <a:pt x="3000660" y="4207687"/>
                  </a:lnTo>
                  <a:lnTo>
                    <a:pt x="3000660" y="0"/>
                  </a:lnTo>
                  <a:lnTo>
                    <a:pt x="1161369" y="0"/>
                  </a:lnTo>
                  <a:lnTo>
                    <a:pt x="137333" y="1017454"/>
                  </a:lnTo>
                  <a:lnTo>
                    <a:pt x="106424" y="1051716"/>
                  </a:lnTo>
                  <a:lnTo>
                    <a:pt x="79010" y="1088835"/>
                  </a:lnTo>
                  <a:lnTo>
                    <a:pt x="55354" y="1128455"/>
                  </a:lnTo>
                  <a:lnTo>
                    <a:pt x="35683" y="1170196"/>
                  </a:lnTo>
                  <a:lnTo>
                    <a:pt x="20185" y="1213660"/>
                  </a:lnTo>
                  <a:lnTo>
                    <a:pt x="9007" y="1258431"/>
                  </a:lnTo>
                  <a:lnTo>
                    <a:pt x="2257" y="1304079"/>
                  </a:lnTo>
                  <a:lnTo>
                    <a:pt x="0" y="1350169"/>
                  </a:lnTo>
                  <a:lnTo>
                    <a:pt x="141" y="1361712"/>
                  </a:lnTo>
                  <a:lnTo>
                    <a:pt x="3526" y="1407732"/>
                  </a:lnTo>
                  <a:lnTo>
                    <a:pt x="11391" y="1453201"/>
                  </a:lnTo>
                  <a:lnTo>
                    <a:pt x="23660" y="1497685"/>
                  </a:lnTo>
                  <a:lnTo>
                    <a:pt x="40217" y="1540756"/>
                  </a:lnTo>
                  <a:lnTo>
                    <a:pt x="60904" y="1582004"/>
                  </a:lnTo>
                  <a:lnTo>
                    <a:pt x="85522" y="1621033"/>
                  </a:lnTo>
                  <a:lnTo>
                    <a:pt x="113836" y="1657470"/>
                  </a:lnTo>
                  <a:lnTo>
                    <a:pt x="2527979" y="4091907"/>
                  </a:lnTo>
                  <a:lnTo>
                    <a:pt x="2562273" y="4122752"/>
                  </a:lnTo>
                  <a:lnTo>
                    <a:pt x="2599411" y="4150105"/>
                  </a:lnTo>
                  <a:lnTo>
                    <a:pt x="2639041" y="4173706"/>
                  </a:lnTo>
                  <a:lnTo>
                    <a:pt x="2680782" y="4193331"/>
                  </a:lnTo>
                  <a:lnTo>
                    <a:pt x="2724238" y="4208793"/>
                  </a:lnTo>
                  <a:lnTo>
                    <a:pt x="2768993" y="4219943"/>
                  </a:lnTo>
                  <a:lnTo>
                    <a:pt x="2814620" y="4226675"/>
                  </a:lnTo>
                  <a:lnTo>
                    <a:pt x="2860694" y="4228927"/>
                  </a:lnTo>
                  <a:close/>
                </a:path>
              </a:pathLst>
            </a:custGeom>
            <a:solidFill>
              <a:srgbClr val="CBC3AC">
                <a:alpha val="88999"/>
              </a:srgbClr>
            </a:solidFill>
          </p:spPr>
          <p:txBody>
            <a:bodyPr wrap="square" lIns="0" tIns="0" rIns="0" bIns="0" rtlCol="0"/>
            <a:lstStyle/>
            <a:p>
              <a:endParaRPr/>
            </a:p>
          </p:txBody>
        </p:sp>
      </p:grpSp>
      <p:sp>
        <p:nvSpPr>
          <p:cNvPr id="7" name="object 7">
            <a:extLst>
              <a:ext uri="{FF2B5EF4-FFF2-40B4-BE49-F238E27FC236}">
                <a16:creationId xmlns:a16="http://schemas.microsoft.com/office/drawing/2014/main" id="{0C84ABBF-4D7C-5092-F58D-589615159E81}"/>
              </a:ext>
            </a:extLst>
          </p:cNvPr>
          <p:cNvSpPr txBox="1">
            <a:spLocks noGrp="1"/>
          </p:cNvSpPr>
          <p:nvPr>
            <p:ph type="title"/>
          </p:nvPr>
        </p:nvSpPr>
        <p:spPr>
          <a:xfrm>
            <a:off x="0" y="952500"/>
            <a:ext cx="8945880" cy="1361911"/>
          </a:xfrm>
          <a:prstGeom prst="rect">
            <a:avLst/>
          </a:prstGeom>
          <a:solidFill>
            <a:srgbClr val="726242"/>
          </a:solidFill>
        </p:spPr>
        <p:txBody>
          <a:bodyPr vert="horz" wrap="square" lIns="0" tIns="541020" rIns="0" bIns="0" rtlCol="0">
            <a:spAutoFit/>
          </a:bodyPr>
          <a:lstStyle/>
          <a:p>
            <a:pPr marL="1279525" algn="ctr">
              <a:lnSpc>
                <a:spcPct val="100000"/>
              </a:lnSpc>
              <a:spcBef>
                <a:spcPts val="4260"/>
              </a:spcBef>
            </a:pPr>
            <a:r>
              <a:rPr sz="5300" spc="540" dirty="0"/>
              <a:t>Experimental</a:t>
            </a:r>
            <a:r>
              <a:rPr sz="5300" spc="175" dirty="0"/>
              <a:t> </a:t>
            </a:r>
            <a:r>
              <a:rPr lang="en-IN" sz="5300" spc="395" dirty="0"/>
              <a:t>Setup</a:t>
            </a:r>
            <a:endParaRPr sz="5300" dirty="0"/>
          </a:p>
        </p:txBody>
      </p:sp>
      <p:sp>
        <p:nvSpPr>
          <p:cNvPr id="10" name="object 10">
            <a:extLst>
              <a:ext uri="{FF2B5EF4-FFF2-40B4-BE49-F238E27FC236}">
                <a16:creationId xmlns:a16="http://schemas.microsoft.com/office/drawing/2014/main" id="{7B206CE5-1D8E-FD0F-9F0C-8681114409F9}"/>
              </a:ext>
            </a:extLst>
          </p:cNvPr>
          <p:cNvSpPr txBox="1"/>
          <p:nvPr/>
        </p:nvSpPr>
        <p:spPr>
          <a:xfrm>
            <a:off x="15890056" y="8027345"/>
            <a:ext cx="2397125" cy="1163139"/>
          </a:xfrm>
          <a:prstGeom prst="rect">
            <a:avLst/>
          </a:prstGeom>
          <a:solidFill>
            <a:srgbClr val="CBC3AC"/>
          </a:solidFill>
        </p:spPr>
        <p:txBody>
          <a:bodyPr vert="horz" wrap="square" lIns="0" tIns="8890" rIns="0" bIns="0" rtlCol="0">
            <a:spAutoFit/>
          </a:bodyPr>
          <a:lstStyle/>
          <a:p>
            <a:pPr marL="427990">
              <a:lnSpc>
                <a:spcPct val="100000"/>
              </a:lnSpc>
              <a:spcBef>
                <a:spcPts val="70"/>
              </a:spcBef>
            </a:pPr>
            <a:r>
              <a:rPr sz="7500" b="1" spc="1415" dirty="0">
                <a:solidFill>
                  <a:srgbClr val="F2F2E9"/>
                </a:solidFill>
                <a:latin typeface="Arial"/>
                <a:cs typeface="Arial"/>
              </a:rPr>
              <a:t>0</a:t>
            </a:r>
            <a:r>
              <a:rPr lang="en-IN" sz="7500" b="1" spc="1415" dirty="0">
                <a:solidFill>
                  <a:srgbClr val="F2F2E9"/>
                </a:solidFill>
                <a:latin typeface="Arial"/>
                <a:cs typeface="Arial"/>
              </a:rPr>
              <a:t>7</a:t>
            </a:r>
            <a:endParaRPr sz="7500" dirty="0">
              <a:latin typeface="Arial"/>
              <a:cs typeface="Arial"/>
            </a:endParaRPr>
          </a:p>
        </p:txBody>
      </p:sp>
      <p:pic>
        <p:nvPicPr>
          <p:cNvPr id="11" name="object 9">
            <a:extLst>
              <a:ext uri="{FF2B5EF4-FFF2-40B4-BE49-F238E27FC236}">
                <a16:creationId xmlns:a16="http://schemas.microsoft.com/office/drawing/2014/main" id="{513BA7F2-4C87-15B8-0862-DE2CAA7965F2}"/>
              </a:ext>
            </a:extLst>
          </p:cNvPr>
          <p:cNvPicPr/>
          <p:nvPr/>
        </p:nvPicPr>
        <p:blipFill>
          <a:blip r:embed="rId2" cstate="print"/>
          <a:stretch>
            <a:fillRect/>
          </a:stretch>
        </p:blipFill>
        <p:spPr>
          <a:xfrm>
            <a:off x="14405928" y="9228285"/>
            <a:ext cx="3882072" cy="608441"/>
          </a:xfrm>
          <a:prstGeom prst="rect">
            <a:avLst/>
          </a:prstGeom>
        </p:spPr>
      </p:pic>
      <p:sp>
        <p:nvSpPr>
          <p:cNvPr id="12" name="Rectangle 1">
            <a:extLst>
              <a:ext uri="{FF2B5EF4-FFF2-40B4-BE49-F238E27FC236}">
                <a16:creationId xmlns:a16="http://schemas.microsoft.com/office/drawing/2014/main" id="{F7C03366-F183-CA7B-46C3-6C6746F13BBA}"/>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0520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F7896-7F6B-574C-D44A-E346FBF56BE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E4E5AFD-7AC5-B010-7419-4596DA6022A8}"/>
              </a:ext>
            </a:extLst>
          </p:cNvPr>
          <p:cNvSpPr txBox="1"/>
          <p:nvPr/>
        </p:nvSpPr>
        <p:spPr>
          <a:xfrm>
            <a:off x="1424597" y="3517569"/>
            <a:ext cx="12209780" cy="5779531"/>
          </a:xfrm>
          <a:prstGeom prst="rect">
            <a:avLst/>
          </a:prstGeom>
        </p:spPr>
        <p:txBody>
          <a:bodyPr vert="horz" wrap="square" lIns="0" tIns="12700" rIns="0" bIns="0" rtlCol="0">
            <a:spAutoFit/>
          </a:bodyPr>
          <a:lstStyle/>
          <a:p>
            <a:pPr marL="469900" indent="-457200">
              <a:lnSpc>
                <a:spcPct val="100000"/>
              </a:lnSpc>
              <a:buFont typeface="Wingdings" panose="05000000000000000000" pitchFamily="2" charset="2"/>
              <a:buChar char="q"/>
              <a:tabLst>
                <a:tab pos="450215" algn="l"/>
              </a:tabLst>
            </a:pPr>
            <a:r>
              <a:rPr lang="en-IN" sz="2600" b="1" spc="110" dirty="0">
                <a:solidFill>
                  <a:schemeClr val="tx1"/>
                </a:solidFill>
                <a:latin typeface="Trebuchet MS"/>
                <a:cs typeface="Trebuchet MS"/>
              </a:rPr>
              <a:t>Model</a:t>
            </a:r>
            <a:r>
              <a:rPr lang="en-IN" sz="2600" b="1" spc="-140" dirty="0">
                <a:solidFill>
                  <a:schemeClr val="tx1"/>
                </a:solidFill>
                <a:latin typeface="Trebuchet MS"/>
                <a:cs typeface="Trebuchet MS"/>
              </a:rPr>
              <a:t> </a:t>
            </a:r>
            <a:r>
              <a:rPr lang="en-IN" sz="2600" b="1" spc="70" dirty="0">
                <a:solidFill>
                  <a:schemeClr val="tx1"/>
                </a:solidFill>
                <a:latin typeface="Trebuchet MS"/>
                <a:cs typeface="Trebuchet MS"/>
              </a:rPr>
              <a:t>Training</a:t>
            </a:r>
            <a:endParaRPr lang="en-IN" sz="2600" b="1" dirty="0">
              <a:solidFill>
                <a:schemeClr val="tx1"/>
              </a:solidFill>
              <a:latin typeface="Trebuchet MS"/>
              <a:cs typeface="Trebuchet MS"/>
            </a:endParaRPr>
          </a:p>
          <a:p>
            <a:pPr lvl="1">
              <a:lnSpc>
                <a:spcPct val="100000"/>
              </a:lnSpc>
              <a:spcBef>
                <a:spcPts val="480"/>
              </a:spcBef>
              <a:buSzPct val="59615"/>
              <a:tabLst>
                <a:tab pos="116205" algn="l"/>
              </a:tabLst>
            </a:pPr>
            <a:r>
              <a:rPr lang="en-IN" sz="2600" spc="140" dirty="0">
                <a:solidFill>
                  <a:schemeClr val="tx1"/>
                </a:solidFill>
                <a:latin typeface="Trebuchet MS"/>
                <a:cs typeface="Trebuchet MS"/>
              </a:rPr>
              <a:t>Deep</a:t>
            </a:r>
            <a:r>
              <a:rPr lang="en-IN" sz="2600" spc="-130" dirty="0">
                <a:solidFill>
                  <a:schemeClr val="tx1"/>
                </a:solidFill>
                <a:latin typeface="Trebuchet MS"/>
                <a:cs typeface="Trebuchet MS"/>
              </a:rPr>
              <a:t> </a:t>
            </a:r>
            <a:r>
              <a:rPr lang="en-IN" sz="2600" spc="114" dirty="0">
                <a:solidFill>
                  <a:schemeClr val="tx1"/>
                </a:solidFill>
                <a:latin typeface="Trebuchet MS"/>
                <a:cs typeface="Trebuchet MS"/>
              </a:rPr>
              <a:t>Learning</a:t>
            </a:r>
            <a:r>
              <a:rPr lang="en-IN" sz="2600" spc="-130" dirty="0">
                <a:solidFill>
                  <a:schemeClr val="tx1"/>
                </a:solidFill>
                <a:latin typeface="Trebuchet MS"/>
                <a:cs typeface="Trebuchet MS"/>
              </a:rPr>
              <a:t> </a:t>
            </a:r>
            <a:r>
              <a:rPr lang="en-IN" sz="2600" spc="110" dirty="0">
                <a:solidFill>
                  <a:schemeClr val="tx1"/>
                </a:solidFill>
                <a:latin typeface="Trebuchet MS"/>
                <a:cs typeface="Trebuchet MS"/>
              </a:rPr>
              <a:t>Model</a:t>
            </a:r>
            <a:r>
              <a:rPr lang="en-IN" sz="2600" spc="-135" dirty="0">
                <a:solidFill>
                  <a:schemeClr val="tx1"/>
                </a:solidFill>
                <a:latin typeface="Trebuchet MS"/>
                <a:cs typeface="Trebuchet MS"/>
              </a:rPr>
              <a:t> </a:t>
            </a:r>
            <a:r>
              <a:rPr lang="en-IN" sz="2600" spc="135" dirty="0">
                <a:solidFill>
                  <a:schemeClr val="tx1"/>
                </a:solidFill>
                <a:latin typeface="Trebuchet MS"/>
                <a:cs typeface="Trebuchet MS"/>
              </a:rPr>
              <a:t>used</a:t>
            </a:r>
            <a:r>
              <a:rPr lang="en-IN" sz="2600" spc="-130" dirty="0">
                <a:solidFill>
                  <a:schemeClr val="tx1"/>
                </a:solidFill>
                <a:latin typeface="Trebuchet MS"/>
                <a:cs typeface="Trebuchet MS"/>
              </a:rPr>
              <a:t> </a:t>
            </a:r>
            <a:r>
              <a:rPr lang="en-IN" sz="2600" dirty="0">
                <a:solidFill>
                  <a:schemeClr val="tx1"/>
                </a:solidFill>
                <a:latin typeface="Trebuchet MS"/>
                <a:cs typeface="Trebuchet MS"/>
              </a:rPr>
              <a:t>for</a:t>
            </a:r>
            <a:r>
              <a:rPr lang="en-IN" sz="2600" spc="-130" dirty="0">
                <a:solidFill>
                  <a:schemeClr val="tx1"/>
                </a:solidFill>
                <a:latin typeface="Trebuchet MS"/>
                <a:cs typeface="Trebuchet MS"/>
              </a:rPr>
              <a:t> </a:t>
            </a:r>
            <a:r>
              <a:rPr lang="en-IN" sz="2600" spc="90" dirty="0">
                <a:solidFill>
                  <a:schemeClr val="tx1"/>
                </a:solidFill>
                <a:latin typeface="Trebuchet MS"/>
                <a:cs typeface="Trebuchet MS"/>
              </a:rPr>
              <a:t>training</a:t>
            </a:r>
            <a:r>
              <a:rPr lang="en-IN" sz="2600" spc="-130" dirty="0">
                <a:solidFill>
                  <a:schemeClr val="tx1"/>
                </a:solidFill>
                <a:latin typeface="Trebuchet MS"/>
                <a:cs typeface="Trebuchet MS"/>
              </a:rPr>
              <a:t> </a:t>
            </a:r>
            <a:r>
              <a:rPr lang="en-IN" sz="2600" spc="-345" dirty="0">
                <a:solidFill>
                  <a:schemeClr val="tx1"/>
                </a:solidFill>
                <a:latin typeface="Trebuchet MS"/>
                <a:cs typeface="Trebuchet MS"/>
              </a:rPr>
              <a:t>:</a:t>
            </a:r>
          </a:p>
          <a:p>
            <a:pPr marL="116205" lvl="1" indent="-116205">
              <a:lnSpc>
                <a:spcPct val="100000"/>
              </a:lnSpc>
              <a:spcBef>
                <a:spcPts val="480"/>
              </a:spcBef>
              <a:buSzPct val="59615"/>
              <a:buChar char="•"/>
              <a:tabLst>
                <a:tab pos="116205" algn="l"/>
              </a:tabLst>
            </a:pPr>
            <a:endParaRPr lang="en-IN" sz="2600" dirty="0">
              <a:solidFill>
                <a:schemeClr val="tx1"/>
              </a:solidFill>
              <a:latin typeface="Trebuchet MS"/>
              <a:cs typeface="Trebuchet MS"/>
            </a:endParaRPr>
          </a:p>
          <a:p>
            <a:pPr marL="342900" indent="-342900">
              <a:buFont typeface="Courier New" panose="02070309020205020404" pitchFamily="49" charset="0"/>
              <a:buChar char="o"/>
            </a:pPr>
            <a:r>
              <a:rPr lang="en-US" sz="2400" b="1" dirty="0">
                <a:solidFill>
                  <a:schemeClr val="tx1"/>
                </a:solidFill>
              </a:rPr>
              <a:t>LSTM + Autoencoder</a:t>
            </a:r>
            <a:endParaRPr lang="en-US" sz="2400" dirty="0">
              <a:solidFill>
                <a:schemeClr val="tx1"/>
              </a:solidFill>
            </a:endParaRPr>
          </a:p>
          <a:p>
            <a:pPr>
              <a:buFont typeface="Arial" panose="020B0604020202020204" pitchFamily="34" charset="0"/>
              <a:buChar char="•"/>
            </a:pPr>
            <a:r>
              <a:rPr lang="en-US" sz="2400" dirty="0">
                <a:solidFill>
                  <a:schemeClr val="tx1"/>
                </a:solidFill>
              </a:rPr>
              <a:t>Learns a compressed representation of the EEG signals.</a:t>
            </a:r>
          </a:p>
          <a:p>
            <a:pPr>
              <a:buFont typeface="Arial" panose="020B0604020202020204" pitchFamily="34" charset="0"/>
              <a:buChar char="•"/>
            </a:pPr>
            <a:r>
              <a:rPr lang="en-US" sz="2400" dirty="0">
                <a:solidFill>
                  <a:schemeClr val="tx1"/>
                </a:solidFill>
              </a:rPr>
              <a:t>Useful for anomaly detection and noise reduction.</a:t>
            </a:r>
          </a:p>
          <a:p>
            <a:pPr>
              <a:buFont typeface="Arial" panose="020B0604020202020204" pitchFamily="34" charset="0"/>
              <a:buChar char="•"/>
            </a:pPr>
            <a:endParaRPr lang="en-US" sz="2400" dirty="0">
              <a:solidFill>
                <a:schemeClr val="tx1"/>
              </a:solidFill>
            </a:endParaRPr>
          </a:p>
          <a:p>
            <a:pPr marL="342900" indent="-342900">
              <a:buFont typeface="Courier New" panose="02070309020205020404" pitchFamily="49" charset="0"/>
              <a:buChar char="o"/>
            </a:pPr>
            <a:r>
              <a:rPr lang="en-US" sz="2400" b="1" dirty="0">
                <a:solidFill>
                  <a:schemeClr val="tx1"/>
                </a:solidFill>
              </a:rPr>
              <a:t>Transformer</a:t>
            </a:r>
            <a:endParaRPr lang="en-US" sz="2400" dirty="0">
              <a:solidFill>
                <a:schemeClr val="tx1"/>
              </a:solidFill>
            </a:endParaRPr>
          </a:p>
          <a:p>
            <a:pPr>
              <a:buFont typeface="Arial" panose="020B0604020202020204" pitchFamily="34" charset="0"/>
              <a:buChar char="•"/>
            </a:pPr>
            <a:r>
              <a:rPr lang="en-US" sz="2400" dirty="0">
                <a:solidFill>
                  <a:schemeClr val="tx1"/>
                </a:solidFill>
              </a:rPr>
              <a:t>Based on self-attention mechanisms.</a:t>
            </a:r>
          </a:p>
          <a:p>
            <a:pPr>
              <a:buFont typeface="Arial" panose="020B0604020202020204" pitchFamily="34" charset="0"/>
              <a:buChar char="•"/>
            </a:pPr>
            <a:r>
              <a:rPr lang="en-US" sz="2400" dirty="0">
                <a:solidFill>
                  <a:schemeClr val="tx1"/>
                </a:solidFill>
              </a:rPr>
              <a:t>Handles long sequences efficiently.</a:t>
            </a:r>
          </a:p>
          <a:p>
            <a:pPr marL="12700">
              <a:lnSpc>
                <a:spcPct val="100000"/>
              </a:lnSpc>
              <a:spcBef>
                <a:spcPts val="580"/>
              </a:spcBef>
              <a:tabLst>
                <a:tab pos="363855" algn="l"/>
              </a:tabLst>
            </a:pPr>
            <a:endParaRPr lang="en-US" sz="2600" spc="100" dirty="0">
              <a:solidFill>
                <a:schemeClr val="tx1"/>
              </a:solidFill>
              <a:latin typeface="Trebuchet MS"/>
              <a:cs typeface="Trebuchet MS"/>
            </a:endParaRPr>
          </a:p>
          <a:p>
            <a:pPr marL="469900" indent="-457200">
              <a:lnSpc>
                <a:spcPct val="100000"/>
              </a:lnSpc>
              <a:spcBef>
                <a:spcPts val="580"/>
              </a:spcBef>
              <a:buFont typeface="Wingdings" panose="05000000000000000000" pitchFamily="2" charset="2"/>
              <a:buChar char="q"/>
              <a:tabLst>
                <a:tab pos="363855" algn="l"/>
              </a:tabLst>
            </a:pPr>
            <a:r>
              <a:rPr lang="en-US" sz="2600" b="1" spc="100" dirty="0">
                <a:solidFill>
                  <a:schemeClr val="tx1"/>
                </a:solidFill>
                <a:latin typeface="Trebuchet MS"/>
                <a:cs typeface="Trebuchet MS"/>
              </a:rPr>
              <a:t>Performance</a:t>
            </a:r>
            <a:r>
              <a:rPr lang="en-US" sz="2600" b="1" spc="-95" dirty="0">
                <a:solidFill>
                  <a:schemeClr val="tx1"/>
                </a:solidFill>
                <a:latin typeface="Trebuchet MS"/>
                <a:cs typeface="Trebuchet MS"/>
              </a:rPr>
              <a:t> </a:t>
            </a:r>
            <a:r>
              <a:rPr lang="en-US" sz="2600" b="1" spc="70" dirty="0">
                <a:solidFill>
                  <a:schemeClr val="tx1"/>
                </a:solidFill>
                <a:latin typeface="Trebuchet MS"/>
                <a:cs typeface="Trebuchet MS"/>
              </a:rPr>
              <a:t>Evaluation</a:t>
            </a:r>
            <a:endParaRPr lang="en-US" sz="2600" b="1" dirty="0">
              <a:solidFill>
                <a:schemeClr val="tx1"/>
              </a:solidFill>
              <a:latin typeface="Trebuchet MS"/>
              <a:cs typeface="Trebuchet MS"/>
            </a:endParaRPr>
          </a:p>
          <a:p>
            <a:pPr marL="116205" lvl="1" indent="-116205">
              <a:lnSpc>
                <a:spcPct val="100000"/>
              </a:lnSpc>
              <a:spcBef>
                <a:spcPts val="480"/>
              </a:spcBef>
              <a:buSzPct val="59615"/>
              <a:buChar char="•"/>
              <a:tabLst>
                <a:tab pos="116205" algn="l"/>
              </a:tabLst>
            </a:pPr>
            <a:r>
              <a:rPr lang="en-US" sz="2600" b="1" spc="80" dirty="0">
                <a:solidFill>
                  <a:schemeClr val="tx1"/>
                </a:solidFill>
                <a:latin typeface="Trebuchet MS"/>
                <a:cs typeface="Trebuchet MS"/>
              </a:rPr>
              <a:t>Metrics</a:t>
            </a:r>
            <a:r>
              <a:rPr lang="en-US" sz="2600" b="1" spc="-80" dirty="0">
                <a:solidFill>
                  <a:schemeClr val="tx1"/>
                </a:solidFill>
                <a:latin typeface="Trebuchet MS"/>
                <a:cs typeface="Trebuchet MS"/>
              </a:rPr>
              <a:t> </a:t>
            </a:r>
            <a:r>
              <a:rPr lang="en-US" sz="2600" b="1" spc="55" dirty="0">
                <a:solidFill>
                  <a:schemeClr val="tx1"/>
                </a:solidFill>
                <a:latin typeface="Trebuchet MS"/>
                <a:cs typeface="Trebuchet MS"/>
              </a:rPr>
              <a:t>Used:</a:t>
            </a:r>
            <a:r>
              <a:rPr lang="en-US" sz="2600" b="1" spc="-75" dirty="0">
                <a:solidFill>
                  <a:schemeClr val="tx1"/>
                </a:solidFill>
                <a:latin typeface="Trebuchet MS"/>
                <a:cs typeface="Trebuchet MS"/>
              </a:rPr>
              <a:t> </a:t>
            </a:r>
            <a:r>
              <a:rPr lang="en-US" sz="2600" spc="75" dirty="0">
                <a:solidFill>
                  <a:schemeClr val="tx1"/>
                </a:solidFill>
                <a:latin typeface="Trebuchet MS"/>
                <a:cs typeface="Trebuchet MS"/>
              </a:rPr>
              <a:t>Accuracy,</a:t>
            </a:r>
            <a:r>
              <a:rPr lang="en-US" sz="2600" spc="-75" dirty="0">
                <a:solidFill>
                  <a:schemeClr val="tx1"/>
                </a:solidFill>
                <a:latin typeface="Trebuchet MS"/>
                <a:cs typeface="Trebuchet MS"/>
              </a:rPr>
              <a:t> P</a:t>
            </a:r>
            <a:r>
              <a:rPr lang="en-US" sz="2600" dirty="0">
                <a:solidFill>
                  <a:schemeClr val="tx1"/>
                </a:solidFill>
                <a:latin typeface="Trebuchet MS"/>
                <a:cs typeface="Trebuchet MS"/>
              </a:rPr>
              <a:t>recision </a:t>
            </a:r>
            <a:r>
              <a:rPr lang="en-US" sz="2600" spc="-20" dirty="0">
                <a:solidFill>
                  <a:schemeClr val="tx1"/>
                </a:solidFill>
                <a:latin typeface="Trebuchet MS"/>
                <a:cs typeface="Trebuchet MS"/>
              </a:rPr>
              <a:t>recall,</a:t>
            </a:r>
            <a:r>
              <a:rPr lang="en-US" sz="2600" spc="-75" dirty="0">
                <a:solidFill>
                  <a:schemeClr val="tx1"/>
                </a:solidFill>
                <a:latin typeface="Trebuchet MS"/>
                <a:cs typeface="Trebuchet MS"/>
              </a:rPr>
              <a:t> </a:t>
            </a:r>
            <a:r>
              <a:rPr lang="en-US" sz="2600" spc="-100" dirty="0">
                <a:solidFill>
                  <a:schemeClr val="tx1"/>
                </a:solidFill>
                <a:latin typeface="Trebuchet MS"/>
                <a:cs typeface="Trebuchet MS"/>
              </a:rPr>
              <a:t>F1-</a:t>
            </a:r>
            <a:r>
              <a:rPr lang="en-US" sz="2600" dirty="0">
                <a:solidFill>
                  <a:schemeClr val="tx1"/>
                </a:solidFill>
                <a:latin typeface="Trebuchet MS"/>
                <a:cs typeface="Trebuchet MS"/>
              </a:rPr>
              <a:t>score,</a:t>
            </a:r>
            <a:r>
              <a:rPr lang="en-US" sz="2600" spc="-75" dirty="0">
                <a:solidFill>
                  <a:schemeClr val="tx1"/>
                </a:solidFill>
                <a:latin typeface="Trebuchet MS"/>
                <a:cs typeface="Trebuchet MS"/>
              </a:rPr>
              <a:t> </a:t>
            </a:r>
            <a:r>
              <a:rPr lang="en-US" sz="2600" spc="220" dirty="0">
                <a:solidFill>
                  <a:schemeClr val="tx1"/>
                </a:solidFill>
                <a:latin typeface="Trebuchet MS"/>
                <a:cs typeface="Trebuchet MS"/>
              </a:rPr>
              <a:t>and</a:t>
            </a:r>
            <a:r>
              <a:rPr lang="en-US" sz="2600" spc="-75" dirty="0">
                <a:solidFill>
                  <a:schemeClr val="tx1"/>
                </a:solidFill>
                <a:latin typeface="Trebuchet MS"/>
                <a:cs typeface="Trebuchet MS"/>
              </a:rPr>
              <a:t> </a:t>
            </a:r>
            <a:r>
              <a:rPr lang="en-US" sz="2600" spc="100" dirty="0">
                <a:solidFill>
                  <a:schemeClr val="tx1"/>
                </a:solidFill>
                <a:latin typeface="Trebuchet MS"/>
                <a:cs typeface="Trebuchet MS"/>
              </a:rPr>
              <a:t>confusion</a:t>
            </a:r>
            <a:r>
              <a:rPr lang="en-US" sz="2600" spc="-80" dirty="0">
                <a:solidFill>
                  <a:schemeClr val="tx1"/>
                </a:solidFill>
                <a:latin typeface="Trebuchet MS"/>
                <a:cs typeface="Trebuchet MS"/>
              </a:rPr>
              <a:t> </a:t>
            </a:r>
            <a:r>
              <a:rPr lang="en-US" sz="2600" spc="-10" dirty="0">
                <a:solidFill>
                  <a:schemeClr val="tx1"/>
                </a:solidFill>
                <a:latin typeface="Trebuchet MS"/>
                <a:cs typeface="Trebuchet MS"/>
              </a:rPr>
              <a:t>matrix.</a:t>
            </a:r>
            <a:endParaRPr lang="en-US" sz="2600" dirty="0">
              <a:solidFill>
                <a:schemeClr val="tx1"/>
              </a:solidFill>
              <a:latin typeface="Trebuchet MS"/>
              <a:cs typeface="Trebuchet MS"/>
            </a:endParaRPr>
          </a:p>
          <a:p>
            <a:pPr marL="12700" marR="5080" algn="just">
              <a:lnSpc>
                <a:spcPct val="115399"/>
              </a:lnSpc>
              <a:spcBef>
                <a:spcPts val="100"/>
              </a:spcBef>
            </a:pPr>
            <a:endParaRPr sz="2600" dirty="0">
              <a:latin typeface="Trebuchet MS"/>
              <a:cs typeface="Trebuchet MS"/>
            </a:endParaRPr>
          </a:p>
        </p:txBody>
      </p:sp>
      <p:grpSp>
        <p:nvGrpSpPr>
          <p:cNvPr id="3" name="object 3">
            <a:extLst>
              <a:ext uri="{FF2B5EF4-FFF2-40B4-BE49-F238E27FC236}">
                <a16:creationId xmlns:a16="http://schemas.microsoft.com/office/drawing/2014/main" id="{7EA2D058-3733-B456-BE76-B895E11137B1}"/>
              </a:ext>
            </a:extLst>
          </p:cNvPr>
          <p:cNvGrpSpPr/>
          <p:nvPr/>
        </p:nvGrpSpPr>
        <p:grpSpPr>
          <a:xfrm>
            <a:off x="13979307" y="0"/>
            <a:ext cx="4309110" cy="7684770"/>
            <a:chOff x="13979307" y="0"/>
            <a:chExt cx="4309110" cy="7684770"/>
          </a:xfrm>
        </p:grpSpPr>
        <p:sp>
          <p:nvSpPr>
            <p:cNvPr id="4" name="object 4">
              <a:extLst>
                <a:ext uri="{FF2B5EF4-FFF2-40B4-BE49-F238E27FC236}">
                  <a16:creationId xmlns:a16="http://schemas.microsoft.com/office/drawing/2014/main" id="{939EC052-0AAF-EA11-41F7-A3C2140D4DE5}"/>
                </a:ext>
              </a:extLst>
            </p:cNvPr>
            <p:cNvSpPr/>
            <p:nvPr/>
          </p:nvSpPr>
          <p:spPr>
            <a:xfrm>
              <a:off x="13979307" y="0"/>
              <a:ext cx="4309110" cy="7684770"/>
            </a:xfrm>
            <a:custGeom>
              <a:avLst/>
              <a:gdLst/>
              <a:ahLst/>
              <a:cxnLst/>
              <a:rect l="l" t="t" r="r" b="b"/>
              <a:pathLst>
                <a:path w="4309109" h="7684770">
                  <a:moveTo>
                    <a:pt x="3521290" y="7684768"/>
                  </a:moveTo>
                  <a:lnTo>
                    <a:pt x="4308692" y="7684768"/>
                  </a:lnTo>
                  <a:lnTo>
                    <a:pt x="4308692" y="0"/>
                  </a:lnTo>
                  <a:lnTo>
                    <a:pt x="3458262" y="0"/>
                  </a:lnTo>
                  <a:lnTo>
                    <a:pt x="248509" y="3191395"/>
                  </a:lnTo>
                  <a:lnTo>
                    <a:pt x="219927" y="3221405"/>
                  </a:lnTo>
                  <a:lnTo>
                    <a:pt x="192844" y="3252774"/>
                  </a:lnTo>
                  <a:lnTo>
                    <a:pt x="167326" y="3285430"/>
                  </a:lnTo>
                  <a:lnTo>
                    <a:pt x="143432" y="3319292"/>
                  </a:lnTo>
                  <a:lnTo>
                    <a:pt x="121221" y="3354280"/>
                  </a:lnTo>
                  <a:lnTo>
                    <a:pt x="100745" y="3390311"/>
                  </a:lnTo>
                  <a:lnTo>
                    <a:pt x="82052" y="3427300"/>
                  </a:lnTo>
                  <a:lnTo>
                    <a:pt x="65189" y="3465156"/>
                  </a:lnTo>
                  <a:lnTo>
                    <a:pt x="50192" y="3503792"/>
                  </a:lnTo>
                  <a:lnTo>
                    <a:pt x="37102" y="3543113"/>
                  </a:lnTo>
                  <a:lnTo>
                    <a:pt x="25947" y="3583027"/>
                  </a:lnTo>
                  <a:lnTo>
                    <a:pt x="16755" y="3623438"/>
                  </a:lnTo>
                  <a:lnTo>
                    <a:pt x="9546" y="3664249"/>
                  </a:lnTo>
                  <a:lnTo>
                    <a:pt x="4340" y="3705364"/>
                  </a:lnTo>
                  <a:lnTo>
                    <a:pt x="1147" y="3746684"/>
                  </a:lnTo>
                  <a:lnTo>
                    <a:pt x="0" y="3798473"/>
                  </a:lnTo>
                  <a:lnTo>
                    <a:pt x="149" y="3808833"/>
                  </a:lnTo>
                  <a:lnTo>
                    <a:pt x="2013" y="3850234"/>
                  </a:lnTo>
                  <a:lnTo>
                    <a:pt x="5897" y="3891495"/>
                  </a:lnTo>
                  <a:lnTo>
                    <a:pt x="11792" y="3932516"/>
                  </a:lnTo>
                  <a:lnTo>
                    <a:pt x="19682" y="3973202"/>
                  </a:lnTo>
                  <a:lnTo>
                    <a:pt x="29550" y="4013453"/>
                  </a:lnTo>
                  <a:lnTo>
                    <a:pt x="41371" y="4053174"/>
                  </a:lnTo>
                  <a:lnTo>
                    <a:pt x="55118" y="4092271"/>
                  </a:lnTo>
                  <a:lnTo>
                    <a:pt x="70758" y="4130650"/>
                  </a:lnTo>
                  <a:lnTo>
                    <a:pt x="88253" y="4168219"/>
                  </a:lnTo>
                  <a:lnTo>
                    <a:pt x="107562" y="4204889"/>
                  </a:lnTo>
                  <a:lnTo>
                    <a:pt x="128639" y="4240573"/>
                  </a:lnTo>
                  <a:lnTo>
                    <a:pt x="151433" y="4275184"/>
                  </a:lnTo>
                  <a:lnTo>
                    <a:pt x="175889" y="4308642"/>
                  </a:lnTo>
                  <a:lnTo>
                    <a:pt x="201950" y="4340865"/>
                  </a:lnTo>
                  <a:lnTo>
                    <a:pt x="229555" y="4371777"/>
                  </a:lnTo>
                  <a:lnTo>
                    <a:pt x="3521290" y="7684768"/>
                  </a:lnTo>
                  <a:close/>
                </a:path>
              </a:pathLst>
            </a:custGeom>
            <a:solidFill>
              <a:srgbClr val="E3DBBF"/>
            </a:solidFill>
          </p:spPr>
          <p:txBody>
            <a:bodyPr wrap="square" lIns="0" tIns="0" rIns="0" bIns="0" rtlCol="0"/>
            <a:lstStyle/>
            <a:p>
              <a:endParaRPr/>
            </a:p>
          </p:txBody>
        </p:sp>
        <p:sp>
          <p:nvSpPr>
            <p:cNvPr id="5" name="object 5">
              <a:extLst>
                <a:ext uri="{FF2B5EF4-FFF2-40B4-BE49-F238E27FC236}">
                  <a16:creationId xmlns:a16="http://schemas.microsoft.com/office/drawing/2014/main" id="{A50A420E-61FE-9D6D-349E-D0D544DAF7FA}"/>
                </a:ext>
              </a:extLst>
            </p:cNvPr>
            <p:cNvSpPr/>
            <p:nvPr/>
          </p:nvSpPr>
          <p:spPr>
            <a:xfrm>
              <a:off x="16526831" y="5478063"/>
              <a:ext cx="1761489" cy="2207260"/>
            </a:xfrm>
            <a:custGeom>
              <a:avLst/>
              <a:gdLst/>
              <a:ahLst/>
              <a:cxnLst/>
              <a:rect l="l" t="t" r="r" b="b"/>
              <a:pathLst>
                <a:path w="1761490" h="2207259">
                  <a:moveTo>
                    <a:pt x="79380" y="2206704"/>
                  </a:moveTo>
                  <a:lnTo>
                    <a:pt x="1761168" y="2206704"/>
                  </a:lnTo>
                  <a:lnTo>
                    <a:pt x="1761168" y="0"/>
                  </a:lnTo>
                  <a:lnTo>
                    <a:pt x="117503" y="1633096"/>
                  </a:lnTo>
                  <a:lnTo>
                    <a:pt x="69344" y="1698216"/>
                  </a:lnTo>
                  <a:lnTo>
                    <a:pt x="33054" y="1770625"/>
                  </a:lnTo>
                  <a:lnTo>
                    <a:pt x="9710" y="1848181"/>
                  </a:lnTo>
                  <a:lnTo>
                    <a:pt x="0" y="1928591"/>
                  </a:lnTo>
                  <a:lnTo>
                    <a:pt x="4211" y="2009476"/>
                  </a:lnTo>
                  <a:lnTo>
                    <a:pt x="22219" y="2088443"/>
                  </a:lnTo>
                  <a:lnTo>
                    <a:pt x="53492" y="2163156"/>
                  </a:lnTo>
                  <a:lnTo>
                    <a:pt x="79380" y="2206704"/>
                  </a:lnTo>
                  <a:close/>
                </a:path>
              </a:pathLst>
            </a:custGeom>
            <a:solidFill>
              <a:srgbClr val="D1C8A8"/>
            </a:solidFill>
          </p:spPr>
          <p:txBody>
            <a:bodyPr wrap="square" lIns="0" tIns="0" rIns="0" bIns="0" rtlCol="0"/>
            <a:lstStyle/>
            <a:p>
              <a:endParaRPr/>
            </a:p>
          </p:txBody>
        </p:sp>
        <p:sp>
          <p:nvSpPr>
            <p:cNvPr id="6" name="object 6">
              <a:extLst>
                <a:ext uri="{FF2B5EF4-FFF2-40B4-BE49-F238E27FC236}">
                  <a16:creationId xmlns:a16="http://schemas.microsoft.com/office/drawing/2014/main" id="{92BFCA32-7CBA-7368-F963-CFBE5C343C01}"/>
                </a:ext>
              </a:extLst>
            </p:cNvPr>
            <p:cNvSpPr/>
            <p:nvPr/>
          </p:nvSpPr>
          <p:spPr>
            <a:xfrm>
              <a:off x="15287338" y="0"/>
              <a:ext cx="3001010" cy="4229100"/>
            </a:xfrm>
            <a:custGeom>
              <a:avLst/>
              <a:gdLst/>
              <a:ahLst/>
              <a:cxnLst/>
              <a:rect l="l" t="t" r="r" b="b"/>
              <a:pathLst>
                <a:path w="3001009" h="4229100">
                  <a:moveTo>
                    <a:pt x="2860694" y="4228927"/>
                  </a:moveTo>
                  <a:lnTo>
                    <a:pt x="2906763" y="4226675"/>
                  </a:lnTo>
                  <a:lnTo>
                    <a:pt x="2952394" y="4219943"/>
                  </a:lnTo>
                  <a:lnTo>
                    <a:pt x="2997150" y="4208793"/>
                  </a:lnTo>
                  <a:lnTo>
                    <a:pt x="3000660" y="4207687"/>
                  </a:lnTo>
                  <a:lnTo>
                    <a:pt x="3000660" y="0"/>
                  </a:lnTo>
                  <a:lnTo>
                    <a:pt x="1161369" y="0"/>
                  </a:lnTo>
                  <a:lnTo>
                    <a:pt x="137333" y="1017454"/>
                  </a:lnTo>
                  <a:lnTo>
                    <a:pt x="106424" y="1051716"/>
                  </a:lnTo>
                  <a:lnTo>
                    <a:pt x="79010" y="1088835"/>
                  </a:lnTo>
                  <a:lnTo>
                    <a:pt x="55354" y="1128455"/>
                  </a:lnTo>
                  <a:lnTo>
                    <a:pt x="35683" y="1170196"/>
                  </a:lnTo>
                  <a:lnTo>
                    <a:pt x="20185" y="1213660"/>
                  </a:lnTo>
                  <a:lnTo>
                    <a:pt x="9007" y="1258431"/>
                  </a:lnTo>
                  <a:lnTo>
                    <a:pt x="2257" y="1304079"/>
                  </a:lnTo>
                  <a:lnTo>
                    <a:pt x="0" y="1350169"/>
                  </a:lnTo>
                  <a:lnTo>
                    <a:pt x="141" y="1361712"/>
                  </a:lnTo>
                  <a:lnTo>
                    <a:pt x="3526" y="1407732"/>
                  </a:lnTo>
                  <a:lnTo>
                    <a:pt x="11391" y="1453201"/>
                  </a:lnTo>
                  <a:lnTo>
                    <a:pt x="23660" y="1497685"/>
                  </a:lnTo>
                  <a:lnTo>
                    <a:pt x="40217" y="1540756"/>
                  </a:lnTo>
                  <a:lnTo>
                    <a:pt x="60904" y="1582004"/>
                  </a:lnTo>
                  <a:lnTo>
                    <a:pt x="85522" y="1621033"/>
                  </a:lnTo>
                  <a:lnTo>
                    <a:pt x="113836" y="1657470"/>
                  </a:lnTo>
                  <a:lnTo>
                    <a:pt x="2527979" y="4091907"/>
                  </a:lnTo>
                  <a:lnTo>
                    <a:pt x="2562273" y="4122752"/>
                  </a:lnTo>
                  <a:lnTo>
                    <a:pt x="2599411" y="4150105"/>
                  </a:lnTo>
                  <a:lnTo>
                    <a:pt x="2639041" y="4173706"/>
                  </a:lnTo>
                  <a:lnTo>
                    <a:pt x="2680782" y="4193331"/>
                  </a:lnTo>
                  <a:lnTo>
                    <a:pt x="2724238" y="4208793"/>
                  </a:lnTo>
                  <a:lnTo>
                    <a:pt x="2768993" y="4219943"/>
                  </a:lnTo>
                  <a:lnTo>
                    <a:pt x="2814620" y="4226675"/>
                  </a:lnTo>
                  <a:lnTo>
                    <a:pt x="2860694" y="4228927"/>
                  </a:lnTo>
                  <a:close/>
                </a:path>
              </a:pathLst>
            </a:custGeom>
            <a:solidFill>
              <a:srgbClr val="CBC3AC">
                <a:alpha val="88999"/>
              </a:srgbClr>
            </a:solidFill>
          </p:spPr>
          <p:txBody>
            <a:bodyPr wrap="square" lIns="0" tIns="0" rIns="0" bIns="0" rtlCol="0"/>
            <a:lstStyle/>
            <a:p>
              <a:endParaRPr/>
            </a:p>
          </p:txBody>
        </p:sp>
      </p:grpSp>
      <p:sp>
        <p:nvSpPr>
          <p:cNvPr id="7" name="object 7">
            <a:extLst>
              <a:ext uri="{FF2B5EF4-FFF2-40B4-BE49-F238E27FC236}">
                <a16:creationId xmlns:a16="http://schemas.microsoft.com/office/drawing/2014/main" id="{1BAFA520-E4F1-9FC9-2B47-CAE1D9337914}"/>
              </a:ext>
            </a:extLst>
          </p:cNvPr>
          <p:cNvSpPr txBox="1">
            <a:spLocks noGrp="1"/>
          </p:cNvSpPr>
          <p:nvPr>
            <p:ph type="title"/>
          </p:nvPr>
        </p:nvSpPr>
        <p:spPr>
          <a:xfrm>
            <a:off x="0" y="1151632"/>
            <a:ext cx="8945880" cy="1361911"/>
          </a:xfrm>
          <a:prstGeom prst="rect">
            <a:avLst/>
          </a:prstGeom>
          <a:solidFill>
            <a:srgbClr val="726242"/>
          </a:solidFill>
        </p:spPr>
        <p:txBody>
          <a:bodyPr vert="horz" wrap="square" lIns="0" tIns="541020" rIns="0" bIns="0" rtlCol="0">
            <a:spAutoFit/>
          </a:bodyPr>
          <a:lstStyle/>
          <a:p>
            <a:pPr marL="1279525" algn="ctr">
              <a:lnSpc>
                <a:spcPct val="100000"/>
              </a:lnSpc>
              <a:spcBef>
                <a:spcPts val="4260"/>
              </a:spcBef>
            </a:pPr>
            <a:r>
              <a:rPr sz="5300" spc="540" dirty="0"/>
              <a:t>Experimental</a:t>
            </a:r>
            <a:r>
              <a:rPr sz="5300" spc="175" dirty="0"/>
              <a:t> </a:t>
            </a:r>
            <a:r>
              <a:rPr lang="en-IN" sz="5300" spc="395" dirty="0"/>
              <a:t>Setup</a:t>
            </a:r>
            <a:endParaRPr sz="5300" dirty="0"/>
          </a:p>
        </p:txBody>
      </p:sp>
      <p:sp>
        <p:nvSpPr>
          <p:cNvPr id="10" name="object 10">
            <a:extLst>
              <a:ext uri="{FF2B5EF4-FFF2-40B4-BE49-F238E27FC236}">
                <a16:creationId xmlns:a16="http://schemas.microsoft.com/office/drawing/2014/main" id="{11AE1924-4931-4974-6645-7AE95F579598}"/>
              </a:ext>
            </a:extLst>
          </p:cNvPr>
          <p:cNvSpPr txBox="1"/>
          <p:nvPr/>
        </p:nvSpPr>
        <p:spPr>
          <a:xfrm>
            <a:off x="15890056" y="8027345"/>
            <a:ext cx="2397125" cy="1163139"/>
          </a:xfrm>
          <a:prstGeom prst="rect">
            <a:avLst/>
          </a:prstGeom>
          <a:solidFill>
            <a:srgbClr val="CBC3AC"/>
          </a:solidFill>
        </p:spPr>
        <p:txBody>
          <a:bodyPr vert="horz" wrap="square" lIns="0" tIns="8890" rIns="0" bIns="0" rtlCol="0">
            <a:spAutoFit/>
          </a:bodyPr>
          <a:lstStyle/>
          <a:p>
            <a:pPr marL="427990">
              <a:lnSpc>
                <a:spcPct val="100000"/>
              </a:lnSpc>
              <a:spcBef>
                <a:spcPts val="70"/>
              </a:spcBef>
            </a:pPr>
            <a:r>
              <a:rPr sz="7500" b="1" spc="1415" dirty="0">
                <a:solidFill>
                  <a:srgbClr val="F2F2E9"/>
                </a:solidFill>
                <a:latin typeface="Arial"/>
                <a:cs typeface="Arial"/>
              </a:rPr>
              <a:t>0</a:t>
            </a:r>
            <a:r>
              <a:rPr lang="en-IN" sz="7500" b="1" spc="1415" dirty="0">
                <a:solidFill>
                  <a:srgbClr val="F2F2E9"/>
                </a:solidFill>
                <a:latin typeface="Arial"/>
                <a:cs typeface="Arial"/>
              </a:rPr>
              <a:t>8</a:t>
            </a:r>
            <a:endParaRPr sz="7500" dirty="0">
              <a:latin typeface="Arial"/>
              <a:cs typeface="Arial"/>
            </a:endParaRPr>
          </a:p>
        </p:txBody>
      </p:sp>
      <p:pic>
        <p:nvPicPr>
          <p:cNvPr id="11" name="object 9">
            <a:extLst>
              <a:ext uri="{FF2B5EF4-FFF2-40B4-BE49-F238E27FC236}">
                <a16:creationId xmlns:a16="http://schemas.microsoft.com/office/drawing/2014/main" id="{8B51788E-EE90-7642-CD77-4AA5A54BA665}"/>
              </a:ext>
            </a:extLst>
          </p:cNvPr>
          <p:cNvPicPr/>
          <p:nvPr/>
        </p:nvPicPr>
        <p:blipFill>
          <a:blip r:embed="rId2" cstate="print"/>
          <a:stretch>
            <a:fillRect/>
          </a:stretch>
        </p:blipFill>
        <p:spPr>
          <a:xfrm>
            <a:off x="14405928" y="9201657"/>
            <a:ext cx="3882072" cy="608441"/>
          </a:xfrm>
          <a:prstGeom prst="rect">
            <a:avLst/>
          </a:prstGeom>
        </p:spPr>
      </p:pic>
      <p:sp>
        <p:nvSpPr>
          <p:cNvPr id="12" name="Rectangle 1">
            <a:extLst>
              <a:ext uri="{FF2B5EF4-FFF2-40B4-BE49-F238E27FC236}">
                <a16:creationId xmlns:a16="http://schemas.microsoft.com/office/drawing/2014/main" id="{B28B3AB3-03FB-37C2-8C14-2F70810B5A17}"/>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4669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34241" y="3590032"/>
            <a:ext cx="85725" cy="85724"/>
          </a:xfrm>
          <a:prstGeom prst="rect">
            <a:avLst/>
          </a:prstGeom>
        </p:spPr>
      </p:pic>
      <p:sp>
        <p:nvSpPr>
          <p:cNvPr id="3" name="object 3"/>
          <p:cNvSpPr txBox="1"/>
          <p:nvPr/>
        </p:nvSpPr>
        <p:spPr>
          <a:xfrm>
            <a:off x="3445527" y="3269732"/>
            <a:ext cx="11537950" cy="1948547"/>
          </a:xfrm>
          <a:prstGeom prst="rect">
            <a:avLst/>
          </a:prstGeom>
        </p:spPr>
        <p:txBody>
          <a:bodyPr vert="horz" wrap="square" lIns="0" tIns="11430" rIns="0" bIns="0" rtlCol="0">
            <a:spAutoFit/>
          </a:bodyPr>
          <a:lstStyle/>
          <a:p>
            <a:pPr marL="12700" marR="5080" indent="88265">
              <a:lnSpc>
                <a:spcPct val="116199"/>
              </a:lnSpc>
              <a:spcBef>
                <a:spcPts val="90"/>
              </a:spcBef>
            </a:pPr>
            <a:r>
              <a:rPr sz="2850" spc="-45" dirty="0">
                <a:solidFill>
                  <a:srgbClr val="443F2A"/>
                </a:solidFill>
                <a:latin typeface="Trebuchet MS"/>
                <a:cs typeface="Trebuchet MS"/>
              </a:rPr>
              <a:t>Result</a:t>
            </a:r>
            <a:r>
              <a:rPr sz="2850" spc="-240" dirty="0">
                <a:solidFill>
                  <a:srgbClr val="443F2A"/>
                </a:solidFill>
                <a:latin typeface="Trebuchet MS"/>
                <a:cs typeface="Trebuchet MS"/>
              </a:rPr>
              <a:t> </a:t>
            </a:r>
            <a:r>
              <a:rPr sz="2850" dirty="0">
                <a:solidFill>
                  <a:srgbClr val="443F2A"/>
                </a:solidFill>
                <a:latin typeface="Trebuchet MS"/>
                <a:cs typeface="Trebuchet MS"/>
              </a:rPr>
              <a:t>optained</a:t>
            </a:r>
            <a:r>
              <a:rPr sz="2850" spc="-235" dirty="0">
                <a:solidFill>
                  <a:srgbClr val="443F2A"/>
                </a:solidFill>
                <a:latin typeface="Trebuchet MS"/>
                <a:cs typeface="Trebuchet MS"/>
              </a:rPr>
              <a:t> </a:t>
            </a:r>
            <a:r>
              <a:rPr sz="2850" spc="60" dirty="0">
                <a:solidFill>
                  <a:srgbClr val="443F2A"/>
                </a:solidFill>
                <a:latin typeface="Trebuchet MS"/>
                <a:cs typeface="Trebuchet MS"/>
              </a:rPr>
              <a:t>using</a:t>
            </a:r>
            <a:r>
              <a:rPr sz="2850" spc="-240" dirty="0">
                <a:solidFill>
                  <a:srgbClr val="443F2A"/>
                </a:solidFill>
                <a:latin typeface="Trebuchet MS"/>
                <a:cs typeface="Trebuchet MS"/>
              </a:rPr>
              <a:t> </a:t>
            </a:r>
            <a:r>
              <a:rPr sz="2850" spc="75" dirty="0">
                <a:solidFill>
                  <a:srgbClr val="443F2A"/>
                </a:solidFill>
                <a:latin typeface="Trebuchet MS"/>
                <a:cs typeface="Trebuchet MS"/>
              </a:rPr>
              <a:t>LSTM</a:t>
            </a:r>
            <a:r>
              <a:rPr sz="2850" spc="-235" dirty="0">
                <a:solidFill>
                  <a:srgbClr val="443F2A"/>
                </a:solidFill>
                <a:latin typeface="Trebuchet MS"/>
                <a:cs typeface="Trebuchet MS"/>
              </a:rPr>
              <a:t> </a:t>
            </a:r>
            <a:r>
              <a:rPr sz="2850" spc="-60" dirty="0">
                <a:solidFill>
                  <a:srgbClr val="443F2A"/>
                </a:solidFill>
                <a:latin typeface="Trebuchet MS"/>
                <a:cs typeface="Trebuchet MS"/>
              </a:rPr>
              <a:t>for</a:t>
            </a:r>
            <a:r>
              <a:rPr sz="2850" spc="-240" dirty="0">
                <a:solidFill>
                  <a:srgbClr val="443F2A"/>
                </a:solidFill>
                <a:latin typeface="Trebuchet MS"/>
                <a:cs typeface="Trebuchet MS"/>
              </a:rPr>
              <a:t> </a:t>
            </a:r>
            <a:r>
              <a:rPr sz="2850" spc="-45" dirty="0">
                <a:solidFill>
                  <a:srgbClr val="443F2A"/>
                </a:solidFill>
                <a:latin typeface="Trebuchet MS"/>
                <a:cs typeface="Trebuchet MS"/>
              </a:rPr>
              <a:t>feature</a:t>
            </a:r>
            <a:r>
              <a:rPr sz="2850" spc="-235" dirty="0">
                <a:solidFill>
                  <a:srgbClr val="443F2A"/>
                </a:solidFill>
                <a:latin typeface="Trebuchet MS"/>
                <a:cs typeface="Trebuchet MS"/>
              </a:rPr>
              <a:t> </a:t>
            </a:r>
            <a:r>
              <a:rPr sz="2850" spc="-40" dirty="0">
                <a:solidFill>
                  <a:srgbClr val="443F2A"/>
                </a:solidFill>
                <a:latin typeface="Trebuchet MS"/>
                <a:cs typeface="Trebuchet MS"/>
              </a:rPr>
              <a:t>extraction</a:t>
            </a:r>
            <a:r>
              <a:rPr sz="2850" spc="-240" dirty="0">
                <a:solidFill>
                  <a:srgbClr val="443F2A"/>
                </a:solidFill>
                <a:latin typeface="Trebuchet MS"/>
                <a:cs typeface="Trebuchet MS"/>
              </a:rPr>
              <a:t> </a:t>
            </a:r>
            <a:r>
              <a:rPr sz="2850" dirty="0">
                <a:solidFill>
                  <a:srgbClr val="443F2A"/>
                </a:solidFill>
                <a:latin typeface="Trebuchet MS"/>
                <a:cs typeface="Trebuchet MS"/>
              </a:rPr>
              <a:t>&amp;</a:t>
            </a:r>
            <a:r>
              <a:rPr sz="2850" spc="-235" dirty="0">
                <a:solidFill>
                  <a:srgbClr val="443F2A"/>
                </a:solidFill>
                <a:latin typeface="Trebuchet MS"/>
                <a:cs typeface="Trebuchet MS"/>
              </a:rPr>
              <a:t> </a:t>
            </a:r>
            <a:r>
              <a:rPr sz="2850" spc="-10" dirty="0">
                <a:solidFill>
                  <a:srgbClr val="443F2A"/>
                </a:solidFill>
                <a:latin typeface="Trebuchet MS"/>
                <a:cs typeface="Trebuchet MS"/>
              </a:rPr>
              <a:t>LSTM+Autoencoder </a:t>
            </a:r>
            <a:r>
              <a:rPr sz="2850" spc="-60" dirty="0">
                <a:solidFill>
                  <a:srgbClr val="443F2A"/>
                </a:solidFill>
                <a:latin typeface="Trebuchet MS"/>
                <a:cs typeface="Trebuchet MS"/>
              </a:rPr>
              <a:t>for</a:t>
            </a:r>
            <a:r>
              <a:rPr sz="2850" spc="-310" dirty="0">
                <a:solidFill>
                  <a:srgbClr val="443F2A"/>
                </a:solidFill>
                <a:latin typeface="Trebuchet MS"/>
                <a:cs typeface="Trebuchet MS"/>
              </a:rPr>
              <a:t> </a:t>
            </a:r>
            <a:r>
              <a:rPr sz="2850" dirty="0">
                <a:solidFill>
                  <a:srgbClr val="443F2A"/>
                </a:solidFill>
                <a:latin typeface="Trebuchet MS"/>
                <a:cs typeface="Trebuchet MS"/>
              </a:rPr>
              <a:t>model</a:t>
            </a:r>
            <a:r>
              <a:rPr sz="2850" spc="-305" dirty="0">
                <a:solidFill>
                  <a:srgbClr val="443F2A"/>
                </a:solidFill>
                <a:latin typeface="Trebuchet MS"/>
                <a:cs typeface="Trebuchet MS"/>
              </a:rPr>
              <a:t> </a:t>
            </a:r>
            <a:r>
              <a:rPr sz="2850" spc="-10" dirty="0">
                <a:solidFill>
                  <a:srgbClr val="443F2A"/>
                </a:solidFill>
                <a:latin typeface="Trebuchet MS"/>
                <a:cs typeface="Trebuchet MS"/>
              </a:rPr>
              <a:t>training.</a:t>
            </a:r>
            <a:endParaRPr lang="en-IN" sz="2850" spc="-10" dirty="0">
              <a:solidFill>
                <a:srgbClr val="443F2A"/>
              </a:solidFill>
              <a:latin typeface="Trebuchet MS"/>
              <a:cs typeface="Trebuchet MS"/>
            </a:endParaRPr>
          </a:p>
          <a:p>
            <a:pPr marL="12700" marR="5080" indent="88265">
              <a:lnSpc>
                <a:spcPct val="116199"/>
              </a:lnSpc>
              <a:spcBef>
                <a:spcPts val="90"/>
              </a:spcBef>
            </a:pPr>
            <a:r>
              <a:rPr lang="en-IN" sz="2400" b="1" spc="-10" dirty="0">
                <a:solidFill>
                  <a:srgbClr val="443F2A"/>
                </a:solidFill>
                <a:latin typeface="Trebuchet MS"/>
                <a:cs typeface="Trebuchet MS"/>
              </a:rPr>
              <a:t>Layers:</a:t>
            </a:r>
          </a:p>
          <a:p>
            <a:pPr marL="12700" marR="5080" indent="88265">
              <a:lnSpc>
                <a:spcPct val="116199"/>
              </a:lnSpc>
              <a:spcBef>
                <a:spcPts val="90"/>
              </a:spcBef>
            </a:pPr>
            <a:endParaRPr sz="2850" dirty="0">
              <a:latin typeface="Trebuchet MS"/>
              <a:cs typeface="Trebuchet MS"/>
            </a:endParaRPr>
          </a:p>
        </p:txBody>
      </p:sp>
      <p:grpSp>
        <p:nvGrpSpPr>
          <p:cNvPr id="4" name="object 4"/>
          <p:cNvGrpSpPr/>
          <p:nvPr/>
        </p:nvGrpSpPr>
        <p:grpSpPr>
          <a:xfrm>
            <a:off x="0" y="1028700"/>
            <a:ext cx="12564745" cy="9258300"/>
            <a:chOff x="0" y="1028700"/>
            <a:chExt cx="12564745" cy="9258300"/>
          </a:xfrm>
        </p:grpSpPr>
        <p:sp>
          <p:nvSpPr>
            <p:cNvPr id="5" name="object 5"/>
            <p:cNvSpPr/>
            <p:nvPr/>
          </p:nvSpPr>
          <p:spPr>
            <a:xfrm>
              <a:off x="0" y="1028700"/>
              <a:ext cx="12564745" cy="2113915"/>
            </a:xfrm>
            <a:custGeom>
              <a:avLst/>
              <a:gdLst/>
              <a:ahLst/>
              <a:cxnLst/>
              <a:rect l="l" t="t" r="r" b="b"/>
              <a:pathLst>
                <a:path w="12564745" h="2113915">
                  <a:moveTo>
                    <a:pt x="12564310" y="2113313"/>
                  </a:moveTo>
                  <a:lnTo>
                    <a:pt x="0" y="2113313"/>
                  </a:lnTo>
                  <a:lnTo>
                    <a:pt x="0" y="0"/>
                  </a:lnTo>
                  <a:lnTo>
                    <a:pt x="12564310" y="0"/>
                  </a:lnTo>
                  <a:lnTo>
                    <a:pt x="12564310" y="2113313"/>
                  </a:lnTo>
                  <a:close/>
                </a:path>
              </a:pathLst>
            </a:custGeom>
            <a:solidFill>
              <a:srgbClr val="726242"/>
            </a:solidFill>
          </p:spPr>
          <p:txBody>
            <a:bodyPr wrap="square" lIns="0" tIns="0" rIns="0" bIns="0" rtlCol="0"/>
            <a:lstStyle/>
            <a:p>
              <a:endParaRPr/>
            </a:p>
          </p:txBody>
        </p:sp>
        <p:sp>
          <p:nvSpPr>
            <p:cNvPr id="6" name="object 6"/>
            <p:cNvSpPr/>
            <p:nvPr/>
          </p:nvSpPr>
          <p:spPr>
            <a:xfrm>
              <a:off x="0" y="2578083"/>
              <a:ext cx="3509645" cy="7709534"/>
            </a:xfrm>
            <a:custGeom>
              <a:avLst/>
              <a:gdLst/>
              <a:ahLst/>
              <a:cxnLst/>
              <a:rect l="l" t="t" r="r" b="b"/>
              <a:pathLst>
                <a:path w="3509645" h="7709534">
                  <a:moveTo>
                    <a:pt x="26868" y="7708916"/>
                  </a:moveTo>
                  <a:lnTo>
                    <a:pt x="0" y="7708916"/>
                  </a:lnTo>
                  <a:lnTo>
                    <a:pt x="0" y="0"/>
                  </a:lnTo>
                  <a:lnTo>
                    <a:pt x="3256768" y="3238142"/>
                  </a:lnTo>
                  <a:lnTo>
                    <a:pt x="3285840" y="3268666"/>
                  </a:lnTo>
                  <a:lnTo>
                    <a:pt x="3313387" y="3300573"/>
                  </a:lnTo>
                  <a:lnTo>
                    <a:pt x="3339342" y="3333787"/>
                  </a:lnTo>
                  <a:lnTo>
                    <a:pt x="3363645" y="3368229"/>
                  </a:lnTo>
                  <a:lnTo>
                    <a:pt x="3386236" y="3403817"/>
                  </a:lnTo>
                  <a:lnTo>
                    <a:pt x="3407063" y="3440465"/>
                  </a:lnTo>
                  <a:lnTo>
                    <a:pt x="3426076" y="3478087"/>
                  </a:lnTo>
                  <a:lnTo>
                    <a:pt x="3443229" y="3516592"/>
                  </a:lnTo>
                  <a:lnTo>
                    <a:pt x="3458482" y="3555889"/>
                  </a:lnTo>
                  <a:lnTo>
                    <a:pt x="3471796" y="3595884"/>
                  </a:lnTo>
                  <a:lnTo>
                    <a:pt x="3483142" y="3636482"/>
                  </a:lnTo>
                  <a:lnTo>
                    <a:pt x="3492492" y="3677585"/>
                  </a:lnTo>
                  <a:lnTo>
                    <a:pt x="3499824" y="3719095"/>
                  </a:lnTo>
                  <a:lnTo>
                    <a:pt x="3505120" y="3760914"/>
                  </a:lnTo>
                  <a:lnTo>
                    <a:pt x="3508367" y="3802942"/>
                  </a:lnTo>
                  <a:lnTo>
                    <a:pt x="3509534" y="3855618"/>
                  </a:lnTo>
                  <a:lnTo>
                    <a:pt x="3509382" y="3866155"/>
                  </a:lnTo>
                  <a:lnTo>
                    <a:pt x="3507486" y="3908266"/>
                  </a:lnTo>
                  <a:lnTo>
                    <a:pt x="3503535" y="3950233"/>
                  </a:lnTo>
                  <a:lnTo>
                    <a:pt x="3497540" y="3991957"/>
                  </a:lnTo>
                  <a:lnTo>
                    <a:pt x="3489514" y="4033339"/>
                  </a:lnTo>
                  <a:lnTo>
                    <a:pt x="3479478" y="4074280"/>
                  </a:lnTo>
                  <a:lnTo>
                    <a:pt x="3467454" y="4114682"/>
                  </a:lnTo>
                  <a:lnTo>
                    <a:pt x="3453471" y="4154448"/>
                  </a:lnTo>
                  <a:lnTo>
                    <a:pt x="3437563" y="4193484"/>
                  </a:lnTo>
                  <a:lnTo>
                    <a:pt x="3419769" y="4231697"/>
                  </a:lnTo>
                  <a:lnTo>
                    <a:pt x="3400129" y="4268996"/>
                  </a:lnTo>
                  <a:lnTo>
                    <a:pt x="3378692" y="4305290"/>
                  </a:lnTo>
                  <a:lnTo>
                    <a:pt x="3355507" y="4340495"/>
                  </a:lnTo>
                  <a:lnTo>
                    <a:pt x="3330632" y="4374525"/>
                  </a:lnTo>
                  <a:lnTo>
                    <a:pt x="3304124" y="4407300"/>
                  </a:lnTo>
                  <a:lnTo>
                    <a:pt x="3276047" y="4438742"/>
                  </a:lnTo>
                  <a:lnTo>
                    <a:pt x="26868" y="7708916"/>
                  </a:lnTo>
                  <a:close/>
                </a:path>
              </a:pathLst>
            </a:custGeom>
            <a:solidFill>
              <a:srgbClr val="E3DBBF"/>
            </a:solidFill>
          </p:spPr>
          <p:txBody>
            <a:bodyPr wrap="square" lIns="0" tIns="0" rIns="0" bIns="0" rtlCol="0"/>
            <a:lstStyle/>
            <a:p>
              <a:endParaRPr/>
            </a:p>
          </p:txBody>
        </p:sp>
        <p:sp>
          <p:nvSpPr>
            <p:cNvPr id="7" name="object 7"/>
            <p:cNvSpPr/>
            <p:nvPr/>
          </p:nvSpPr>
          <p:spPr>
            <a:xfrm>
              <a:off x="0" y="9008632"/>
              <a:ext cx="918844" cy="1278890"/>
            </a:xfrm>
            <a:custGeom>
              <a:avLst/>
              <a:gdLst/>
              <a:ahLst/>
              <a:cxnLst/>
              <a:rect l="l" t="t" r="r" b="b"/>
              <a:pathLst>
                <a:path w="918844" h="1278890">
                  <a:moveTo>
                    <a:pt x="888590" y="1278367"/>
                  </a:moveTo>
                  <a:lnTo>
                    <a:pt x="0" y="1278367"/>
                  </a:lnTo>
                  <a:lnTo>
                    <a:pt x="0" y="0"/>
                  </a:lnTo>
                  <a:lnTo>
                    <a:pt x="777664" y="771977"/>
                  </a:lnTo>
                  <a:lnTo>
                    <a:pt x="805599" y="802301"/>
                  </a:lnTo>
                  <a:lnTo>
                    <a:pt x="830821" y="834914"/>
                  </a:lnTo>
                  <a:lnTo>
                    <a:pt x="853146" y="869576"/>
                  </a:lnTo>
                  <a:lnTo>
                    <a:pt x="872407" y="906028"/>
                  </a:lnTo>
                  <a:lnTo>
                    <a:pt x="888463" y="944003"/>
                  </a:lnTo>
                  <a:lnTo>
                    <a:pt x="901192" y="983217"/>
                  </a:lnTo>
                  <a:lnTo>
                    <a:pt x="910503" y="1023381"/>
                  </a:lnTo>
                  <a:lnTo>
                    <a:pt x="916326" y="1064197"/>
                  </a:lnTo>
                  <a:lnTo>
                    <a:pt x="918617" y="1105362"/>
                  </a:lnTo>
                  <a:lnTo>
                    <a:pt x="918636" y="1115674"/>
                  </a:lnTo>
                  <a:lnTo>
                    <a:pt x="918432" y="1125980"/>
                  </a:lnTo>
                  <a:lnTo>
                    <a:pt x="915403" y="1167098"/>
                  </a:lnTo>
                  <a:lnTo>
                    <a:pt x="908848" y="1207802"/>
                  </a:lnTo>
                  <a:lnTo>
                    <a:pt x="898818" y="1247792"/>
                  </a:lnTo>
                  <a:lnTo>
                    <a:pt x="888590" y="1278367"/>
                  </a:lnTo>
                  <a:close/>
                </a:path>
              </a:pathLst>
            </a:custGeom>
            <a:solidFill>
              <a:srgbClr val="D1C8A8"/>
            </a:solidFill>
          </p:spPr>
          <p:txBody>
            <a:bodyPr wrap="square" lIns="0" tIns="0" rIns="0" bIns="0" rtlCol="0"/>
            <a:lstStyle/>
            <a:p>
              <a:endParaRPr/>
            </a:p>
          </p:txBody>
        </p:sp>
        <p:sp>
          <p:nvSpPr>
            <p:cNvPr id="8" name="object 8"/>
            <p:cNvSpPr/>
            <p:nvPr/>
          </p:nvSpPr>
          <p:spPr>
            <a:xfrm>
              <a:off x="0" y="2160268"/>
              <a:ext cx="2179320" cy="4177029"/>
            </a:xfrm>
            <a:custGeom>
              <a:avLst/>
              <a:gdLst/>
              <a:ahLst/>
              <a:cxnLst/>
              <a:rect l="l" t="t" r="r" b="b"/>
              <a:pathLst>
                <a:path w="2179320" h="4177029">
                  <a:moveTo>
                    <a:pt x="0" y="4176699"/>
                  </a:moveTo>
                  <a:lnTo>
                    <a:pt x="0" y="0"/>
                  </a:lnTo>
                  <a:lnTo>
                    <a:pt x="585287" y="0"/>
                  </a:lnTo>
                  <a:lnTo>
                    <a:pt x="2063312" y="1470628"/>
                  </a:lnTo>
                  <a:lnTo>
                    <a:pt x="2105121" y="1527238"/>
                  </a:lnTo>
                  <a:lnTo>
                    <a:pt x="2138193" y="1589341"/>
                  </a:lnTo>
                  <a:lnTo>
                    <a:pt x="2161829" y="1655627"/>
                  </a:lnTo>
                  <a:lnTo>
                    <a:pt x="2175513" y="1724644"/>
                  </a:lnTo>
                  <a:lnTo>
                    <a:pt x="2178956" y="1794934"/>
                  </a:lnTo>
                  <a:lnTo>
                    <a:pt x="2172080" y="1864958"/>
                  </a:lnTo>
                  <a:lnTo>
                    <a:pt x="2155033" y="1933236"/>
                  </a:lnTo>
                  <a:lnTo>
                    <a:pt x="2128189" y="1998274"/>
                  </a:lnTo>
                  <a:lnTo>
                    <a:pt x="2092112" y="2058698"/>
                  </a:lnTo>
                  <a:lnTo>
                    <a:pt x="2047593" y="2113183"/>
                  </a:lnTo>
                  <a:lnTo>
                    <a:pt x="0" y="4176699"/>
                  </a:lnTo>
                  <a:close/>
                </a:path>
              </a:pathLst>
            </a:custGeom>
            <a:solidFill>
              <a:srgbClr val="CBC3AC">
                <a:alpha val="88999"/>
              </a:srgbClr>
            </a:solidFill>
          </p:spPr>
          <p:txBody>
            <a:bodyPr wrap="square" lIns="0" tIns="0" rIns="0" bIns="0" rtlCol="0"/>
            <a:lstStyle/>
            <a:p>
              <a:endParaRPr/>
            </a:p>
          </p:txBody>
        </p:sp>
      </p:grpSp>
      <p:sp>
        <p:nvSpPr>
          <p:cNvPr id="9" name="object 9"/>
          <p:cNvSpPr txBox="1">
            <a:spLocks noGrp="1"/>
          </p:cNvSpPr>
          <p:nvPr>
            <p:ph type="title"/>
          </p:nvPr>
        </p:nvSpPr>
        <p:spPr>
          <a:xfrm>
            <a:off x="1" y="994441"/>
            <a:ext cx="11658600" cy="1513629"/>
          </a:xfrm>
          <a:prstGeom prst="rect">
            <a:avLst/>
          </a:prstGeom>
        </p:spPr>
        <p:txBody>
          <a:bodyPr vert="horz" wrap="square" lIns="0" tIns="584590" rIns="0" bIns="0" rtlCol="0">
            <a:spAutoFit/>
          </a:bodyPr>
          <a:lstStyle/>
          <a:p>
            <a:pPr marL="1710055">
              <a:lnSpc>
                <a:spcPct val="100000"/>
              </a:lnSpc>
              <a:spcBef>
                <a:spcPts val="130"/>
              </a:spcBef>
            </a:pPr>
            <a:r>
              <a:rPr sz="6000" spc="675" dirty="0"/>
              <a:t>Experimental</a:t>
            </a:r>
            <a:r>
              <a:rPr sz="6000" spc="204" dirty="0"/>
              <a:t> </a:t>
            </a:r>
            <a:r>
              <a:rPr sz="6000" spc="415" dirty="0"/>
              <a:t>Results</a:t>
            </a:r>
            <a:endParaRPr sz="6000" dirty="0"/>
          </a:p>
        </p:txBody>
      </p:sp>
      <p:sp>
        <p:nvSpPr>
          <p:cNvPr id="10" name="object 10"/>
          <p:cNvSpPr txBox="1"/>
          <p:nvPr/>
        </p:nvSpPr>
        <p:spPr>
          <a:xfrm>
            <a:off x="15871825" y="8524945"/>
            <a:ext cx="2397125" cy="1163139"/>
          </a:xfrm>
          <a:prstGeom prst="rect">
            <a:avLst/>
          </a:prstGeom>
          <a:solidFill>
            <a:srgbClr val="CBC3AC"/>
          </a:solidFill>
        </p:spPr>
        <p:txBody>
          <a:bodyPr vert="horz" wrap="square" lIns="0" tIns="8890" rIns="0" bIns="0" rtlCol="0">
            <a:spAutoFit/>
          </a:bodyPr>
          <a:lstStyle/>
          <a:p>
            <a:pPr marL="448945">
              <a:lnSpc>
                <a:spcPct val="100000"/>
              </a:lnSpc>
              <a:spcBef>
                <a:spcPts val="70"/>
              </a:spcBef>
            </a:pPr>
            <a:r>
              <a:rPr sz="7500" b="1" spc="1245" dirty="0">
                <a:solidFill>
                  <a:srgbClr val="F2F2E9"/>
                </a:solidFill>
                <a:latin typeface="Arial"/>
                <a:cs typeface="Arial"/>
              </a:rPr>
              <a:t>0</a:t>
            </a:r>
            <a:r>
              <a:rPr lang="en-IN" sz="7500" b="1" spc="1245" dirty="0">
                <a:solidFill>
                  <a:srgbClr val="F2F2E9"/>
                </a:solidFill>
                <a:latin typeface="Arial"/>
                <a:cs typeface="Arial"/>
              </a:rPr>
              <a:t>9</a:t>
            </a:r>
            <a:endParaRPr sz="7500" dirty="0">
              <a:latin typeface="Arial"/>
              <a:cs typeface="Arial"/>
            </a:endParaRPr>
          </a:p>
        </p:txBody>
      </p:sp>
      <p:pic>
        <p:nvPicPr>
          <p:cNvPr id="11" name="object 5">
            <a:extLst>
              <a:ext uri="{FF2B5EF4-FFF2-40B4-BE49-F238E27FC236}">
                <a16:creationId xmlns:a16="http://schemas.microsoft.com/office/drawing/2014/main" id="{35ED149C-8479-F586-7D07-BD31C99A75F8}"/>
              </a:ext>
            </a:extLst>
          </p:cNvPr>
          <p:cNvPicPr/>
          <p:nvPr/>
        </p:nvPicPr>
        <p:blipFill>
          <a:blip r:embed="rId3" cstate="print"/>
          <a:stretch>
            <a:fillRect/>
          </a:stretch>
        </p:blipFill>
        <p:spPr>
          <a:xfrm>
            <a:off x="14372590" y="9688084"/>
            <a:ext cx="3882072" cy="608441"/>
          </a:xfrm>
          <a:prstGeom prst="rect">
            <a:avLst/>
          </a:prstGeom>
        </p:spPr>
      </p:pic>
      <p:pic>
        <p:nvPicPr>
          <p:cNvPr id="13" name="Picture 12">
            <a:extLst>
              <a:ext uri="{FF2B5EF4-FFF2-40B4-BE49-F238E27FC236}">
                <a16:creationId xmlns:a16="http://schemas.microsoft.com/office/drawing/2014/main" id="{5ECD0B1B-A4F9-1AC1-72EA-CB1F2BD824F6}"/>
              </a:ext>
            </a:extLst>
          </p:cNvPr>
          <p:cNvPicPr>
            <a:picLocks noChangeAspect="1"/>
          </p:cNvPicPr>
          <p:nvPr/>
        </p:nvPicPr>
        <p:blipFill>
          <a:blip r:embed="rId4">
            <a:extLst>
              <a:ext uri="{28A0092B-C50C-407E-A947-70E740481C1C}">
                <a14:useLocalDpi xmlns:a14="http://schemas.microsoft.com/office/drawing/2010/main" val="0"/>
              </a:ext>
            </a:extLst>
          </a:blip>
          <a:srcRect t="-173" r="1621" b="2791"/>
          <a:stretch/>
        </p:blipFill>
        <p:spPr>
          <a:xfrm>
            <a:off x="2505076" y="5058800"/>
            <a:ext cx="6248401" cy="4177029"/>
          </a:xfrm>
          <a:prstGeom prst="rect">
            <a:avLst/>
          </a:prstGeom>
        </p:spPr>
      </p:pic>
      <p:pic>
        <p:nvPicPr>
          <p:cNvPr id="17" name="Picture 16">
            <a:extLst>
              <a:ext uri="{FF2B5EF4-FFF2-40B4-BE49-F238E27FC236}">
                <a16:creationId xmlns:a16="http://schemas.microsoft.com/office/drawing/2014/main" id="{9E767860-EE9A-03F5-D9C5-2C1B4364807C}"/>
              </a:ext>
            </a:extLst>
          </p:cNvPr>
          <p:cNvPicPr>
            <a:picLocks noChangeAspect="1"/>
          </p:cNvPicPr>
          <p:nvPr/>
        </p:nvPicPr>
        <p:blipFill>
          <a:blip r:embed="rId5">
            <a:extLst>
              <a:ext uri="{28A0092B-C50C-407E-A947-70E740481C1C}">
                <a14:useLocalDpi xmlns:a14="http://schemas.microsoft.com/office/drawing/2010/main" val="0"/>
              </a:ext>
            </a:extLst>
          </a:blip>
          <a:srcRect t="4524" r="1235" b="4637"/>
          <a:stretch/>
        </p:blipFill>
        <p:spPr>
          <a:xfrm>
            <a:off x="9144000" y="5143501"/>
            <a:ext cx="6638924" cy="409232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901852" y="1866900"/>
            <a:ext cx="9582149" cy="4972584"/>
          </a:xfrm>
          <a:prstGeom prst="rect">
            <a:avLst/>
          </a:prstGeom>
        </p:spPr>
        <p:style>
          <a:lnRef idx="2">
            <a:schemeClr val="accent1"/>
          </a:lnRef>
          <a:fillRef idx="1">
            <a:schemeClr val="lt1"/>
          </a:fillRef>
          <a:effectRef idx="0">
            <a:schemeClr val="accent1"/>
          </a:effectRef>
          <a:fontRef idx="minor">
            <a:schemeClr val="dk1"/>
          </a:fontRef>
        </p:style>
      </p:pic>
      <p:sp>
        <p:nvSpPr>
          <p:cNvPr id="5" name="object 5"/>
          <p:cNvSpPr txBox="1"/>
          <p:nvPr/>
        </p:nvSpPr>
        <p:spPr>
          <a:xfrm>
            <a:off x="7901852" y="7607447"/>
            <a:ext cx="9432290" cy="793807"/>
          </a:xfrm>
          <a:prstGeom prst="rect">
            <a:avLst/>
          </a:prstGeom>
        </p:spPr>
        <p:txBody>
          <a:bodyPr vert="horz" wrap="square" lIns="0" tIns="12065" rIns="0" bIns="0" rtlCol="0">
            <a:spAutoFit/>
          </a:bodyPr>
          <a:lstStyle/>
          <a:p>
            <a:pPr marL="553085" marR="5080" indent="-541020" algn="just">
              <a:lnSpc>
                <a:spcPct val="116700"/>
              </a:lnSpc>
              <a:spcBef>
                <a:spcPts val="95"/>
              </a:spcBef>
            </a:pPr>
            <a:r>
              <a:rPr sz="2250" spc="-55" dirty="0">
                <a:latin typeface="Verdana"/>
                <a:cs typeface="Verdana"/>
              </a:rPr>
              <a:t>The</a:t>
            </a:r>
            <a:r>
              <a:rPr sz="2250" spc="-204" dirty="0">
                <a:latin typeface="Verdana"/>
                <a:cs typeface="Verdana"/>
              </a:rPr>
              <a:t> </a:t>
            </a:r>
            <a:r>
              <a:rPr sz="2250" spc="-60" dirty="0">
                <a:latin typeface="Verdana"/>
                <a:cs typeface="Verdana"/>
              </a:rPr>
              <a:t>graphs</a:t>
            </a:r>
            <a:r>
              <a:rPr sz="2250" spc="-200" dirty="0">
                <a:latin typeface="Verdana"/>
                <a:cs typeface="Verdana"/>
              </a:rPr>
              <a:t> </a:t>
            </a:r>
            <a:r>
              <a:rPr sz="2250" spc="-40" dirty="0">
                <a:latin typeface="Verdana"/>
                <a:cs typeface="Verdana"/>
              </a:rPr>
              <a:t>show</a:t>
            </a:r>
            <a:r>
              <a:rPr sz="2250" spc="-200" dirty="0">
                <a:latin typeface="Verdana"/>
                <a:cs typeface="Verdana"/>
              </a:rPr>
              <a:t> </a:t>
            </a:r>
            <a:r>
              <a:rPr sz="2250" spc="-20" dirty="0">
                <a:latin typeface="Verdana"/>
                <a:cs typeface="Verdana"/>
              </a:rPr>
              <a:t>the</a:t>
            </a:r>
            <a:r>
              <a:rPr sz="2250" spc="-200" dirty="0">
                <a:latin typeface="Verdana"/>
                <a:cs typeface="Verdana"/>
              </a:rPr>
              <a:t> </a:t>
            </a:r>
            <a:r>
              <a:rPr sz="2250" spc="-25" dirty="0">
                <a:latin typeface="Verdana"/>
                <a:cs typeface="Verdana"/>
              </a:rPr>
              <a:t>model's</a:t>
            </a:r>
            <a:r>
              <a:rPr sz="2250" spc="-200" dirty="0">
                <a:latin typeface="Verdana"/>
                <a:cs typeface="Verdana"/>
              </a:rPr>
              <a:t> </a:t>
            </a:r>
            <a:r>
              <a:rPr sz="2250" spc="-50" dirty="0">
                <a:latin typeface="Verdana"/>
                <a:cs typeface="Verdana"/>
              </a:rPr>
              <a:t>training</a:t>
            </a:r>
            <a:r>
              <a:rPr sz="2250" spc="-204" dirty="0">
                <a:latin typeface="Verdana"/>
                <a:cs typeface="Verdana"/>
              </a:rPr>
              <a:t> </a:t>
            </a:r>
            <a:r>
              <a:rPr sz="2250" spc="-35" dirty="0">
                <a:latin typeface="Verdana"/>
                <a:cs typeface="Verdana"/>
              </a:rPr>
              <a:t>and</a:t>
            </a:r>
            <a:r>
              <a:rPr sz="2250" spc="-200" dirty="0">
                <a:latin typeface="Verdana"/>
                <a:cs typeface="Verdana"/>
              </a:rPr>
              <a:t> </a:t>
            </a:r>
            <a:r>
              <a:rPr sz="2250" spc="-25" dirty="0">
                <a:latin typeface="Verdana"/>
                <a:cs typeface="Verdana"/>
              </a:rPr>
              <a:t>validation</a:t>
            </a:r>
            <a:r>
              <a:rPr sz="2250" spc="-200" dirty="0">
                <a:latin typeface="Verdana"/>
                <a:cs typeface="Verdana"/>
              </a:rPr>
              <a:t> </a:t>
            </a:r>
            <a:r>
              <a:rPr sz="2250" spc="-10" dirty="0">
                <a:latin typeface="Verdana"/>
                <a:cs typeface="Verdana"/>
              </a:rPr>
              <a:t>loss</a:t>
            </a:r>
            <a:r>
              <a:rPr sz="2250" spc="-200" dirty="0">
                <a:latin typeface="Verdana"/>
                <a:cs typeface="Verdana"/>
              </a:rPr>
              <a:t> </a:t>
            </a:r>
            <a:r>
              <a:rPr sz="2250" spc="-10" dirty="0">
                <a:latin typeface="Verdana"/>
                <a:cs typeface="Verdana"/>
              </a:rPr>
              <a:t>decreasing</a:t>
            </a:r>
            <a:endParaRPr lang="en-IN" sz="2250" spc="-10" dirty="0">
              <a:latin typeface="Verdana"/>
              <a:cs typeface="Verdana"/>
            </a:endParaRPr>
          </a:p>
          <a:p>
            <a:pPr marL="553085" marR="5080" indent="-541020" algn="just">
              <a:lnSpc>
                <a:spcPct val="116700"/>
              </a:lnSpc>
              <a:spcBef>
                <a:spcPts val="95"/>
              </a:spcBef>
            </a:pPr>
            <a:r>
              <a:rPr sz="2250" spc="-45" dirty="0">
                <a:latin typeface="Verdana"/>
                <a:cs typeface="Verdana"/>
              </a:rPr>
              <a:t>steadily,</a:t>
            </a:r>
            <a:r>
              <a:rPr sz="2250" spc="-195" dirty="0">
                <a:latin typeface="Verdana"/>
                <a:cs typeface="Verdana"/>
              </a:rPr>
              <a:t> </a:t>
            </a:r>
            <a:r>
              <a:rPr sz="2250" spc="-30" dirty="0">
                <a:latin typeface="Verdana"/>
                <a:cs typeface="Verdana"/>
              </a:rPr>
              <a:t>while</a:t>
            </a:r>
            <a:r>
              <a:rPr sz="2250" spc="-195" dirty="0">
                <a:latin typeface="Verdana"/>
                <a:cs typeface="Verdana"/>
              </a:rPr>
              <a:t> </a:t>
            </a:r>
            <a:r>
              <a:rPr sz="2250" spc="-20" dirty="0">
                <a:latin typeface="Verdana"/>
                <a:cs typeface="Verdana"/>
              </a:rPr>
              <a:t>accuracy</a:t>
            </a:r>
            <a:r>
              <a:rPr sz="2250" spc="-195" dirty="0">
                <a:latin typeface="Verdana"/>
                <a:cs typeface="Verdana"/>
              </a:rPr>
              <a:t> </a:t>
            </a:r>
            <a:r>
              <a:rPr sz="2250" spc="-35" dirty="0">
                <a:latin typeface="Verdana"/>
                <a:cs typeface="Verdana"/>
              </a:rPr>
              <a:t>improves</a:t>
            </a:r>
            <a:r>
              <a:rPr sz="2250" spc="-195" dirty="0">
                <a:latin typeface="Verdana"/>
                <a:cs typeface="Verdana"/>
              </a:rPr>
              <a:t> </a:t>
            </a:r>
            <a:r>
              <a:rPr sz="2250" spc="-35" dirty="0">
                <a:latin typeface="Verdana"/>
                <a:cs typeface="Verdana"/>
              </a:rPr>
              <a:t>and</a:t>
            </a:r>
            <a:r>
              <a:rPr sz="2250" spc="-190" dirty="0">
                <a:latin typeface="Verdana"/>
                <a:cs typeface="Verdana"/>
              </a:rPr>
              <a:t> </a:t>
            </a:r>
            <a:r>
              <a:rPr sz="2250" spc="-35" dirty="0">
                <a:latin typeface="Verdana"/>
                <a:cs typeface="Verdana"/>
              </a:rPr>
              <a:t>stabilizes</a:t>
            </a:r>
            <a:r>
              <a:rPr sz="2250" spc="-195" dirty="0">
                <a:latin typeface="Verdana"/>
                <a:cs typeface="Verdana"/>
              </a:rPr>
              <a:t> </a:t>
            </a:r>
            <a:r>
              <a:rPr sz="2250" spc="-25" dirty="0">
                <a:latin typeface="Verdana"/>
                <a:cs typeface="Verdana"/>
              </a:rPr>
              <a:t>above</a:t>
            </a:r>
            <a:r>
              <a:rPr sz="2250" spc="-195" dirty="0">
                <a:latin typeface="Verdana"/>
                <a:cs typeface="Verdana"/>
              </a:rPr>
              <a:t> </a:t>
            </a:r>
            <a:r>
              <a:rPr sz="2250" spc="-20" dirty="0">
                <a:latin typeface="Verdana"/>
                <a:cs typeface="Verdana"/>
              </a:rPr>
              <a:t>90%.</a:t>
            </a:r>
            <a:endParaRPr sz="2250" dirty="0">
              <a:latin typeface="Verdana"/>
              <a:cs typeface="Verdana"/>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5743575">
              <a:lnSpc>
                <a:spcPct val="100000"/>
              </a:lnSpc>
              <a:spcBef>
                <a:spcPts val="100"/>
              </a:spcBef>
            </a:pPr>
            <a:r>
              <a:rPr sz="3400" b="0" spc="-50" dirty="0">
                <a:solidFill>
                  <a:srgbClr val="000000"/>
                </a:solidFill>
                <a:latin typeface="Verdana"/>
                <a:cs typeface="Verdana"/>
              </a:rPr>
              <a:t>LSTM</a:t>
            </a:r>
            <a:r>
              <a:rPr sz="3400" b="0" spc="-355" dirty="0">
                <a:solidFill>
                  <a:srgbClr val="000000"/>
                </a:solidFill>
                <a:latin typeface="Verdana"/>
                <a:cs typeface="Verdana"/>
              </a:rPr>
              <a:t> </a:t>
            </a:r>
            <a:r>
              <a:rPr sz="3400" b="0" spc="-229" dirty="0">
                <a:solidFill>
                  <a:srgbClr val="000000"/>
                </a:solidFill>
                <a:latin typeface="Verdana"/>
                <a:cs typeface="Verdana"/>
              </a:rPr>
              <a:t>&amp;</a:t>
            </a:r>
            <a:r>
              <a:rPr sz="3400" b="0" spc="-350" dirty="0">
                <a:solidFill>
                  <a:srgbClr val="000000"/>
                </a:solidFill>
                <a:latin typeface="Verdana"/>
                <a:cs typeface="Verdana"/>
              </a:rPr>
              <a:t> </a:t>
            </a:r>
            <a:r>
              <a:rPr sz="3400" b="0" spc="-70" dirty="0">
                <a:solidFill>
                  <a:srgbClr val="000000"/>
                </a:solidFill>
                <a:latin typeface="Verdana"/>
                <a:cs typeface="Verdana"/>
              </a:rPr>
              <a:t>LSTM+Autoencoder</a:t>
            </a:r>
            <a:endParaRPr sz="3400">
              <a:latin typeface="Verdana"/>
              <a:cs typeface="Verdana"/>
            </a:endParaRPr>
          </a:p>
        </p:txBody>
      </p:sp>
      <p:sp>
        <p:nvSpPr>
          <p:cNvPr id="8" name="TextBox 7">
            <a:extLst>
              <a:ext uri="{FF2B5EF4-FFF2-40B4-BE49-F238E27FC236}">
                <a16:creationId xmlns:a16="http://schemas.microsoft.com/office/drawing/2014/main" id="{043DF78A-4780-E569-F92B-D5C5019B1A72}"/>
              </a:ext>
            </a:extLst>
          </p:cNvPr>
          <p:cNvSpPr txBox="1"/>
          <p:nvPr/>
        </p:nvSpPr>
        <p:spPr>
          <a:xfrm>
            <a:off x="1371600" y="7475531"/>
            <a:ext cx="5419724" cy="1477328"/>
          </a:xfrm>
          <a:prstGeom prst="rect">
            <a:avLst/>
          </a:prstGeom>
          <a:noFill/>
        </p:spPr>
        <p:txBody>
          <a:bodyPr wrap="square" rtlCol="0">
            <a:spAutoFit/>
          </a:bodyPr>
          <a:lstStyle/>
          <a:p>
            <a:pPr algn="just"/>
            <a:r>
              <a:rPr lang="en-US" sz="2250" dirty="0"/>
              <a:t>The confusion matrix shows the model's classification performance. Here, class 0 and class 2 have high correct predictions.</a:t>
            </a:r>
            <a:endParaRPr lang="en-IN" sz="2250" dirty="0"/>
          </a:p>
        </p:txBody>
      </p:sp>
      <p:pic>
        <p:nvPicPr>
          <p:cNvPr id="7" name="Picture 6">
            <a:extLst>
              <a:ext uri="{FF2B5EF4-FFF2-40B4-BE49-F238E27FC236}">
                <a16:creationId xmlns:a16="http://schemas.microsoft.com/office/drawing/2014/main" id="{F64040EA-B474-138E-ED3F-93634BB7F911}"/>
              </a:ext>
            </a:extLst>
          </p:cNvPr>
          <p:cNvPicPr>
            <a:picLocks noChangeAspect="1"/>
          </p:cNvPicPr>
          <p:nvPr/>
        </p:nvPicPr>
        <p:blipFill>
          <a:blip r:embed="rId3"/>
          <a:stretch>
            <a:fillRect/>
          </a:stretch>
        </p:blipFill>
        <p:spPr>
          <a:xfrm>
            <a:off x="1447800" y="1866900"/>
            <a:ext cx="5473553" cy="4972584"/>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981200" y="8763000"/>
            <a:ext cx="13952219" cy="1281430"/>
          </a:xfrm>
          <a:prstGeom prst="rect">
            <a:avLst/>
          </a:prstGeom>
        </p:spPr>
        <p:txBody>
          <a:bodyPr vert="horz" wrap="square" lIns="0" tIns="12700" rIns="0" bIns="0" rtlCol="0">
            <a:spAutoFit/>
          </a:bodyPr>
          <a:lstStyle/>
          <a:p>
            <a:pPr marL="12700" marR="5080" algn="just">
              <a:lnSpc>
                <a:spcPct val="116799"/>
              </a:lnSpc>
              <a:spcBef>
                <a:spcPts val="100"/>
              </a:spcBef>
            </a:pPr>
            <a:r>
              <a:rPr sz="2350" spc="-70" dirty="0">
                <a:latin typeface="Verdana"/>
                <a:cs typeface="Verdana"/>
              </a:rPr>
              <a:t>The</a:t>
            </a:r>
            <a:r>
              <a:rPr sz="2350" spc="-204" dirty="0">
                <a:latin typeface="Verdana"/>
                <a:cs typeface="Verdana"/>
              </a:rPr>
              <a:t> </a:t>
            </a:r>
            <a:r>
              <a:rPr sz="2350" spc="-70" dirty="0">
                <a:latin typeface="Verdana"/>
                <a:cs typeface="Verdana"/>
              </a:rPr>
              <a:t>graphs</a:t>
            </a:r>
            <a:r>
              <a:rPr sz="2350" spc="-200" dirty="0">
                <a:latin typeface="Verdana"/>
                <a:cs typeface="Verdana"/>
              </a:rPr>
              <a:t> </a:t>
            </a:r>
            <a:r>
              <a:rPr sz="2350" spc="-30" dirty="0">
                <a:latin typeface="Verdana"/>
                <a:cs typeface="Verdana"/>
              </a:rPr>
              <a:t>display</a:t>
            </a:r>
            <a:r>
              <a:rPr sz="2350" spc="-200" dirty="0">
                <a:latin typeface="Verdana"/>
                <a:cs typeface="Verdana"/>
              </a:rPr>
              <a:t> </a:t>
            </a:r>
            <a:r>
              <a:rPr sz="2350" spc="-45" dirty="0">
                <a:latin typeface="Verdana"/>
                <a:cs typeface="Verdana"/>
              </a:rPr>
              <a:t>ROC</a:t>
            </a:r>
            <a:r>
              <a:rPr sz="2350" spc="-204" dirty="0">
                <a:latin typeface="Verdana"/>
                <a:cs typeface="Verdana"/>
              </a:rPr>
              <a:t> </a:t>
            </a:r>
            <a:r>
              <a:rPr sz="2350" spc="-45" dirty="0">
                <a:latin typeface="Verdana"/>
                <a:cs typeface="Verdana"/>
              </a:rPr>
              <a:t>and</a:t>
            </a:r>
            <a:r>
              <a:rPr sz="2350" spc="-200" dirty="0">
                <a:latin typeface="Verdana"/>
                <a:cs typeface="Verdana"/>
              </a:rPr>
              <a:t> </a:t>
            </a:r>
            <a:r>
              <a:rPr sz="2350" spc="-30" dirty="0">
                <a:latin typeface="Verdana"/>
                <a:cs typeface="Verdana"/>
              </a:rPr>
              <a:t>Precision-</a:t>
            </a:r>
            <a:r>
              <a:rPr sz="2350" spc="-25" dirty="0">
                <a:latin typeface="Verdana"/>
                <a:cs typeface="Verdana"/>
              </a:rPr>
              <a:t>Recall</a:t>
            </a:r>
            <a:r>
              <a:rPr sz="2350" spc="-200" dirty="0">
                <a:latin typeface="Verdana"/>
                <a:cs typeface="Verdana"/>
              </a:rPr>
              <a:t> </a:t>
            </a:r>
            <a:r>
              <a:rPr sz="2350" spc="-150" dirty="0">
                <a:latin typeface="Verdana"/>
                <a:cs typeface="Verdana"/>
              </a:rPr>
              <a:t>(PR)</a:t>
            </a:r>
            <a:r>
              <a:rPr sz="2350" spc="-204" dirty="0">
                <a:latin typeface="Verdana"/>
                <a:cs typeface="Verdana"/>
              </a:rPr>
              <a:t> </a:t>
            </a:r>
            <a:r>
              <a:rPr sz="2350" spc="-40" dirty="0">
                <a:latin typeface="Verdana"/>
                <a:cs typeface="Verdana"/>
              </a:rPr>
              <a:t>curves</a:t>
            </a:r>
            <a:r>
              <a:rPr sz="2350" spc="-200" dirty="0">
                <a:latin typeface="Verdana"/>
                <a:cs typeface="Verdana"/>
              </a:rPr>
              <a:t> </a:t>
            </a:r>
            <a:r>
              <a:rPr sz="2350" dirty="0">
                <a:latin typeface="Verdana"/>
                <a:cs typeface="Verdana"/>
              </a:rPr>
              <a:t>for</a:t>
            </a:r>
            <a:r>
              <a:rPr sz="2350" spc="-200" dirty="0">
                <a:latin typeface="Verdana"/>
                <a:cs typeface="Verdana"/>
              </a:rPr>
              <a:t> </a:t>
            </a:r>
            <a:r>
              <a:rPr sz="2350" spc="-35" dirty="0">
                <a:latin typeface="Verdana"/>
                <a:cs typeface="Verdana"/>
              </a:rPr>
              <a:t>three</a:t>
            </a:r>
            <a:r>
              <a:rPr sz="2350" spc="-204" dirty="0">
                <a:latin typeface="Verdana"/>
                <a:cs typeface="Verdana"/>
              </a:rPr>
              <a:t> </a:t>
            </a:r>
            <a:r>
              <a:rPr sz="2350" spc="-70" dirty="0">
                <a:latin typeface="Verdana"/>
                <a:cs typeface="Verdana"/>
              </a:rPr>
              <a:t>classes,</a:t>
            </a:r>
            <a:r>
              <a:rPr sz="2350" spc="-200" dirty="0">
                <a:latin typeface="Verdana"/>
                <a:cs typeface="Verdana"/>
              </a:rPr>
              <a:t> </a:t>
            </a:r>
            <a:r>
              <a:rPr sz="2350" spc="-65" dirty="0">
                <a:latin typeface="Verdana"/>
                <a:cs typeface="Verdana"/>
              </a:rPr>
              <a:t>showing</a:t>
            </a:r>
            <a:r>
              <a:rPr sz="2350" spc="-200" dirty="0">
                <a:latin typeface="Verdana"/>
                <a:cs typeface="Verdana"/>
              </a:rPr>
              <a:t> </a:t>
            </a:r>
            <a:r>
              <a:rPr sz="2350" spc="-50" dirty="0">
                <a:latin typeface="Verdana"/>
                <a:cs typeface="Verdana"/>
              </a:rPr>
              <a:t>strong</a:t>
            </a:r>
            <a:r>
              <a:rPr sz="2350" spc="-204" dirty="0">
                <a:latin typeface="Verdana"/>
                <a:cs typeface="Verdana"/>
              </a:rPr>
              <a:t> </a:t>
            </a:r>
            <a:r>
              <a:rPr sz="2350" spc="-20" dirty="0">
                <a:latin typeface="Verdana"/>
                <a:cs typeface="Verdana"/>
              </a:rPr>
              <a:t>model </a:t>
            </a:r>
            <a:r>
              <a:rPr sz="2350" spc="-30" dirty="0">
                <a:latin typeface="Verdana"/>
                <a:cs typeface="Verdana"/>
              </a:rPr>
              <a:t>performance</a:t>
            </a:r>
            <a:r>
              <a:rPr sz="2350" spc="-190" dirty="0">
                <a:latin typeface="Verdana"/>
                <a:cs typeface="Verdana"/>
              </a:rPr>
              <a:t> </a:t>
            </a:r>
            <a:r>
              <a:rPr sz="2350" spc="-35" dirty="0">
                <a:latin typeface="Verdana"/>
                <a:cs typeface="Verdana"/>
              </a:rPr>
              <a:t>with</a:t>
            </a:r>
            <a:r>
              <a:rPr sz="2350" spc="-185" dirty="0">
                <a:latin typeface="Verdana"/>
                <a:cs typeface="Verdana"/>
              </a:rPr>
              <a:t> </a:t>
            </a:r>
            <a:r>
              <a:rPr sz="2350" spc="-75" dirty="0">
                <a:latin typeface="Verdana"/>
                <a:cs typeface="Verdana"/>
              </a:rPr>
              <a:t>high</a:t>
            </a:r>
            <a:r>
              <a:rPr sz="2350" spc="-185" dirty="0">
                <a:latin typeface="Verdana"/>
                <a:cs typeface="Verdana"/>
              </a:rPr>
              <a:t> </a:t>
            </a:r>
            <a:r>
              <a:rPr sz="2350" spc="-20" dirty="0">
                <a:latin typeface="Verdana"/>
                <a:cs typeface="Verdana"/>
              </a:rPr>
              <a:t>AUC</a:t>
            </a:r>
            <a:r>
              <a:rPr sz="2350" spc="-190" dirty="0">
                <a:latin typeface="Verdana"/>
                <a:cs typeface="Verdana"/>
              </a:rPr>
              <a:t> </a:t>
            </a:r>
            <a:r>
              <a:rPr sz="2350" spc="-45" dirty="0">
                <a:latin typeface="Verdana"/>
                <a:cs typeface="Verdana"/>
              </a:rPr>
              <a:t>and</a:t>
            </a:r>
            <a:r>
              <a:rPr sz="2350" spc="-185" dirty="0">
                <a:latin typeface="Verdana"/>
                <a:cs typeface="Verdana"/>
              </a:rPr>
              <a:t> </a:t>
            </a:r>
            <a:r>
              <a:rPr sz="2350" dirty="0">
                <a:latin typeface="Verdana"/>
                <a:cs typeface="Verdana"/>
              </a:rPr>
              <a:t>AP</a:t>
            </a:r>
            <a:r>
              <a:rPr sz="2350" spc="-185" dirty="0">
                <a:latin typeface="Verdana"/>
                <a:cs typeface="Verdana"/>
              </a:rPr>
              <a:t> </a:t>
            </a:r>
            <a:r>
              <a:rPr sz="2350" spc="-90" dirty="0">
                <a:latin typeface="Verdana"/>
                <a:cs typeface="Verdana"/>
              </a:rPr>
              <a:t>values,</a:t>
            </a:r>
            <a:r>
              <a:rPr sz="2350" spc="-185" dirty="0">
                <a:latin typeface="Verdana"/>
                <a:cs typeface="Verdana"/>
              </a:rPr>
              <a:t> </a:t>
            </a:r>
            <a:r>
              <a:rPr sz="2350" spc="-40" dirty="0">
                <a:latin typeface="Verdana"/>
                <a:cs typeface="Verdana"/>
              </a:rPr>
              <a:t>indicating</a:t>
            </a:r>
            <a:r>
              <a:rPr sz="2350" spc="-190" dirty="0">
                <a:latin typeface="Verdana"/>
                <a:cs typeface="Verdana"/>
              </a:rPr>
              <a:t> </a:t>
            </a:r>
            <a:r>
              <a:rPr sz="2350" spc="-35" dirty="0">
                <a:latin typeface="Verdana"/>
                <a:cs typeface="Verdana"/>
              </a:rPr>
              <a:t>excellent</a:t>
            </a:r>
            <a:r>
              <a:rPr sz="2350" spc="-185" dirty="0">
                <a:latin typeface="Verdana"/>
                <a:cs typeface="Verdana"/>
              </a:rPr>
              <a:t> </a:t>
            </a:r>
            <a:r>
              <a:rPr sz="2350" spc="-20" dirty="0">
                <a:latin typeface="Verdana"/>
                <a:cs typeface="Verdana"/>
              </a:rPr>
              <a:t>classification</a:t>
            </a:r>
            <a:r>
              <a:rPr sz="2350" spc="-185" dirty="0">
                <a:latin typeface="Verdana"/>
                <a:cs typeface="Verdana"/>
              </a:rPr>
              <a:t> </a:t>
            </a:r>
            <a:r>
              <a:rPr sz="2350" spc="-55" dirty="0">
                <a:latin typeface="Verdana"/>
                <a:cs typeface="Verdana"/>
              </a:rPr>
              <a:t>ability(LSTM</a:t>
            </a:r>
            <a:r>
              <a:rPr sz="2350" spc="-190" dirty="0">
                <a:latin typeface="Verdana"/>
                <a:cs typeface="Verdana"/>
              </a:rPr>
              <a:t> </a:t>
            </a:r>
            <a:r>
              <a:rPr sz="2350" spc="-50" dirty="0">
                <a:latin typeface="Verdana"/>
                <a:cs typeface="Verdana"/>
              </a:rPr>
              <a:t>&amp; </a:t>
            </a:r>
            <a:r>
              <a:rPr sz="2350" spc="-30" dirty="0">
                <a:latin typeface="Verdana"/>
                <a:cs typeface="Verdana"/>
              </a:rPr>
              <a:t>LSTM+Autoencoder).</a:t>
            </a:r>
            <a:endParaRPr sz="2350" dirty="0">
              <a:latin typeface="Verdana"/>
              <a:cs typeface="Verdana"/>
            </a:endParaRPr>
          </a:p>
        </p:txBody>
      </p:sp>
      <p:pic>
        <p:nvPicPr>
          <p:cNvPr id="7" name="Picture 6">
            <a:extLst>
              <a:ext uri="{FF2B5EF4-FFF2-40B4-BE49-F238E27FC236}">
                <a16:creationId xmlns:a16="http://schemas.microsoft.com/office/drawing/2014/main" id="{469B14B6-5397-4CBE-11C8-297097029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04" y="419100"/>
            <a:ext cx="16367792" cy="8229600"/>
          </a:xfrm>
          <a:prstGeom prst="rect">
            <a:avLst/>
          </a:prstGeom>
          <a:ln w="28575">
            <a:solidFill>
              <a:schemeClr val="tx2"/>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028700"/>
            <a:ext cx="12564745" cy="9258300"/>
            <a:chOff x="0" y="1028700"/>
            <a:chExt cx="12564745" cy="9258300"/>
          </a:xfrm>
        </p:grpSpPr>
        <p:pic>
          <p:nvPicPr>
            <p:cNvPr id="3" name="object 3"/>
            <p:cNvPicPr/>
            <p:nvPr/>
          </p:nvPicPr>
          <p:blipFill>
            <a:blip r:embed="rId2" cstate="print"/>
            <a:stretch>
              <a:fillRect/>
            </a:stretch>
          </p:blipFill>
          <p:spPr>
            <a:xfrm>
              <a:off x="3350103" y="3702017"/>
              <a:ext cx="85725" cy="85724"/>
            </a:xfrm>
            <a:prstGeom prst="rect">
              <a:avLst/>
            </a:prstGeom>
          </p:spPr>
        </p:pic>
        <p:sp>
          <p:nvSpPr>
            <p:cNvPr id="4" name="object 4"/>
            <p:cNvSpPr/>
            <p:nvPr/>
          </p:nvSpPr>
          <p:spPr>
            <a:xfrm>
              <a:off x="0" y="1028700"/>
              <a:ext cx="12564745" cy="2113915"/>
            </a:xfrm>
            <a:custGeom>
              <a:avLst/>
              <a:gdLst/>
              <a:ahLst/>
              <a:cxnLst/>
              <a:rect l="l" t="t" r="r" b="b"/>
              <a:pathLst>
                <a:path w="12564745" h="2113915">
                  <a:moveTo>
                    <a:pt x="12564310" y="2113313"/>
                  </a:moveTo>
                  <a:lnTo>
                    <a:pt x="0" y="2113313"/>
                  </a:lnTo>
                  <a:lnTo>
                    <a:pt x="0" y="0"/>
                  </a:lnTo>
                  <a:lnTo>
                    <a:pt x="12564310" y="0"/>
                  </a:lnTo>
                  <a:lnTo>
                    <a:pt x="12564310" y="2113313"/>
                  </a:lnTo>
                  <a:close/>
                </a:path>
              </a:pathLst>
            </a:custGeom>
            <a:solidFill>
              <a:srgbClr val="726242"/>
            </a:solidFill>
          </p:spPr>
          <p:txBody>
            <a:bodyPr wrap="square" lIns="0" tIns="0" rIns="0" bIns="0" rtlCol="0"/>
            <a:lstStyle/>
            <a:p>
              <a:endParaRPr/>
            </a:p>
          </p:txBody>
        </p:sp>
        <p:sp>
          <p:nvSpPr>
            <p:cNvPr id="5" name="object 5"/>
            <p:cNvSpPr/>
            <p:nvPr/>
          </p:nvSpPr>
          <p:spPr>
            <a:xfrm>
              <a:off x="0" y="2578083"/>
              <a:ext cx="3509645" cy="7709534"/>
            </a:xfrm>
            <a:custGeom>
              <a:avLst/>
              <a:gdLst/>
              <a:ahLst/>
              <a:cxnLst/>
              <a:rect l="l" t="t" r="r" b="b"/>
              <a:pathLst>
                <a:path w="3509645" h="7709534">
                  <a:moveTo>
                    <a:pt x="26868" y="7708916"/>
                  </a:moveTo>
                  <a:lnTo>
                    <a:pt x="0" y="7708916"/>
                  </a:lnTo>
                  <a:lnTo>
                    <a:pt x="0" y="0"/>
                  </a:lnTo>
                  <a:lnTo>
                    <a:pt x="3256768" y="3238142"/>
                  </a:lnTo>
                  <a:lnTo>
                    <a:pt x="3285840" y="3268666"/>
                  </a:lnTo>
                  <a:lnTo>
                    <a:pt x="3313387" y="3300573"/>
                  </a:lnTo>
                  <a:lnTo>
                    <a:pt x="3339342" y="3333787"/>
                  </a:lnTo>
                  <a:lnTo>
                    <a:pt x="3363645" y="3368229"/>
                  </a:lnTo>
                  <a:lnTo>
                    <a:pt x="3386236" y="3403817"/>
                  </a:lnTo>
                  <a:lnTo>
                    <a:pt x="3407063" y="3440465"/>
                  </a:lnTo>
                  <a:lnTo>
                    <a:pt x="3426076" y="3478087"/>
                  </a:lnTo>
                  <a:lnTo>
                    <a:pt x="3443229" y="3516592"/>
                  </a:lnTo>
                  <a:lnTo>
                    <a:pt x="3458482" y="3555889"/>
                  </a:lnTo>
                  <a:lnTo>
                    <a:pt x="3471796" y="3595884"/>
                  </a:lnTo>
                  <a:lnTo>
                    <a:pt x="3483142" y="3636482"/>
                  </a:lnTo>
                  <a:lnTo>
                    <a:pt x="3492492" y="3677585"/>
                  </a:lnTo>
                  <a:lnTo>
                    <a:pt x="3499824" y="3719095"/>
                  </a:lnTo>
                  <a:lnTo>
                    <a:pt x="3505120" y="3760914"/>
                  </a:lnTo>
                  <a:lnTo>
                    <a:pt x="3508367" y="3802942"/>
                  </a:lnTo>
                  <a:lnTo>
                    <a:pt x="3509534" y="3855618"/>
                  </a:lnTo>
                  <a:lnTo>
                    <a:pt x="3509382" y="3866155"/>
                  </a:lnTo>
                  <a:lnTo>
                    <a:pt x="3507486" y="3908266"/>
                  </a:lnTo>
                  <a:lnTo>
                    <a:pt x="3503535" y="3950233"/>
                  </a:lnTo>
                  <a:lnTo>
                    <a:pt x="3497540" y="3991957"/>
                  </a:lnTo>
                  <a:lnTo>
                    <a:pt x="3489514" y="4033339"/>
                  </a:lnTo>
                  <a:lnTo>
                    <a:pt x="3479478" y="4074280"/>
                  </a:lnTo>
                  <a:lnTo>
                    <a:pt x="3467454" y="4114682"/>
                  </a:lnTo>
                  <a:lnTo>
                    <a:pt x="3453471" y="4154448"/>
                  </a:lnTo>
                  <a:lnTo>
                    <a:pt x="3437563" y="4193484"/>
                  </a:lnTo>
                  <a:lnTo>
                    <a:pt x="3419769" y="4231697"/>
                  </a:lnTo>
                  <a:lnTo>
                    <a:pt x="3400129" y="4268996"/>
                  </a:lnTo>
                  <a:lnTo>
                    <a:pt x="3378692" y="4305290"/>
                  </a:lnTo>
                  <a:lnTo>
                    <a:pt x="3355507" y="4340495"/>
                  </a:lnTo>
                  <a:lnTo>
                    <a:pt x="3330632" y="4374525"/>
                  </a:lnTo>
                  <a:lnTo>
                    <a:pt x="3304124" y="4407300"/>
                  </a:lnTo>
                  <a:lnTo>
                    <a:pt x="3276047" y="4438742"/>
                  </a:lnTo>
                  <a:lnTo>
                    <a:pt x="26868" y="7708916"/>
                  </a:lnTo>
                  <a:close/>
                </a:path>
              </a:pathLst>
            </a:custGeom>
            <a:solidFill>
              <a:srgbClr val="E3DBBF"/>
            </a:solidFill>
          </p:spPr>
          <p:txBody>
            <a:bodyPr wrap="square" lIns="0" tIns="0" rIns="0" bIns="0" rtlCol="0"/>
            <a:lstStyle/>
            <a:p>
              <a:endParaRPr/>
            </a:p>
          </p:txBody>
        </p:sp>
        <p:sp>
          <p:nvSpPr>
            <p:cNvPr id="6" name="object 6"/>
            <p:cNvSpPr/>
            <p:nvPr/>
          </p:nvSpPr>
          <p:spPr>
            <a:xfrm>
              <a:off x="0" y="9008632"/>
              <a:ext cx="918844" cy="1278890"/>
            </a:xfrm>
            <a:custGeom>
              <a:avLst/>
              <a:gdLst/>
              <a:ahLst/>
              <a:cxnLst/>
              <a:rect l="l" t="t" r="r" b="b"/>
              <a:pathLst>
                <a:path w="918844" h="1278890">
                  <a:moveTo>
                    <a:pt x="888590" y="1278367"/>
                  </a:moveTo>
                  <a:lnTo>
                    <a:pt x="0" y="1278367"/>
                  </a:lnTo>
                  <a:lnTo>
                    <a:pt x="0" y="0"/>
                  </a:lnTo>
                  <a:lnTo>
                    <a:pt x="777664" y="771977"/>
                  </a:lnTo>
                  <a:lnTo>
                    <a:pt x="805599" y="802301"/>
                  </a:lnTo>
                  <a:lnTo>
                    <a:pt x="830821" y="834914"/>
                  </a:lnTo>
                  <a:lnTo>
                    <a:pt x="853146" y="869576"/>
                  </a:lnTo>
                  <a:lnTo>
                    <a:pt x="872407" y="906028"/>
                  </a:lnTo>
                  <a:lnTo>
                    <a:pt x="888463" y="944003"/>
                  </a:lnTo>
                  <a:lnTo>
                    <a:pt x="901192" y="983217"/>
                  </a:lnTo>
                  <a:lnTo>
                    <a:pt x="910503" y="1023381"/>
                  </a:lnTo>
                  <a:lnTo>
                    <a:pt x="916326" y="1064197"/>
                  </a:lnTo>
                  <a:lnTo>
                    <a:pt x="918617" y="1105362"/>
                  </a:lnTo>
                  <a:lnTo>
                    <a:pt x="918636" y="1115674"/>
                  </a:lnTo>
                  <a:lnTo>
                    <a:pt x="918432" y="1125980"/>
                  </a:lnTo>
                  <a:lnTo>
                    <a:pt x="915403" y="1167098"/>
                  </a:lnTo>
                  <a:lnTo>
                    <a:pt x="908848" y="1207802"/>
                  </a:lnTo>
                  <a:lnTo>
                    <a:pt x="898818" y="1247792"/>
                  </a:lnTo>
                  <a:lnTo>
                    <a:pt x="888590" y="1278367"/>
                  </a:lnTo>
                  <a:close/>
                </a:path>
              </a:pathLst>
            </a:custGeom>
            <a:solidFill>
              <a:srgbClr val="D1C8A8"/>
            </a:solidFill>
          </p:spPr>
          <p:txBody>
            <a:bodyPr wrap="square" lIns="0" tIns="0" rIns="0" bIns="0" rtlCol="0"/>
            <a:lstStyle/>
            <a:p>
              <a:endParaRPr/>
            </a:p>
          </p:txBody>
        </p:sp>
        <p:sp>
          <p:nvSpPr>
            <p:cNvPr id="7" name="object 7"/>
            <p:cNvSpPr/>
            <p:nvPr/>
          </p:nvSpPr>
          <p:spPr>
            <a:xfrm>
              <a:off x="0" y="2160268"/>
              <a:ext cx="2179320" cy="4177029"/>
            </a:xfrm>
            <a:custGeom>
              <a:avLst/>
              <a:gdLst/>
              <a:ahLst/>
              <a:cxnLst/>
              <a:rect l="l" t="t" r="r" b="b"/>
              <a:pathLst>
                <a:path w="2179320" h="4177029">
                  <a:moveTo>
                    <a:pt x="0" y="4176699"/>
                  </a:moveTo>
                  <a:lnTo>
                    <a:pt x="0" y="0"/>
                  </a:lnTo>
                  <a:lnTo>
                    <a:pt x="585287" y="0"/>
                  </a:lnTo>
                  <a:lnTo>
                    <a:pt x="2063312" y="1470628"/>
                  </a:lnTo>
                  <a:lnTo>
                    <a:pt x="2105121" y="1527238"/>
                  </a:lnTo>
                  <a:lnTo>
                    <a:pt x="2138193" y="1589341"/>
                  </a:lnTo>
                  <a:lnTo>
                    <a:pt x="2161829" y="1655627"/>
                  </a:lnTo>
                  <a:lnTo>
                    <a:pt x="2175513" y="1724644"/>
                  </a:lnTo>
                  <a:lnTo>
                    <a:pt x="2178956" y="1794934"/>
                  </a:lnTo>
                  <a:lnTo>
                    <a:pt x="2172080" y="1864958"/>
                  </a:lnTo>
                  <a:lnTo>
                    <a:pt x="2155033" y="1933236"/>
                  </a:lnTo>
                  <a:lnTo>
                    <a:pt x="2128189" y="1998274"/>
                  </a:lnTo>
                  <a:lnTo>
                    <a:pt x="2092112" y="2058698"/>
                  </a:lnTo>
                  <a:lnTo>
                    <a:pt x="2047593" y="2113183"/>
                  </a:lnTo>
                  <a:lnTo>
                    <a:pt x="0" y="4176699"/>
                  </a:lnTo>
                  <a:close/>
                </a:path>
              </a:pathLst>
            </a:custGeom>
            <a:solidFill>
              <a:srgbClr val="CBC3AC">
                <a:alpha val="88999"/>
              </a:srgbClr>
            </a:solidFill>
          </p:spPr>
          <p:txBody>
            <a:bodyPr wrap="square" lIns="0" tIns="0" rIns="0" bIns="0" rtlCol="0"/>
            <a:lstStyle/>
            <a:p>
              <a:endParaRPr/>
            </a:p>
          </p:txBody>
        </p:sp>
      </p:grpSp>
      <p:sp>
        <p:nvSpPr>
          <p:cNvPr id="8" name="object 8"/>
          <p:cNvSpPr txBox="1"/>
          <p:nvPr/>
        </p:nvSpPr>
        <p:spPr>
          <a:xfrm>
            <a:off x="3561389" y="3381717"/>
            <a:ext cx="10271760" cy="2028825"/>
          </a:xfrm>
          <a:prstGeom prst="rect">
            <a:avLst/>
          </a:prstGeom>
        </p:spPr>
        <p:txBody>
          <a:bodyPr vert="horz" wrap="square" lIns="0" tIns="11430" rIns="0" bIns="0" rtlCol="0">
            <a:spAutoFit/>
          </a:bodyPr>
          <a:lstStyle/>
          <a:p>
            <a:pPr marL="12700" marR="5080" indent="90170">
              <a:lnSpc>
                <a:spcPct val="116199"/>
              </a:lnSpc>
              <a:spcBef>
                <a:spcPts val="90"/>
              </a:spcBef>
            </a:pPr>
            <a:r>
              <a:rPr sz="2850" spc="75" dirty="0">
                <a:solidFill>
                  <a:schemeClr val="tx1"/>
                </a:solidFill>
                <a:latin typeface="Trebuchet MS"/>
                <a:cs typeface="Trebuchet MS"/>
              </a:rPr>
              <a:t>Result</a:t>
            </a:r>
            <a:r>
              <a:rPr sz="2850" spc="-120" dirty="0">
                <a:solidFill>
                  <a:schemeClr val="tx1"/>
                </a:solidFill>
                <a:latin typeface="Trebuchet MS"/>
                <a:cs typeface="Trebuchet MS"/>
              </a:rPr>
              <a:t> </a:t>
            </a:r>
            <a:r>
              <a:rPr sz="2850" spc="145" dirty="0">
                <a:solidFill>
                  <a:schemeClr val="tx1"/>
                </a:solidFill>
                <a:latin typeface="Trebuchet MS"/>
                <a:cs typeface="Trebuchet MS"/>
              </a:rPr>
              <a:t>optained</a:t>
            </a:r>
            <a:r>
              <a:rPr sz="2850" spc="-120" dirty="0">
                <a:solidFill>
                  <a:schemeClr val="tx1"/>
                </a:solidFill>
                <a:latin typeface="Trebuchet MS"/>
                <a:cs typeface="Trebuchet MS"/>
              </a:rPr>
              <a:t> </a:t>
            </a:r>
            <a:r>
              <a:rPr sz="2850" spc="170" dirty="0">
                <a:solidFill>
                  <a:schemeClr val="tx1"/>
                </a:solidFill>
                <a:latin typeface="Trebuchet MS"/>
                <a:cs typeface="Trebuchet MS"/>
              </a:rPr>
              <a:t>using</a:t>
            </a:r>
            <a:r>
              <a:rPr sz="2850" spc="-120" dirty="0">
                <a:solidFill>
                  <a:schemeClr val="tx1"/>
                </a:solidFill>
                <a:latin typeface="Trebuchet MS"/>
                <a:cs typeface="Trebuchet MS"/>
              </a:rPr>
              <a:t> </a:t>
            </a:r>
            <a:r>
              <a:rPr sz="2850" spc="114" dirty="0">
                <a:solidFill>
                  <a:schemeClr val="tx1"/>
                </a:solidFill>
                <a:latin typeface="Trebuchet MS"/>
                <a:cs typeface="Trebuchet MS"/>
              </a:rPr>
              <a:t>InceptionV3</a:t>
            </a:r>
            <a:r>
              <a:rPr sz="2850" spc="-114" dirty="0">
                <a:solidFill>
                  <a:schemeClr val="tx1"/>
                </a:solidFill>
                <a:latin typeface="Trebuchet MS"/>
                <a:cs typeface="Trebuchet MS"/>
              </a:rPr>
              <a:t> </a:t>
            </a:r>
            <a:r>
              <a:rPr sz="2850" dirty="0">
                <a:solidFill>
                  <a:schemeClr val="tx1"/>
                </a:solidFill>
                <a:latin typeface="Trebuchet MS"/>
                <a:cs typeface="Trebuchet MS"/>
              </a:rPr>
              <a:t>for</a:t>
            </a:r>
            <a:r>
              <a:rPr sz="2850" spc="-120" dirty="0">
                <a:solidFill>
                  <a:schemeClr val="tx1"/>
                </a:solidFill>
                <a:latin typeface="Trebuchet MS"/>
                <a:cs typeface="Trebuchet MS"/>
              </a:rPr>
              <a:t> </a:t>
            </a:r>
            <a:r>
              <a:rPr sz="2850" spc="75" dirty="0">
                <a:solidFill>
                  <a:schemeClr val="tx1"/>
                </a:solidFill>
                <a:latin typeface="Trebuchet MS"/>
                <a:cs typeface="Trebuchet MS"/>
              </a:rPr>
              <a:t>feature</a:t>
            </a:r>
            <a:r>
              <a:rPr sz="2850" spc="-120" dirty="0">
                <a:solidFill>
                  <a:schemeClr val="tx1"/>
                </a:solidFill>
                <a:latin typeface="Trebuchet MS"/>
                <a:cs typeface="Trebuchet MS"/>
              </a:rPr>
              <a:t> </a:t>
            </a:r>
            <a:r>
              <a:rPr sz="2850" spc="85" dirty="0">
                <a:solidFill>
                  <a:schemeClr val="tx1"/>
                </a:solidFill>
                <a:latin typeface="Trebuchet MS"/>
                <a:cs typeface="Trebuchet MS"/>
              </a:rPr>
              <a:t>extraction</a:t>
            </a:r>
            <a:r>
              <a:rPr sz="2850" spc="-120" dirty="0">
                <a:solidFill>
                  <a:schemeClr val="tx1"/>
                </a:solidFill>
                <a:latin typeface="Trebuchet MS"/>
                <a:cs typeface="Trebuchet MS"/>
              </a:rPr>
              <a:t> </a:t>
            </a:r>
            <a:r>
              <a:rPr sz="2850" spc="-50" dirty="0">
                <a:solidFill>
                  <a:schemeClr val="tx1"/>
                </a:solidFill>
                <a:latin typeface="Trebuchet MS"/>
                <a:cs typeface="Trebuchet MS"/>
              </a:rPr>
              <a:t>&amp; </a:t>
            </a:r>
            <a:r>
              <a:rPr sz="2850" spc="140" dirty="0">
                <a:solidFill>
                  <a:schemeClr val="tx1"/>
                </a:solidFill>
                <a:latin typeface="Trebuchet MS"/>
                <a:cs typeface="Trebuchet MS"/>
              </a:rPr>
              <a:t>LSTM+Autoencoder</a:t>
            </a:r>
            <a:r>
              <a:rPr sz="2850" spc="-85" dirty="0">
                <a:solidFill>
                  <a:schemeClr val="tx1"/>
                </a:solidFill>
                <a:latin typeface="Trebuchet MS"/>
                <a:cs typeface="Trebuchet MS"/>
              </a:rPr>
              <a:t> </a:t>
            </a:r>
            <a:r>
              <a:rPr sz="2850" dirty="0">
                <a:solidFill>
                  <a:schemeClr val="tx1"/>
                </a:solidFill>
                <a:latin typeface="Trebuchet MS"/>
                <a:cs typeface="Trebuchet MS"/>
              </a:rPr>
              <a:t>for</a:t>
            </a:r>
            <a:r>
              <a:rPr sz="2850" spc="-85" dirty="0">
                <a:solidFill>
                  <a:schemeClr val="tx1"/>
                </a:solidFill>
                <a:latin typeface="Trebuchet MS"/>
                <a:cs typeface="Trebuchet MS"/>
              </a:rPr>
              <a:t> </a:t>
            </a:r>
            <a:r>
              <a:rPr sz="2850" spc="145" dirty="0">
                <a:solidFill>
                  <a:schemeClr val="tx1"/>
                </a:solidFill>
                <a:latin typeface="Trebuchet MS"/>
                <a:cs typeface="Trebuchet MS"/>
              </a:rPr>
              <a:t>model</a:t>
            </a:r>
            <a:r>
              <a:rPr sz="2850" spc="-80" dirty="0">
                <a:solidFill>
                  <a:schemeClr val="tx1"/>
                </a:solidFill>
                <a:latin typeface="Trebuchet MS"/>
                <a:cs typeface="Trebuchet MS"/>
              </a:rPr>
              <a:t> </a:t>
            </a:r>
            <a:r>
              <a:rPr sz="2850" spc="50" dirty="0">
                <a:solidFill>
                  <a:schemeClr val="tx1"/>
                </a:solidFill>
                <a:latin typeface="Trebuchet MS"/>
                <a:cs typeface="Trebuchet MS"/>
              </a:rPr>
              <a:t>training.</a:t>
            </a:r>
            <a:endParaRPr lang="en-IN" sz="2850" spc="50" dirty="0">
              <a:solidFill>
                <a:schemeClr val="tx1"/>
              </a:solidFill>
              <a:latin typeface="Trebuchet MS"/>
              <a:cs typeface="Trebuchet MS"/>
            </a:endParaRPr>
          </a:p>
          <a:p>
            <a:pPr marL="12700" marR="5080" indent="90170">
              <a:lnSpc>
                <a:spcPct val="116199"/>
              </a:lnSpc>
              <a:spcBef>
                <a:spcPts val="90"/>
              </a:spcBef>
            </a:pPr>
            <a:endParaRPr lang="en-IN" sz="2850" spc="50" dirty="0">
              <a:solidFill>
                <a:srgbClr val="443F2A"/>
              </a:solidFill>
              <a:latin typeface="Trebuchet MS"/>
              <a:cs typeface="Trebuchet MS"/>
            </a:endParaRPr>
          </a:p>
          <a:p>
            <a:pPr marL="12700" marR="5080" indent="90170">
              <a:lnSpc>
                <a:spcPct val="116199"/>
              </a:lnSpc>
              <a:spcBef>
                <a:spcPts val="90"/>
              </a:spcBef>
            </a:pPr>
            <a:r>
              <a:rPr lang="en-IN" sz="2400" dirty="0">
                <a:latin typeface="Trebuchet MS"/>
                <a:cs typeface="Trebuchet MS"/>
              </a:rPr>
              <a:t>Layers:</a:t>
            </a:r>
            <a:endParaRPr sz="2400" dirty="0">
              <a:latin typeface="Trebuchet MS"/>
              <a:cs typeface="Trebuchet MS"/>
            </a:endParaRPr>
          </a:p>
        </p:txBody>
      </p:sp>
      <p:sp>
        <p:nvSpPr>
          <p:cNvPr id="9" name="object 9"/>
          <p:cNvSpPr txBox="1">
            <a:spLocks noGrp="1"/>
          </p:cNvSpPr>
          <p:nvPr>
            <p:ph type="title"/>
          </p:nvPr>
        </p:nvSpPr>
        <p:spPr>
          <a:xfrm>
            <a:off x="17927" y="994441"/>
            <a:ext cx="12555073" cy="1513629"/>
          </a:xfrm>
          <a:prstGeom prst="rect">
            <a:avLst/>
          </a:prstGeom>
        </p:spPr>
        <p:txBody>
          <a:bodyPr vert="horz" wrap="square" lIns="0" tIns="584590" rIns="0" bIns="0" rtlCol="0">
            <a:spAutoFit/>
          </a:bodyPr>
          <a:lstStyle/>
          <a:p>
            <a:pPr marL="1710055">
              <a:lnSpc>
                <a:spcPct val="100000"/>
              </a:lnSpc>
              <a:spcBef>
                <a:spcPts val="130"/>
              </a:spcBef>
            </a:pPr>
            <a:r>
              <a:rPr sz="6000" spc="675" dirty="0"/>
              <a:t>Experimental</a:t>
            </a:r>
            <a:r>
              <a:rPr sz="6000" spc="204" dirty="0"/>
              <a:t> </a:t>
            </a:r>
            <a:r>
              <a:rPr sz="6000" spc="415" dirty="0"/>
              <a:t>Results</a:t>
            </a:r>
            <a:endParaRPr sz="6000" dirty="0"/>
          </a:p>
        </p:txBody>
      </p:sp>
      <p:sp>
        <p:nvSpPr>
          <p:cNvPr id="10" name="object 10"/>
          <p:cNvSpPr txBox="1"/>
          <p:nvPr/>
        </p:nvSpPr>
        <p:spPr>
          <a:xfrm>
            <a:off x="15890056" y="8027345"/>
            <a:ext cx="2397125" cy="1163139"/>
          </a:xfrm>
          <a:prstGeom prst="rect">
            <a:avLst/>
          </a:prstGeom>
          <a:solidFill>
            <a:srgbClr val="CBC3AC"/>
          </a:solidFill>
        </p:spPr>
        <p:txBody>
          <a:bodyPr vert="horz" wrap="square" lIns="0" tIns="8890" rIns="0" bIns="0" rtlCol="0">
            <a:spAutoFit/>
          </a:bodyPr>
          <a:lstStyle/>
          <a:p>
            <a:pPr marL="419734">
              <a:lnSpc>
                <a:spcPct val="100000"/>
              </a:lnSpc>
              <a:spcBef>
                <a:spcPts val="70"/>
              </a:spcBef>
            </a:pPr>
            <a:r>
              <a:rPr lang="en-IN" sz="7500" b="1" spc="1475" dirty="0">
                <a:solidFill>
                  <a:srgbClr val="F2F2E9"/>
                </a:solidFill>
                <a:latin typeface="Arial"/>
                <a:cs typeface="Arial"/>
              </a:rPr>
              <a:t>10</a:t>
            </a:r>
            <a:endParaRPr sz="7500" dirty="0">
              <a:latin typeface="Arial"/>
              <a:cs typeface="Arial"/>
            </a:endParaRPr>
          </a:p>
        </p:txBody>
      </p:sp>
      <p:pic>
        <p:nvPicPr>
          <p:cNvPr id="11" name="object 5">
            <a:extLst>
              <a:ext uri="{FF2B5EF4-FFF2-40B4-BE49-F238E27FC236}">
                <a16:creationId xmlns:a16="http://schemas.microsoft.com/office/drawing/2014/main" id="{5C56776B-13C9-096A-8BB7-27768385B0F2}"/>
              </a:ext>
            </a:extLst>
          </p:cNvPr>
          <p:cNvPicPr/>
          <p:nvPr/>
        </p:nvPicPr>
        <p:blipFill>
          <a:blip r:embed="rId3" cstate="print"/>
          <a:stretch>
            <a:fillRect/>
          </a:stretch>
        </p:blipFill>
        <p:spPr>
          <a:xfrm>
            <a:off x="14380528" y="9190484"/>
            <a:ext cx="3882072" cy="608441"/>
          </a:xfrm>
          <a:prstGeom prst="rect">
            <a:avLst/>
          </a:prstGeom>
        </p:spPr>
      </p:pic>
      <p:pic>
        <p:nvPicPr>
          <p:cNvPr id="14" name="Picture 13">
            <a:extLst>
              <a:ext uri="{FF2B5EF4-FFF2-40B4-BE49-F238E27FC236}">
                <a16:creationId xmlns:a16="http://schemas.microsoft.com/office/drawing/2014/main" id="{C20313DF-22CA-E19C-A70B-6764D3013F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4524375"/>
            <a:ext cx="5848350" cy="57626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76207" y="2126264"/>
            <a:ext cx="9982199" cy="4895849"/>
          </a:xfrm>
          <a:prstGeom prst="rect">
            <a:avLst/>
          </a:prstGeom>
        </p:spPr>
        <p:style>
          <a:lnRef idx="2">
            <a:schemeClr val="accent1"/>
          </a:lnRef>
          <a:fillRef idx="1">
            <a:schemeClr val="lt1"/>
          </a:fillRef>
          <a:effectRef idx="0">
            <a:schemeClr val="accent1"/>
          </a:effectRef>
          <a:fontRef idx="minor">
            <a:schemeClr val="dk1"/>
          </a:fontRef>
        </p:style>
      </p:pic>
      <p:pic>
        <p:nvPicPr>
          <p:cNvPr id="3" name="object 3"/>
          <p:cNvPicPr/>
          <p:nvPr/>
        </p:nvPicPr>
        <p:blipFill>
          <a:blip r:embed="rId3" cstate="print"/>
          <a:stretch>
            <a:fillRect/>
          </a:stretch>
        </p:blipFill>
        <p:spPr>
          <a:xfrm>
            <a:off x="1028700" y="2126265"/>
            <a:ext cx="5353049" cy="4895849"/>
          </a:xfrm>
          <a:prstGeom prst="rect">
            <a:avLst/>
          </a:prstGeom>
        </p:spPr>
        <p:style>
          <a:lnRef idx="2">
            <a:schemeClr val="accent1"/>
          </a:lnRef>
          <a:fillRef idx="1">
            <a:schemeClr val="lt1"/>
          </a:fillRef>
          <a:effectRef idx="0">
            <a:schemeClr val="accent1"/>
          </a:effectRef>
          <a:fontRef idx="minor">
            <a:schemeClr val="dk1"/>
          </a:fontRef>
        </p:style>
      </p:pic>
      <p:sp>
        <p:nvSpPr>
          <p:cNvPr id="4" name="object 4"/>
          <p:cNvSpPr txBox="1"/>
          <p:nvPr/>
        </p:nvSpPr>
        <p:spPr>
          <a:xfrm>
            <a:off x="7402202" y="7395112"/>
            <a:ext cx="9829165" cy="1160702"/>
          </a:xfrm>
          <a:prstGeom prst="rect">
            <a:avLst/>
          </a:prstGeom>
        </p:spPr>
        <p:txBody>
          <a:bodyPr vert="horz" wrap="square" lIns="0" tIns="12700" rIns="0" bIns="0" rtlCol="0">
            <a:spAutoFit/>
          </a:bodyPr>
          <a:lstStyle/>
          <a:p>
            <a:pPr marL="12700" marR="5080" indent="-635" algn="just">
              <a:lnSpc>
                <a:spcPct val="116500"/>
              </a:lnSpc>
              <a:spcBef>
                <a:spcPts val="100"/>
              </a:spcBef>
            </a:pPr>
            <a:r>
              <a:rPr sz="2200" spc="-60" dirty="0">
                <a:latin typeface="Verdana"/>
                <a:cs typeface="Verdana"/>
              </a:rPr>
              <a:t>The</a:t>
            </a:r>
            <a:r>
              <a:rPr sz="2200" spc="-200" dirty="0">
                <a:latin typeface="Verdana"/>
                <a:cs typeface="Verdana"/>
              </a:rPr>
              <a:t> </a:t>
            </a:r>
            <a:r>
              <a:rPr sz="2200" spc="-70" dirty="0">
                <a:latin typeface="Verdana"/>
                <a:cs typeface="Verdana"/>
              </a:rPr>
              <a:t>graphs</a:t>
            </a:r>
            <a:r>
              <a:rPr sz="2200" spc="-200" dirty="0">
                <a:latin typeface="Verdana"/>
                <a:cs typeface="Verdana"/>
              </a:rPr>
              <a:t> </a:t>
            </a:r>
            <a:r>
              <a:rPr sz="2200" spc="-50" dirty="0">
                <a:latin typeface="Verdana"/>
                <a:cs typeface="Verdana"/>
              </a:rPr>
              <a:t>show</a:t>
            </a:r>
            <a:r>
              <a:rPr sz="2200" spc="-200" dirty="0">
                <a:latin typeface="Verdana"/>
                <a:cs typeface="Verdana"/>
              </a:rPr>
              <a:t> </a:t>
            </a:r>
            <a:r>
              <a:rPr sz="2200" spc="-25" dirty="0">
                <a:latin typeface="Verdana"/>
                <a:cs typeface="Verdana"/>
              </a:rPr>
              <a:t>the</a:t>
            </a:r>
            <a:r>
              <a:rPr sz="2200" spc="-200" dirty="0">
                <a:latin typeface="Verdana"/>
                <a:cs typeface="Verdana"/>
              </a:rPr>
              <a:t> </a:t>
            </a:r>
            <a:r>
              <a:rPr sz="2200" spc="-55" dirty="0">
                <a:latin typeface="Verdana"/>
                <a:cs typeface="Verdana"/>
              </a:rPr>
              <a:t>training</a:t>
            </a:r>
            <a:r>
              <a:rPr sz="2200" spc="-200" dirty="0">
                <a:latin typeface="Verdana"/>
                <a:cs typeface="Verdana"/>
              </a:rPr>
              <a:t> </a:t>
            </a:r>
            <a:r>
              <a:rPr sz="2200" spc="-45" dirty="0">
                <a:latin typeface="Verdana"/>
                <a:cs typeface="Verdana"/>
              </a:rPr>
              <a:t>and</a:t>
            </a:r>
            <a:r>
              <a:rPr sz="2200" spc="-200" dirty="0">
                <a:latin typeface="Verdana"/>
                <a:cs typeface="Verdana"/>
              </a:rPr>
              <a:t> </a:t>
            </a:r>
            <a:r>
              <a:rPr sz="2200" spc="-30" dirty="0">
                <a:latin typeface="Verdana"/>
                <a:cs typeface="Verdana"/>
              </a:rPr>
              <a:t>validation</a:t>
            </a:r>
            <a:r>
              <a:rPr sz="2200" spc="-195" dirty="0">
                <a:latin typeface="Verdana"/>
                <a:cs typeface="Verdana"/>
              </a:rPr>
              <a:t> </a:t>
            </a:r>
            <a:r>
              <a:rPr sz="2200" spc="-25" dirty="0">
                <a:latin typeface="Verdana"/>
                <a:cs typeface="Verdana"/>
              </a:rPr>
              <a:t>loss</a:t>
            </a:r>
            <a:r>
              <a:rPr sz="2200" spc="-200" dirty="0">
                <a:latin typeface="Verdana"/>
                <a:cs typeface="Verdana"/>
              </a:rPr>
              <a:t> </a:t>
            </a:r>
            <a:r>
              <a:rPr sz="2200" spc="-45" dirty="0">
                <a:latin typeface="Verdana"/>
                <a:cs typeface="Verdana"/>
              </a:rPr>
              <a:t>and</a:t>
            </a:r>
            <a:r>
              <a:rPr sz="2200" spc="-200" dirty="0">
                <a:latin typeface="Verdana"/>
                <a:cs typeface="Verdana"/>
              </a:rPr>
              <a:t> </a:t>
            </a:r>
            <a:r>
              <a:rPr sz="2200" spc="-30" dirty="0">
                <a:latin typeface="Verdana"/>
                <a:cs typeface="Verdana"/>
              </a:rPr>
              <a:t>accuracy</a:t>
            </a:r>
            <a:r>
              <a:rPr sz="2200" spc="-50" dirty="0">
                <a:latin typeface="Verdana"/>
                <a:cs typeface="Verdana"/>
              </a:rPr>
              <a:t>.</a:t>
            </a:r>
            <a:r>
              <a:rPr sz="2200" spc="-195" dirty="0">
                <a:latin typeface="Verdana"/>
                <a:cs typeface="Verdana"/>
              </a:rPr>
              <a:t> </a:t>
            </a:r>
            <a:r>
              <a:rPr sz="2200" spc="-60" dirty="0">
                <a:latin typeface="Verdana"/>
                <a:cs typeface="Verdana"/>
              </a:rPr>
              <a:t>The</a:t>
            </a:r>
            <a:r>
              <a:rPr sz="2200" spc="-195" dirty="0">
                <a:latin typeface="Verdana"/>
                <a:cs typeface="Verdana"/>
              </a:rPr>
              <a:t> </a:t>
            </a:r>
            <a:r>
              <a:rPr sz="2200" spc="-25" dirty="0">
                <a:latin typeface="Verdana"/>
                <a:cs typeface="Verdana"/>
              </a:rPr>
              <a:t>loss</a:t>
            </a:r>
            <a:r>
              <a:rPr sz="2200" spc="-190" dirty="0">
                <a:latin typeface="Verdana"/>
                <a:cs typeface="Verdana"/>
              </a:rPr>
              <a:t> </a:t>
            </a:r>
            <a:r>
              <a:rPr sz="2200" spc="-45" dirty="0">
                <a:latin typeface="Verdana"/>
                <a:cs typeface="Verdana"/>
              </a:rPr>
              <a:t>decreases</a:t>
            </a:r>
            <a:r>
              <a:rPr sz="2200" spc="-195" dirty="0">
                <a:latin typeface="Verdana"/>
                <a:cs typeface="Verdana"/>
              </a:rPr>
              <a:t> </a:t>
            </a:r>
            <a:r>
              <a:rPr sz="2200" spc="-25" dirty="0">
                <a:latin typeface="Verdana"/>
                <a:cs typeface="Verdana"/>
              </a:rPr>
              <a:t>initially</a:t>
            </a:r>
            <a:r>
              <a:rPr sz="2200" spc="-190" dirty="0">
                <a:latin typeface="Verdana"/>
                <a:cs typeface="Verdana"/>
              </a:rPr>
              <a:t> </a:t>
            </a:r>
            <a:r>
              <a:rPr sz="2200" dirty="0">
                <a:latin typeface="Verdana"/>
                <a:cs typeface="Verdana"/>
              </a:rPr>
              <a:t>but</a:t>
            </a:r>
            <a:r>
              <a:rPr sz="2200" spc="-195" dirty="0">
                <a:latin typeface="Verdana"/>
                <a:cs typeface="Verdana"/>
              </a:rPr>
              <a:t> </a:t>
            </a:r>
            <a:r>
              <a:rPr sz="2200" spc="-10" dirty="0">
                <a:latin typeface="Verdana"/>
                <a:cs typeface="Verdana"/>
              </a:rPr>
              <a:t>fluctuates</a:t>
            </a:r>
            <a:r>
              <a:rPr sz="2200" spc="-190" dirty="0">
                <a:latin typeface="Verdana"/>
                <a:cs typeface="Verdana"/>
              </a:rPr>
              <a:t> </a:t>
            </a:r>
            <a:r>
              <a:rPr sz="2200" spc="-35" dirty="0">
                <a:latin typeface="Verdana"/>
                <a:cs typeface="Verdana"/>
              </a:rPr>
              <a:t>slightly</a:t>
            </a:r>
            <a:r>
              <a:rPr sz="2200" spc="-195" dirty="0">
                <a:latin typeface="Verdana"/>
                <a:cs typeface="Verdana"/>
              </a:rPr>
              <a:t> </a:t>
            </a:r>
            <a:r>
              <a:rPr sz="2200" spc="-40" dirty="0">
                <a:latin typeface="Verdana"/>
                <a:cs typeface="Verdana"/>
              </a:rPr>
              <a:t>towards</a:t>
            </a:r>
            <a:r>
              <a:rPr sz="2200" spc="-195" dirty="0">
                <a:latin typeface="Verdana"/>
                <a:cs typeface="Verdana"/>
              </a:rPr>
              <a:t> </a:t>
            </a:r>
            <a:r>
              <a:rPr sz="2200" spc="-25" dirty="0">
                <a:latin typeface="Verdana"/>
                <a:cs typeface="Verdana"/>
              </a:rPr>
              <a:t>the </a:t>
            </a:r>
            <a:r>
              <a:rPr sz="2200" spc="-80" dirty="0">
                <a:latin typeface="Verdana"/>
                <a:cs typeface="Verdana"/>
              </a:rPr>
              <a:t>end,</a:t>
            </a:r>
            <a:r>
              <a:rPr sz="2200" spc="-180" dirty="0">
                <a:latin typeface="Verdana"/>
                <a:cs typeface="Verdana"/>
              </a:rPr>
              <a:t> </a:t>
            </a:r>
            <a:r>
              <a:rPr sz="2200" spc="-40" dirty="0">
                <a:latin typeface="Verdana"/>
                <a:cs typeface="Verdana"/>
              </a:rPr>
              <a:t>while</a:t>
            </a:r>
            <a:r>
              <a:rPr sz="2200" spc="-180" dirty="0">
                <a:latin typeface="Verdana"/>
                <a:cs typeface="Verdana"/>
              </a:rPr>
              <a:t> </a:t>
            </a:r>
            <a:r>
              <a:rPr sz="2200" spc="-30" dirty="0">
                <a:latin typeface="Verdana"/>
                <a:cs typeface="Verdana"/>
              </a:rPr>
              <a:t>accuracy</a:t>
            </a:r>
            <a:r>
              <a:rPr sz="2200" spc="-180" dirty="0">
                <a:latin typeface="Verdana"/>
                <a:cs typeface="Verdana"/>
              </a:rPr>
              <a:t> </a:t>
            </a:r>
            <a:r>
              <a:rPr sz="2200" spc="-50" dirty="0">
                <a:latin typeface="Verdana"/>
                <a:cs typeface="Verdana"/>
              </a:rPr>
              <a:t>improves</a:t>
            </a:r>
            <a:r>
              <a:rPr sz="2200" spc="-175" dirty="0">
                <a:latin typeface="Verdana"/>
                <a:cs typeface="Verdana"/>
              </a:rPr>
              <a:t> </a:t>
            </a:r>
            <a:r>
              <a:rPr sz="2200" spc="-30" dirty="0">
                <a:latin typeface="Verdana"/>
                <a:cs typeface="Verdana"/>
              </a:rPr>
              <a:t>significantly</a:t>
            </a:r>
            <a:r>
              <a:rPr sz="2200" spc="-180" dirty="0">
                <a:latin typeface="Verdana"/>
                <a:cs typeface="Verdana"/>
              </a:rPr>
              <a:t> </a:t>
            </a:r>
            <a:r>
              <a:rPr sz="2200" spc="-45" dirty="0">
                <a:latin typeface="Verdana"/>
                <a:cs typeface="Verdana"/>
              </a:rPr>
              <a:t>and</a:t>
            </a:r>
            <a:r>
              <a:rPr sz="2200" spc="-180" dirty="0">
                <a:latin typeface="Verdana"/>
                <a:cs typeface="Verdana"/>
              </a:rPr>
              <a:t> </a:t>
            </a:r>
            <a:r>
              <a:rPr sz="2200" spc="-60" dirty="0">
                <a:latin typeface="Verdana"/>
                <a:cs typeface="Verdana"/>
              </a:rPr>
              <a:t>stabilizes,</a:t>
            </a:r>
            <a:r>
              <a:rPr sz="2200" spc="-180" dirty="0">
                <a:latin typeface="Verdana"/>
                <a:cs typeface="Verdana"/>
              </a:rPr>
              <a:t> </a:t>
            </a:r>
            <a:r>
              <a:rPr sz="2200" spc="-35" dirty="0">
                <a:latin typeface="Verdana"/>
                <a:cs typeface="Verdana"/>
              </a:rPr>
              <a:t>indicating</a:t>
            </a:r>
            <a:r>
              <a:rPr sz="2200" spc="-175" dirty="0">
                <a:latin typeface="Verdana"/>
                <a:cs typeface="Verdana"/>
              </a:rPr>
              <a:t> </a:t>
            </a:r>
            <a:r>
              <a:rPr sz="2200" spc="-20" dirty="0">
                <a:latin typeface="Verdana"/>
                <a:cs typeface="Verdana"/>
              </a:rPr>
              <a:t>good </a:t>
            </a:r>
            <a:r>
              <a:rPr sz="2200" spc="-30" dirty="0">
                <a:latin typeface="Verdana"/>
                <a:cs typeface="Verdana"/>
              </a:rPr>
              <a:t>model</a:t>
            </a:r>
            <a:r>
              <a:rPr sz="2200" spc="-204" dirty="0">
                <a:latin typeface="Verdana"/>
                <a:cs typeface="Verdana"/>
              </a:rPr>
              <a:t> </a:t>
            </a:r>
            <a:r>
              <a:rPr sz="2200" spc="-10" dirty="0">
                <a:latin typeface="Verdana"/>
                <a:cs typeface="Verdana"/>
              </a:rPr>
              <a:t>learning.</a:t>
            </a:r>
            <a:endParaRPr sz="2200" dirty="0">
              <a:latin typeface="Verdana"/>
              <a:cs typeface="Verdana"/>
            </a:endParaRPr>
          </a:p>
        </p:txBody>
      </p:sp>
      <p:sp>
        <p:nvSpPr>
          <p:cNvPr id="5" name="object 5"/>
          <p:cNvSpPr txBox="1"/>
          <p:nvPr/>
        </p:nvSpPr>
        <p:spPr>
          <a:xfrm>
            <a:off x="1293713" y="7395112"/>
            <a:ext cx="4820285" cy="1587500"/>
          </a:xfrm>
          <a:prstGeom prst="rect">
            <a:avLst/>
          </a:prstGeom>
        </p:spPr>
        <p:txBody>
          <a:bodyPr vert="horz" wrap="square" lIns="0" tIns="12700" rIns="0" bIns="0" rtlCol="0">
            <a:spAutoFit/>
          </a:bodyPr>
          <a:lstStyle/>
          <a:p>
            <a:pPr marL="12700" marR="5080" algn="just">
              <a:lnSpc>
                <a:spcPct val="116500"/>
              </a:lnSpc>
              <a:spcBef>
                <a:spcPts val="100"/>
              </a:spcBef>
            </a:pPr>
            <a:r>
              <a:rPr sz="2200" spc="-60" dirty="0">
                <a:latin typeface="Verdana"/>
                <a:cs typeface="Verdana"/>
              </a:rPr>
              <a:t>The</a:t>
            </a:r>
            <a:r>
              <a:rPr sz="2200" spc="-204" dirty="0">
                <a:latin typeface="Verdana"/>
                <a:cs typeface="Verdana"/>
              </a:rPr>
              <a:t> </a:t>
            </a:r>
            <a:r>
              <a:rPr sz="2200" spc="-10" dirty="0">
                <a:latin typeface="Verdana"/>
                <a:cs typeface="Verdana"/>
              </a:rPr>
              <a:t>confusion</a:t>
            </a:r>
            <a:r>
              <a:rPr sz="2200" spc="-200" dirty="0">
                <a:latin typeface="Verdana"/>
                <a:cs typeface="Verdana"/>
              </a:rPr>
              <a:t> </a:t>
            </a:r>
            <a:r>
              <a:rPr sz="2200" spc="-85" dirty="0">
                <a:latin typeface="Verdana"/>
                <a:cs typeface="Verdana"/>
              </a:rPr>
              <a:t>matrix</a:t>
            </a:r>
            <a:r>
              <a:rPr sz="2200" spc="-200" dirty="0">
                <a:latin typeface="Verdana"/>
                <a:cs typeface="Verdana"/>
              </a:rPr>
              <a:t> </a:t>
            </a:r>
            <a:r>
              <a:rPr sz="2200" spc="-55" dirty="0">
                <a:latin typeface="Verdana"/>
                <a:cs typeface="Verdana"/>
              </a:rPr>
              <a:t>shows</a:t>
            </a:r>
            <a:r>
              <a:rPr sz="2200" spc="-204" dirty="0">
                <a:latin typeface="Verdana"/>
                <a:cs typeface="Verdana"/>
              </a:rPr>
              <a:t> </a:t>
            </a:r>
            <a:r>
              <a:rPr sz="2200" spc="-25" dirty="0">
                <a:latin typeface="Verdana"/>
                <a:cs typeface="Verdana"/>
              </a:rPr>
              <a:t>the </a:t>
            </a:r>
            <a:r>
              <a:rPr sz="2200" spc="-40" dirty="0">
                <a:latin typeface="Verdana"/>
                <a:cs typeface="Verdana"/>
              </a:rPr>
              <a:t>model's</a:t>
            </a:r>
            <a:r>
              <a:rPr sz="2200" spc="-155" dirty="0">
                <a:latin typeface="Verdana"/>
                <a:cs typeface="Verdana"/>
              </a:rPr>
              <a:t> </a:t>
            </a:r>
            <a:r>
              <a:rPr sz="2200" spc="-20" dirty="0">
                <a:latin typeface="Verdana"/>
                <a:cs typeface="Verdana"/>
              </a:rPr>
              <a:t>classification</a:t>
            </a:r>
            <a:r>
              <a:rPr sz="2200" spc="-150" dirty="0">
                <a:latin typeface="Verdana"/>
                <a:cs typeface="Verdana"/>
              </a:rPr>
              <a:t> </a:t>
            </a:r>
            <a:r>
              <a:rPr sz="2200" spc="-30" dirty="0">
                <a:latin typeface="Verdana"/>
                <a:cs typeface="Verdana"/>
              </a:rPr>
              <a:t>performance. </a:t>
            </a:r>
            <a:r>
              <a:rPr sz="2200" spc="-45" dirty="0">
                <a:latin typeface="Verdana"/>
                <a:cs typeface="Verdana"/>
              </a:rPr>
              <a:t>Here</a:t>
            </a:r>
            <a:r>
              <a:rPr sz="2200" spc="-225" dirty="0">
                <a:latin typeface="Verdana"/>
                <a:cs typeface="Verdana"/>
              </a:rPr>
              <a:t> </a:t>
            </a:r>
            <a:r>
              <a:rPr sz="2200" spc="-25" dirty="0">
                <a:latin typeface="Verdana"/>
                <a:cs typeface="Verdana"/>
              </a:rPr>
              <a:t>class</a:t>
            </a:r>
            <a:r>
              <a:rPr sz="2200" spc="-225" dirty="0">
                <a:latin typeface="Verdana"/>
                <a:cs typeface="Verdana"/>
              </a:rPr>
              <a:t> </a:t>
            </a:r>
            <a:r>
              <a:rPr sz="2200" spc="140" dirty="0">
                <a:latin typeface="Verdana"/>
                <a:cs typeface="Verdana"/>
              </a:rPr>
              <a:t>0</a:t>
            </a:r>
            <a:r>
              <a:rPr sz="2200" spc="-220" dirty="0">
                <a:latin typeface="Verdana"/>
                <a:cs typeface="Verdana"/>
              </a:rPr>
              <a:t> </a:t>
            </a:r>
            <a:r>
              <a:rPr sz="2200" spc="-45" dirty="0">
                <a:latin typeface="Verdana"/>
                <a:cs typeface="Verdana"/>
              </a:rPr>
              <a:t>and</a:t>
            </a:r>
            <a:r>
              <a:rPr sz="2200" spc="-225" dirty="0">
                <a:latin typeface="Verdana"/>
                <a:cs typeface="Verdana"/>
              </a:rPr>
              <a:t> </a:t>
            </a:r>
            <a:r>
              <a:rPr sz="2200" spc="-25" dirty="0">
                <a:latin typeface="Verdana"/>
                <a:cs typeface="Verdana"/>
              </a:rPr>
              <a:t>class</a:t>
            </a:r>
            <a:r>
              <a:rPr sz="2200" spc="-220" dirty="0">
                <a:latin typeface="Verdana"/>
                <a:cs typeface="Verdana"/>
              </a:rPr>
              <a:t> </a:t>
            </a:r>
            <a:r>
              <a:rPr sz="2200" spc="-204" dirty="0">
                <a:latin typeface="Verdana"/>
                <a:cs typeface="Verdana"/>
              </a:rPr>
              <a:t>2</a:t>
            </a:r>
            <a:r>
              <a:rPr sz="2200" spc="-225" dirty="0">
                <a:latin typeface="Verdana"/>
                <a:cs typeface="Verdana"/>
              </a:rPr>
              <a:t> </a:t>
            </a:r>
            <a:r>
              <a:rPr sz="2200" spc="-70" dirty="0">
                <a:latin typeface="Verdana"/>
                <a:cs typeface="Verdana"/>
              </a:rPr>
              <a:t>have</a:t>
            </a:r>
            <a:r>
              <a:rPr sz="2200" spc="-220" dirty="0">
                <a:latin typeface="Verdana"/>
                <a:cs typeface="Verdana"/>
              </a:rPr>
              <a:t> </a:t>
            </a:r>
            <a:r>
              <a:rPr sz="2200" spc="-20" dirty="0">
                <a:latin typeface="Verdana"/>
                <a:cs typeface="Verdana"/>
              </a:rPr>
              <a:t>high </a:t>
            </a:r>
            <a:r>
              <a:rPr sz="2200" dirty="0">
                <a:latin typeface="Verdana"/>
                <a:cs typeface="Verdana"/>
              </a:rPr>
              <a:t>correct</a:t>
            </a:r>
            <a:r>
              <a:rPr sz="2200" spc="-190" dirty="0">
                <a:latin typeface="Verdana"/>
                <a:cs typeface="Verdana"/>
              </a:rPr>
              <a:t> </a:t>
            </a:r>
            <a:r>
              <a:rPr sz="2200" spc="-10" dirty="0">
                <a:latin typeface="Verdana"/>
                <a:cs typeface="Verdana"/>
              </a:rPr>
              <a:t>predictions</a:t>
            </a:r>
            <a:endParaRPr sz="2200" dirty="0">
              <a:latin typeface="Verdana"/>
              <a:cs typeface="Verdana"/>
            </a:endParaRPr>
          </a:p>
        </p:txBody>
      </p:sp>
      <p:sp>
        <p:nvSpPr>
          <p:cNvPr id="6" name="object 6"/>
          <p:cNvSpPr txBox="1">
            <a:spLocks noGrp="1"/>
          </p:cNvSpPr>
          <p:nvPr>
            <p:ph type="title"/>
          </p:nvPr>
        </p:nvSpPr>
        <p:spPr>
          <a:xfrm>
            <a:off x="0" y="994441"/>
            <a:ext cx="12555073" cy="536044"/>
          </a:xfrm>
          <a:prstGeom prst="rect">
            <a:avLst/>
          </a:prstGeom>
        </p:spPr>
        <p:txBody>
          <a:bodyPr vert="horz" wrap="square" lIns="0" tIns="12700" rIns="0" bIns="0" rtlCol="0">
            <a:spAutoFit/>
          </a:bodyPr>
          <a:lstStyle/>
          <a:p>
            <a:pPr marL="5026025">
              <a:lnSpc>
                <a:spcPct val="100000"/>
              </a:lnSpc>
              <a:spcBef>
                <a:spcPts val="100"/>
              </a:spcBef>
            </a:pPr>
            <a:r>
              <a:rPr sz="3400" b="0" spc="-50" dirty="0">
                <a:solidFill>
                  <a:srgbClr val="000000"/>
                </a:solidFill>
                <a:latin typeface="Verdana"/>
                <a:cs typeface="Verdana"/>
              </a:rPr>
              <a:t>Inception</a:t>
            </a:r>
            <a:r>
              <a:rPr sz="3400" b="0" spc="-140" dirty="0">
                <a:solidFill>
                  <a:srgbClr val="000000"/>
                </a:solidFill>
                <a:latin typeface="Verdana"/>
                <a:cs typeface="Verdana"/>
              </a:rPr>
              <a:t>V3</a:t>
            </a:r>
            <a:r>
              <a:rPr sz="3400" b="0" spc="-345" dirty="0">
                <a:solidFill>
                  <a:srgbClr val="000000"/>
                </a:solidFill>
                <a:latin typeface="Verdana"/>
                <a:cs typeface="Verdana"/>
              </a:rPr>
              <a:t> </a:t>
            </a:r>
            <a:r>
              <a:rPr sz="3400" b="0" spc="-229" dirty="0">
                <a:solidFill>
                  <a:srgbClr val="000000"/>
                </a:solidFill>
                <a:latin typeface="Verdana"/>
                <a:cs typeface="Verdana"/>
              </a:rPr>
              <a:t>&amp;</a:t>
            </a:r>
            <a:r>
              <a:rPr sz="3400" b="0" spc="-350" dirty="0">
                <a:solidFill>
                  <a:srgbClr val="000000"/>
                </a:solidFill>
                <a:latin typeface="Verdana"/>
                <a:cs typeface="Verdana"/>
              </a:rPr>
              <a:t> </a:t>
            </a:r>
            <a:r>
              <a:rPr sz="3400" b="0" spc="-50" dirty="0">
                <a:solidFill>
                  <a:srgbClr val="000000"/>
                </a:solidFill>
                <a:latin typeface="Verdana"/>
                <a:cs typeface="Verdana"/>
              </a:rPr>
              <a:t>LSTM</a:t>
            </a:r>
            <a:r>
              <a:rPr sz="3400" b="0" spc="-345" dirty="0">
                <a:solidFill>
                  <a:srgbClr val="000000"/>
                </a:solidFill>
                <a:latin typeface="Verdana"/>
                <a:cs typeface="Verdana"/>
              </a:rPr>
              <a:t> </a:t>
            </a:r>
            <a:r>
              <a:rPr sz="3400" b="0" spc="-1035" dirty="0">
                <a:solidFill>
                  <a:srgbClr val="000000"/>
                </a:solidFill>
                <a:latin typeface="Verdana"/>
                <a:cs typeface="Verdana"/>
              </a:rPr>
              <a:t>+</a:t>
            </a:r>
            <a:r>
              <a:rPr sz="3400" b="0" spc="-345" dirty="0">
                <a:solidFill>
                  <a:srgbClr val="000000"/>
                </a:solidFill>
                <a:latin typeface="Verdana"/>
                <a:cs typeface="Verdana"/>
              </a:rPr>
              <a:t> </a:t>
            </a:r>
            <a:r>
              <a:rPr sz="3400" b="0" spc="-10" dirty="0">
                <a:solidFill>
                  <a:srgbClr val="000000"/>
                </a:solidFill>
                <a:latin typeface="Verdana"/>
                <a:cs typeface="Verdana"/>
              </a:rPr>
              <a:t>Autoencoder</a:t>
            </a:r>
            <a:endParaRPr sz="3400" dirty="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41879" y="8724900"/>
            <a:ext cx="13604240" cy="777392"/>
          </a:xfrm>
          <a:prstGeom prst="rect">
            <a:avLst/>
          </a:prstGeom>
        </p:spPr>
        <p:txBody>
          <a:bodyPr vert="horz" wrap="square" lIns="0" tIns="12700" rIns="0" bIns="0" rtlCol="0">
            <a:spAutoFit/>
          </a:bodyPr>
          <a:lstStyle/>
          <a:p>
            <a:pPr marL="2433955" marR="5080" indent="-2421890" algn="l">
              <a:lnSpc>
                <a:spcPct val="116500"/>
              </a:lnSpc>
              <a:spcBef>
                <a:spcPts val="100"/>
              </a:spcBef>
            </a:pPr>
            <a:r>
              <a:rPr sz="2200" spc="-60" dirty="0">
                <a:latin typeface="Verdana"/>
                <a:cs typeface="Verdana"/>
              </a:rPr>
              <a:t>The</a:t>
            </a:r>
            <a:r>
              <a:rPr sz="2200" spc="-195" dirty="0">
                <a:latin typeface="Verdana"/>
                <a:cs typeface="Verdana"/>
              </a:rPr>
              <a:t> </a:t>
            </a:r>
            <a:r>
              <a:rPr sz="2200" spc="-70" dirty="0">
                <a:latin typeface="Verdana"/>
                <a:cs typeface="Verdana"/>
              </a:rPr>
              <a:t>graphs</a:t>
            </a:r>
            <a:r>
              <a:rPr sz="2200" spc="-195" dirty="0">
                <a:latin typeface="Verdana"/>
                <a:cs typeface="Verdana"/>
              </a:rPr>
              <a:t> </a:t>
            </a:r>
            <a:r>
              <a:rPr sz="2200" spc="-50" dirty="0">
                <a:latin typeface="Verdana"/>
                <a:cs typeface="Verdana"/>
              </a:rPr>
              <a:t>show</a:t>
            </a:r>
            <a:r>
              <a:rPr sz="2200" spc="-195" dirty="0">
                <a:latin typeface="Verdana"/>
                <a:cs typeface="Verdana"/>
              </a:rPr>
              <a:t> </a:t>
            </a:r>
            <a:r>
              <a:rPr sz="2200" spc="-25" dirty="0">
                <a:latin typeface="Verdana"/>
                <a:cs typeface="Verdana"/>
              </a:rPr>
              <a:t>the</a:t>
            </a:r>
            <a:r>
              <a:rPr sz="2200" spc="-195" dirty="0">
                <a:latin typeface="Verdana"/>
                <a:cs typeface="Verdana"/>
              </a:rPr>
              <a:t> </a:t>
            </a:r>
            <a:r>
              <a:rPr sz="2200" spc="-40" dirty="0">
                <a:latin typeface="Verdana"/>
                <a:cs typeface="Verdana"/>
              </a:rPr>
              <a:t>ROC</a:t>
            </a:r>
            <a:r>
              <a:rPr sz="2200" spc="-195" dirty="0">
                <a:latin typeface="Verdana"/>
                <a:cs typeface="Verdana"/>
              </a:rPr>
              <a:t> </a:t>
            </a:r>
            <a:r>
              <a:rPr sz="2200" spc="-45" dirty="0">
                <a:latin typeface="Verdana"/>
                <a:cs typeface="Verdana"/>
              </a:rPr>
              <a:t>and</a:t>
            </a:r>
            <a:r>
              <a:rPr sz="2200" spc="-195" dirty="0">
                <a:latin typeface="Verdana"/>
                <a:cs typeface="Verdana"/>
              </a:rPr>
              <a:t> </a:t>
            </a:r>
            <a:r>
              <a:rPr sz="2200" spc="-30" dirty="0">
                <a:latin typeface="Verdana"/>
                <a:cs typeface="Verdana"/>
              </a:rPr>
              <a:t>Precision-</a:t>
            </a:r>
            <a:r>
              <a:rPr sz="2200" spc="-25" dirty="0">
                <a:latin typeface="Verdana"/>
                <a:cs typeface="Verdana"/>
              </a:rPr>
              <a:t>Recall</a:t>
            </a:r>
            <a:r>
              <a:rPr sz="2200" spc="-195" dirty="0">
                <a:latin typeface="Verdana"/>
                <a:cs typeface="Verdana"/>
              </a:rPr>
              <a:t> </a:t>
            </a:r>
            <a:r>
              <a:rPr sz="2200" spc="-40" dirty="0">
                <a:latin typeface="Verdana"/>
                <a:cs typeface="Verdana"/>
              </a:rPr>
              <a:t>curves</a:t>
            </a:r>
            <a:r>
              <a:rPr sz="2200" spc="-195" dirty="0">
                <a:latin typeface="Verdana"/>
                <a:cs typeface="Verdana"/>
              </a:rPr>
              <a:t> </a:t>
            </a:r>
            <a:r>
              <a:rPr sz="2200" dirty="0">
                <a:latin typeface="Verdana"/>
                <a:cs typeface="Verdana"/>
              </a:rPr>
              <a:t>for</a:t>
            </a:r>
            <a:r>
              <a:rPr sz="2200" spc="-190" dirty="0">
                <a:latin typeface="Verdana"/>
                <a:cs typeface="Verdana"/>
              </a:rPr>
              <a:t> </a:t>
            </a:r>
            <a:r>
              <a:rPr sz="2200" spc="-35" dirty="0">
                <a:latin typeface="Verdana"/>
                <a:cs typeface="Verdana"/>
              </a:rPr>
              <a:t>three</a:t>
            </a:r>
            <a:r>
              <a:rPr sz="2200" spc="-195" dirty="0">
                <a:latin typeface="Verdana"/>
                <a:cs typeface="Verdana"/>
              </a:rPr>
              <a:t> </a:t>
            </a:r>
            <a:r>
              <a:rPr sz="2200" spc="-65" dirty="0">
                <a:latin typeface="Verdana"/>
                <a:cs typeface="Verdana"/>
              </a:rPr>
              <a:t>classes,</a:t>
            </a:r>
            <a:r>
              <a:rPr sz="2200" spc="-195" dirty="0">
                <a:latin typeface="Verdana"/>
                <a:cs typeface="Verdana"/>
              </a:rPr>
              <a:t> </a:t>
            </a:r>
            <a:r>
              <a:rPr sz="2200" spc="-35" dirty="0">
                <a:latin typeface="Verdana"/>
                <a:cs typeface="Verdana"/>
              </a:rPr>
              <a:t>indicating</a:t>
            </a:r>
            <a:r>
              <a:rPr sz="2200" spc="-195" dirty="0">
                <a:latin typeface="Verdana"/>
                <a:cs typeface="Verdana"/>
              </a:rPr>
              <a:t> </a:t>
            </a:r>
            <a:r>
              <a:rPr sz="2200" spc="-25" dirty="0">
                <a:latin typeface="Verdana"/>
                <a:cs typeface="Verdana"/>
              </a:rPr>
              <a:t>the</a:t>
            </a:r>
            <a:r>
              <a:rPr sz="2200" spc="-195" dirty="0">
                <a:latin typeface="Verdana"/>
                <a:cs typeface="Verdana"/>
              </a:rPr>
              <a:t> </a:t>
            </a:r>
            <a:r>
              <a:rPr sz="2200" spc="-40" dirty="0">
                <a:latin typeface="Verdana"/>
                <a:cs typeface="Verdana"/>
              </a:rPr>
              <a:t>model's</a:t>
            </a:r>
            <a:r>
              <a:rPr sz="2200" spc="-195" dirty="0">
                <a:latin typeface="Verdana"/>
                <a:cs typeface="Verdana"/>
              </a:rPr>
              <a:t> </a:t>
            </a:r>
            <a:r>
              <a:rPr sz="2200" spc="-10" dirty="0">
                <a:latin typeface="Verdana"/>
                <a:cs typeface="Verdana"/>
              </a:rPr>
              <a:t>strong</a:t>
            </a:r>
            <a:endParaRPr lang="en-IN" sz="2200" spc="-10" dirty="0">
              <a:latin typeface="Verdana"/>
              <a:cs typeface="Verdana"/>
            </a:endParaRPr>
          </a:p>
          <a:p>
            <a:pPr marL="2433955" marR="5080" indent="-2421890" algn="just">
              <a:lnSpc>
                <a:spcPct val="116500"/>
              </a:lnSpc>
              <a:spcBef>
                <a:spcPts val="100"/>
              </a:spcBef>
            </a:pPr>
            <a:r>
              <a:rPr sz="2200" spc="-20" dirty="0">
                <a:latin typeface="Verdana"/>
                <a:cs typeface="Verdana"/>
              </a:rPr>
              <a:t>classification</a:t>
            </a:r>
            <a:r>
              <a:rPr sz="2200" spc="-190" dirty="0">
                <a:latin typeface="Verdana"/>
                <a:cs typeface="Verdana"/>
              </a:rPr>
              <a:t> </a:t>
            </a:r>
            <a:r>
              <a:rPr sz="2200" spc="-35" dirty="0">
                <a:latin typeface="Verdana"/>
                <a:cs typeface="Verdana"/>
              </a:rPr>
              <a:t>performance</a:t>
            </a:r>
            <a:r>
              <a:rPr sz="2200" spc="-185" dirty="0">
                <a:latin typeface="Verdana"/>
                <a:cs typeface="Verdana"/>
              </a:rPr>
              <a:t> </a:t>
            </a:r>
            <a:r>
              <a:rPr sz="2200" spc="-65" dirty="0">
                <a:latin typeface="Verdana"/>
                <a:cs typeface="Verdana"/>
              </a:rPr>
              <a:t>(Inception</a:t>
            </a:r>
            <a:r>
              <a:rPr sz="2200" spc="-95" dirty="0">
                <a:latin typeface="Verdana"/>
                <a:cs typeface="Verdana"/>
              </a:rPr>
              <a:t>V3</a:t>
            </a:r>
            <a:r>
              <a:rPr sz="2200" spc="-185" dirty="0">
                <a:latin typeface="Verdana"/>
                <a:cs typeface="Verdana"/>
              </a:rPr>
              <a:t> </a:t>
            </a:r>
            <a:r>
              <a:rPr sz="2200" spc="-150" dirty="0">
                <a:latin typeface="Verdana"/>
                <a:cs typeface="Verdana"/>
              </a:rPr>
              <a:t>&amp;</a:t>
            </a:r>
            <a:r>
              <a:rPr sz="2200" spc="-185" dirty="0">
                <a:latin typeface="Verdana"/>
                <a:cs typeface="Verdana"/>
              </a:rPr>
              <a:t> </a:t>
            </a:r>
            <a:r>
              <a:rPr sz="2200" spc="-35" dirty="0">
                <a:latin typeface="Verdana"/>
                <a:cs typeface="Verdana"/>
              </a:rPr>
              <a:t>LSTM</a:t>
            </a:r>
            <a:r>
              <a:rPr sz="2200" spc="-190" dirty="0">
                <a:latin typeface="Verdana"/>
                <a:cs typeface="Verdana"/>
              </a:rPr>
              <a:t> </a:t>
            </a:r>
            <a:r>
              <a:rPr sz="2200" spc="-670" dirty="0">
                <a:latin typeface="Verdana"/>
                <a:cs typeface="Verdana"/>
              </a:rPr>
              <a:t>+</a:t>
            </a:r>
            <a:r>
              <a:rPr sz="2200" spc="-185" dirty="0">
                <a:latin typeface="Verdana"/>
                <a:cs typeface="Verdana"/>
              </a:rPr>
              <a:t> </a:t>
            </a:r>
            <a:r>
              <a:rPr sz="2200" spc="-10" dirty="0">
                <a:latin typeface="Verdana"/>
                <a:cs typeface="Verdana"/>
              </a:rPr>
              <a:t>Autoencoder).</a:t>
            </a:r>
            <a:endParaRPr sz="2200" dirty="0">
              <a:latin typeface="Verdana"/>
              <a:cs typeface="Verdana"/>
            </a:endParaRPr>
          </a:p>
        </p:txBody>
      </p:sp>
      <p:pic>
        <p:nvPicPr>
          <p:cNvPr id="7" name="Picture 6">
            <a:extLst>
              <a:ext uri="{FF2B5EF4-FFF2-40B4-BE49-F238E27FC236}">
                <a16:creationId xmlns:a16="http://schemas.microsoft.com/office/drawing/2014/main" id="{1252C438-F673-587A-9D9E-BD0C677F8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461" y="571500"/>
            <a:ext cx="15657339" cy="8077200"/>
          </a:xfrm>
          <a:prstGeom prst="rect">
            <a:avLst/>
          </a:prstGeom>
          <a:ln w="28575">
            <a:solidFill>
              <a:schemeClr val="tx2"/>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34241" y="3590032"/>
            <a:ext cx="85725" cy="85724"/>
          </a:xfrm>
          <a:prstGeom prst="rect">
            <a:avLst/>
          </a:prstGeom>
        </p:spPr>
      </p:pic>
      <p:sp>
        <p:nvSpPr>
          <p:cNvPr id="3" name="object 3"/>
          <p:cNvSpPr txBox="1"/>
          <p:nvPr/>
        </p:nvSpPr>
        <p:spPr>
          <a:xfrm>
            <a:off x="3445527" y="3269732"/>
            <a:ext cx="11537950" cy="2028825"/>
          </a:xfrm>
          <a:prstGeom prst="rect">
            <a:avLst/>
          </a:prstGeom>
        </p:spPr>
        <p:txBody>
          <a:bodyPr vert="horz" wrap="square" lIns="0" tIns="11430" rIns="0" bIns="0" rtlCol="0">
            <a:spAutoFit/>
          </a:bodyPr>
          <a:lstStyle/>
          <a:p>
            <a:pPr marL="12700" marR="5080" indent="149860">
              <a:lnSpc>
                <a:spcPct val="116199"/>
              </a:lnSpc>
              <a:spcBef>
                <a:spcPts val="90"/>
              </a:spcBef>
            </a:pPr>
            <a:r>
              <a:rPr sz="2850" dirty="0">
                <a:solidFill>
                  <a:schemeClr val="tx1"/>
                </a:solidFill>
                <a:latin typeface="Trebuchet MS"/>
                <a:cs typeface="Trebuchet MS"/>
              </a:rPr>
              <a:t>Result</a:t>
            </a:r>
            <a:r>
              <a:rPr sz="2850" spc="100" dirty="0">
                <a:solidFill>
                  <a:schemeClr val="tx1"/>
                </a:solidFill>
                <a:latin typeface="Trebuchet MS"/>
                <a:cs typeface="Trebuchet MS"/>
              </a:rPr>
              <a:t> </a:t>
            </a:r>
            <a:r>
              <a:rPr sz="2850" dirty="0">
                <a:solidFill>
                  <a:schemeClr val="tx1"/>
                </a:solidFill>
                <a:latin typeface="Trebuchet MS"/>
                <a:cs typeface="Trebuchet MS"/>
              </a:rPr>
              <a:t>optained</a:t>
            </a:r>
            <a:r>
              <a:rPr sz="2850" spc="90" dirty="0">
                <a:solidFill>
                  <a:schemeClr val="tx1"/>
                </a:solidFill>
                <a:latin typeface="Trebuchet MS"/>
                <a:cs typeface="Trebuchet MS"/>
              </a:rPr>
              <a:t> </a:t>
            </a:r>
            <a:r>
              <a:rPr sz="2850" spc="60" dirty="0">
                <a:solidFill>
                  <a:schemeClr val="tx1"/>
                </a:solidFill>
                <a:latin typeface="Trebuchet MS"/>
                <a:cs typeface="Trebuchet MS"/>
              </a:rPr>
              <a:t>using</a:t>
            </a:r>
            <a:r>
              <a:rPr sz="2850" spc="95" dirty="0">
                <a:solidFill>
                  <a:schemeClr val="tx1"/>
                </a:solidFill>
                <a:latin typeface="Trebuchet MS"/>
                <a:cs typeface="Trebuchet MS"/>
              </a:rPr>
              <a:t> </a:t>
            </a:r>
            <a:r>
              <a:rPr sz="2850" spc="75" dirty="0">
                <a:solidFill>
                  <a:schemeClr val="tx1"/>
                </a:solidFill>
                <a:latin typeface="Trebuchet MS"/>
                <a:cs typeface="Trebuchet MS"/>
              </a:rPr>
              <a:t>LSTM</a:t>
            </a:r>
            <a:r>
              <a:rPr sz="2850" spc="95" dirty="0">
                <a:solidFill>
                  <a:schemeClr val="tx1"/>
                </a:solidFill>
                <a:latin typeface="Trebuchet MS"/>
                <a:cs typeface="Trebuchet MS"/>
              </a:rPr>
              <a:t> </a:t>
            </a:r>
            <a:r>
              <a:rPr sz="2850" dirty="0">
                <a:solidFill>
                  <a:schemeClr val="tx1"/>
                </a:solidFill>
                <a:latin typeface="Trebuchet MS"/>
                <a:cs typeface="Trebuchet MS"/>
              </a:rPr>
              <a:t>for</a:t>
            </a:r>
            <a:r>
              <a:rPr sz="2850" spc="95" dirty="0">
                <a:solidFill>
                  <a:schemeClr val="tx1"/>
                </a:solidFill>
                <a:latin typeface="Trebuchet MS"/>
                <a:cs typeface="Trebuchet MS"/>
              </a:rPr>
              <a:t> </a:t>
            </a:r>
            <a:r>
              <a:rPr sz="2850" dirty="0">
                <a:solidFill>
                  <a:schemeClr val="tx1"/>
                </a:solidFill>
                <a:latin typeface="Trebuchet MS"/>
                <a:cs typeface="Trebuchet MS"/>
              </a:rPr>
              <a:t>feature</a:t>
            </a:r>
            <a:r>
              <a:rPr sz="2850" spc="95" dirty="0">
                <a:solidFill>
                  <a:schemeClr val="tx1"/>
                </a:solidFill>
                <a:latin typeface="Trebuchet MS"/>
                <a:cs typeface="Trebuchet MS"/>
              </a:rPr>
              <a:t> </a:t>
            </a:r>
            <a:r>
              <a:rPr sz="2850" dirty="0">
                <a:solidFill>
                  <a:schemeClr val="tx1"/>
                </a:solidFill>
                <a:latin typeface="Trebuchet MS"/>
                <a:cs typeface="Trebuchet MS"/>
              </a:rPr>
              <a:t>extraction</a:t>
            </a:r>
            <a:r>
              <a:rPr sz="2850" spc="95" dirty="0">
                <a:solidFill>
                  <a:schemeClr val="tx1"/>
                </a:solidFill>
                <a:latin typeface="Trebuchet MS"/>
                <a:cs typeface="Trebuchet MS"/>
              </a:rPr>
              <a:t> </a:t>
            </a:r>
            <a:r>
              <a:rPr lang="en-IN" sz="2850" spc="95" dirty="0">
                <a:solidFill>
                  <a:schemeClr val="tx1"/>
                </a:solidFill>
                <a:latin typeface="Trebuchet MS"/>
                <a:cs typeface="Trebuchet MS"/>
              </a:rPr>
              <a:t>&amp;</a:t>
            </a:r>
            <a:r>
              <a:rPr sz="2850" spc="90" dirty="0">
                <a:solidFill>
                  <a:schemeClr val="tx1"/>
                </a:solidFill>
                <a:latin typeface="Trebuchet MS"/>
                <a:cs typeface="Trebuchet MS"/>
              </a:rPr>
              <a:t> </a:t>
            </a:r>
            <a:r>
              <a:rPr sz="2850" dirty="0">
                <a:solidFill>
                  <a:schemeClr val="tx1"/>
                </a:solidFill>
                <a:latin typeface="Trebuchet MS"/>
                <a:cs typeface="Trebuchet MS"/>
              </a:rPr>
              <a:t>Transformer</a:t>
            </a:r>
            <a:r>
              <a:rPr sz="2850" spc="100" dirty="0">
                <a:solidFill>
                  <a:schemeClr val="tx1"/>
                </a:solidFill>
                <a:latin typeface="Trebuchet MS"/>
                <a:cs typeface="Trebuchet MS"/>
              </a:rPr>
              <a:t> </a:t>
            </a:r>
            <a:r>
              <a:rPr sz="2850" spc="-25" dirty="0">
                <a:solidFill>
                  <a:schemeClr val="tx1"/>
                </a:solidFill>
                <a:latin typeface="Trebuchet MS"/>
                <a:cs typeface="Trebuchet MS"/>
              </a:rPr>
              <a:t>for </a:t>
            </a:r>
            <a:r>
              <a:rPr sz="2850" dirty="0">
                <a:solidFill>
                  <a:schemeClr val="tx1"/>
                </a:solidFill>
                <a:latin typeface="Trebuchet MS"/>
                <a:cs typeface="Trebuchet MS"/>
              </a:rPr>
              <a:t>model</a:t>
            </a:r>
            <a:r>
              <a:rPr sz="2850" spc="-225" dirty="0">
                <a:solidFill>
                  <a:schemeClr val="tx1"/>
                </a:solidFill>
                <a:latin typeface="Trebuchet MS"/>
                <a:cs typeface="Trebuchet MS"/>
              </a:rPr>
              <a:t> </a:t>
            </a:r>
            <a:r>
              <a:rPr sz="2850" spc="-10" dirty="0">
                <a:solidFill>
                  <a:schemeClr val="tx1"/>
                </a:solidFill>
                <a:latin typeface="Trebuchet MS"/>
                <a:cs typeface="Trebuchet MS"/>
              </a:rPr>
              <a:t>training.</a:t>
            </a:r>
            <a:endParaRPr lang="en-IN" sz="2850" spc="-10" dirty="0">
              <a:solidFill>
                <a:schemeClr val="tx1"/>
              </a:solidFill>
              <a:latin typeface="Trebuchet MS"/>
              <a:cs typeface="Trebuchet MS"/>
            </a:endParaRPr>
          </a:p>
          <a:p>
            <a:pPr marL="12700" marR="5080" indent="149860">
              <a:lnSpc>
                <a:spcPct val="116199"/>
              </a:lnSpc>
              <a:spcBef>
                <a:spcPts val="90"/>
              </a:spcBef>
            </a:pPr>
            <a:endParaRPr lang="en-IN" sz="2850" spc="-10" dirty="0">
              <a:solidFill>
                <a:srgbClr val="443F2A"/>
              </a:solidFill>
              <a:latin typeface="Trebuchet MS"/>
              <a:cs typeface="Trebuchet MS"/>
            </a:endParaRPr>
          </a:p>
          <a:p>
            <a:pPr marL="12700" marR="5080" indent="149860">
              <a:lnSpc>
                <a:spcPct val="116199"/>
              </a:lnSpc>
              <a:spcBef>
                <a:spcPts val="90"/>
              </a:spcBef>
            </a:pPr>
            <a:r>
              <a:rPr lang="en-IN" sz="2400" spc="-10" dirty="0">
                <a:solidFill>
                  <a:srgbClr val="443F2A"/>
                </a:solidFill>
                <a:latin typeface="Trebuchet MS"/>
                <a:cs typeface="Trebuchet MS"/>
              </a:rPr>
              <a:t>Layers:</a:t>
            </a:r>
          </a:p>
        </p:txBody>
      </p:sp>
      <p:grpSp>
        <p:nvGrpSpPr>
          <p:cNvPr id="4" name="object 4"/>
          <p:cNvGrpSpPr/>
          <p:nvPr/>
        </p:nvGrpSpPr>
        <p:grpSpPr>
          <a:xfrm>
            <a:off x="0" y="1028700"/>
            <a:ext cx="12564745" cy="9258300"/>
            <a:chOff x="0" y="1028700"/>
            <a:chExt cx="12564745" cy="9258300"/>
          </a:xfrm>
        </p:grpSpPr>
        <p:sp>
          <p:nvSpPr>
            <p:cNvPr id="5" name="object 5"/>
            <p:cNvSpPr/>
            <p:nvPr/>
          </p:nvSpPr>
          <p:spPr>
            <a:xfrm>
              <a:off x="0" y="1028700"/>
              <a:ext cx="12564745" cy="2113915"/>
            </a:xfrm>
            <a:custGeom>
              <a:avLst/>
              <a:gdLst/>
              <a:ahLst/>
              <a:cxnLst/>
              <a:rect l="l" t="t" r="r" b="b"/>
              <a:pathLst>
                <a:path w="12564745" h="2113915">
                  <a:moveTo>
                    <a:pt x="12564310" y="2113313"/>
                  </a:moveTo>
                  <a:lnTo>
                    <a:pt x="0" y="2113313"/>
                  </a:lnTo>
                  <a:lnTo>
                    <a:pt x="0" y="0"/>
                  </a:lnTo>
                  <a:lnTo>
                    <a:pt x="12564310" y="0"/>
                  </a:lnTo>
                  <a:lnTo>
                    <a:pt x="12564310" y="2113313"/>
                  </a:lnTo>
                  <a:close/>
                </a:path>
              </a:pathLst>
            </a:custGeom>
            <a:solidFill>
              <a:srgbClr val="726242"/>
            </a:solidFill>
          </p:spPr>
          <p:txBody>
            <a:bodyPr wrap="square" lIns="0" tIns="0" rIns="0" bIns="0" rtlCol="0"/>
            <a:lstStyle/>
            <a:p>
              <a:endParaRPr/>
            </a:p>
          </p:txBody>
        </p:sp>
        <p:sp>
          <p:nvSpPr>
            <p:cNvPr id="6" name="object 6"/>
            <p:cNvSpPr/>
            <p:nvPr/>
          </p:nvSpPr>
          <p:spPr>
            <a:xfrm>
              <a:off x="0" y="2578083"/>
              <a:ext cx="3509645" cy="7709534"/>
            </a:xfrm>
            <a:custGeom>
              <a:avLst/>
              <a:gdLst/>
              <a:ahLst/>
              <a:cxnLst/>
              <a:rect l="l" t="t" r="r" b="b"/>
              <a:pathLst>
                <a:path w="3509645" h="7709534">
                  <a:moveTo>
                    <a:pt x="26868" y="7708916"/>
                  </a:moveTo>
                  <a:lnTo>
                    <a:pt x="0" y="7708916"/>
                  </a:lnTo>
                  <a:lnTo>
                    <a:pt x="0" y="0"/>
                  </a:lnTo>
                  <a:lnTo>
                    <a:pt x="3256768" y="3238142"/>
                  </a:lnTo>
                  <a:lnTo>
                    <a:pt x="3285840" y="3268666"/>
                  </a:lnTo>
                  <a:lnTo>
                    <a:pt x="3313387" y="3300573"/>
                  </a:lnTo>
                  <a:lnTo>
                    <a:pt x="3339342" y="3333787"/>
                  </a:lnTo>
                  <a:lnTo>
                    <a:pt x="3363645" y="3368229"/>
                  </a:lnTo>
                  <a:lnTo>
                    <a:pt x="3386236" y="3403817"/>
                  </a:lnTo>
                  <a:lnTo>
                    <a:pt x="3407063" y="3440465"/>
                  </a:lnTo>
                  <a:lnTo>
                    <a:pt x="3426076" y="3478087"/>
                  </a:lnTo>
                  <a:lnTo>
                    <a:pt x="3443229" y="3516592"/>
                  </a:lnTo>
                  <a:lnTo>
                    <a:pt x="3458482" y="3555889"/>
                  </a:lnTo>
                  <a:lnTo>
                    <a:pt x="3471796" y="3595884"/>
                  </a:lnTo>
                  <a:lnTo>
                    <a:pt x="3483142" y="3636482"/>
                  </a:lnTo>
                  <a:lnTo>
                    <a:pt x="3492492" y="3677585"/>
                  </a:lnTo>
                  <a:lnTo>
                    <a:pt x="3499824" y="3719095"/>
                  </a:lnTo>
                  <a:lnTo>
                    <a:pt x="3505120" y="3760914"/>
                  </a:lnTo>
                  <a:lnTo>
                    <a:pt x="3508367" y="3802942"/>
                  </a:lnTo>
                  <a:lnTo>
                    <a:pt x="3509534" y="3855618"/>
                  </a:lnTo>
                  <a:lnTo>
                    <a:pt x="3509382" y="3866155"/>
                  </a:lnTo>
                  <a:lnTo>
                    <a:pt x="3507486" y="3908266"/>
                  </a:lnTo>
                  <a:lnTo>
                    <a:pt x="3503535" y="3950233"/>
                  </a:lnTo>
                  <a:lnTo>
                    <a:pt x="3497540" y="3991957"/>
                  </a:lnTo>
                  <a:lnTo>
                    <a:pt x="3489514" y="4033339"/>
                  </a:lnTo>
                  <a:lnTo>
                    <a:pt x="3479478" y="4074280"/>
                  </a:lnTo>
                  <a:lnTo>
                    <a:pt x="3467454" y="4114682"/>
                  </a:lnTo>
                  <a:lnTo>
                    <a:pt x="3453471" y="4154448"/>
                  </a:lnTo>
                  <a:lnTo>
                    <a:pt x="3437563" y="4193484"/>
                  </a:lnTo>
                  <a:lnTo>
                    <a:pt x="3419769" y="4231697"/>
                  </a:lnTo>
                  <a:lnTo>
                    <a:pt x="3400129" y="4268996"/>
                  </a:lnTo>
                  <a:lnTo>
                    <a:pt x="3378692" y="4305290"/>
                  </a:lnTo>
                  <a:lnTo>
                    <a:pt x="3355507" y="4340495"/>
                  </a:lnTo>
                  <a:lnTo>
                    <a:pt x="3330632" y="4374525"/>
                  </a:lnTo>
                  <a:lnTo>
                    <a:pt x="3304124" y="4407300"/>
                  </a:lnTo>
                  <a:lnTo>
                    <a:pt x="3276047" y="4438742"/>
                  </a:lnTo>
                  <a:lnTo>
                    <a:pt x="26868" y="7708916"/>
                  </a:lnTo>
                  <a:close/>
                </a:path>
              </a:pathLst>
            </a:custGeom>
            <a:solidFill>
              <a:srgbClr val="E3DBBF"/>
            </a:solidFill>
          </p:spPr>
          <p:txBody>
            <a:bodyPr wrap="square" lIns="0" tIns="0" rIns="0" bIns="0" rtlCol="0"/>
            <a:lstStyle/>
            <a:p>
              <a:endParaRPr/>
            </a:p>
          </p:txBody>
        </p:sp>
        <p:sp>
          <p:nvSpPr>
            <p:cNvPr id="7" name="object 7"/>
            <p:cNvSpPr/>
            <p:nvPr/>
          </p:nvSpPr>
          <p:spPr>
            <a:xfrm>
              <a:off x="0" y="9008632"/>
              <a:ext cx="918844" cy="1278890"/>
            </a:xfrm>
            <a:custGeom>
              <a:avLst/>
              <a:gdLst/>
              <a:ahLst/>
              <a:cxnLst/>
              <a:rect l="l" t="t" r="r" b="b"/>
              <a:pathLst>
                <a:path w="918844" h="1278890">
                  <a:moveTo>
                    <a:pt x="888590" y="1278367"/>
                  </a:moveTo>
                  <a:lnTo>
                    <a:pt x="0" y="1278367"/>
                  </a:lnTo>
                  <a:lnTo>
                    <a:pt x="0" y="0"/>
                  </a:lnTo>
                  <a:lnTo>
                    <a:pt x="777664" y="771977"/>
                  </a:lnTo>
                  <a:lnTo>
                    <a:pt x="805599" y="802301"/>
                  </a:lnTo>
                  <a:lnTo>
                    <a:pt x="830821" y="834914"/>
                  </a:lnTo>
                  <a:lnTo>
                    <a:pt x="853146" y="869576"/>
                  </a:lnTo>
                  <a:lnTo>
                    <a:pt x="872407" y="906028"/>
                  </a:lnTo>
                  <a:lnTo>
                    <a:pt x="888463" y="944003"/>
                  </a:lnTo>
                  <a:lnTo>
                    <a:pt x="901192" y="983217"/>
                  </a:lnTo>
                  <a:lnTo>
                    <a:pt x="910503" y="1023381"/>
                  </a:lnTo>
                  <a:lnTo>
                    <a:pt x="916326" y="1064197"/>
                  </a:lnTo>
                  <a:lnTo>
                    <a:pt x="918617" y="1105362"/>
                  </a:lnTo>
                  <a:lnTo>
                    <a:pt x="918636" y="1115674"/>
                  </a:lnTo>
                  <a:lnTo>
                    <a:pt x="918432" y="1125980"/>
                  </a:lnTo>
                  <a:lnTo>
                    <a:pt x="915403" y="1167098"/>
                  </a:lnTo>
                  <a:lnTo>
                    <a:pt x="908848" y="1207802"/>
                  </a:lnTo>
                  <a:lnTo>
                    <a:pt x="898818" y="1247792"/>
                  </a:lnTo>
                  <a:lnTo>
                    <a:pt x="888590" y="1278367"/>
                  </a:lnTo>
                  <a:close/>
                </a:path>
              </a:pathLst>
            </a:custGeom>
            <a:solidFill>
              <a:srgbClr val="D1C8A8"/>
            </a:solidFill>
          </p:spPr>
          <p:txBody>
            <a:bodyPr wrap="square" lIns="0" tIns="0" rIns="0" bIns="0" rtlCol="0"/>
            <a:lstStyle/>
            <a:p>
              <a:endParaRPr/>
            </a:p>
          </p:txBody>
        </p:sp>
        <p:sp>
          <p:nvSpPr>
            <p:cNvPr id="8" name="object 8"/>
            <p:cNvSpPr/>
            <p:nvPr/>
          </p:nvSpPr>
          <p:spPr>
            <a:xfrm>
              <a:off x="0" y="2160268"/>
              <a:ext cx="2179320" cy="4177029"/>
            </a:xfrm>
            <a:custGeom>
              <a:avLst/>
              <a:gdLst/>
              <a:ahLst/>
              <a:cxnLst/>
              <a:rect l="l" t="t" r="r" b="b"/>
              <a:pathLst>
                <a:path w="2179320" h="4177029">
                  <a:moveTo>
                    <a:pt x="0" y="4176699"/>
                  </a:moveTo>
                  <a:lnTo>
                    <a:pt x="0" y="0"/>
                  </a:lnTo>
                  <a:lnTo>
                    <a:pt x="585287" y="0"/>
                  </a:lnTo>
                  <a:lnTo>
                    <a:pt x="2063312" y="1470628"/>
                  </a:lnTo>
                  <a:lnTo>
                    <a:pt x="2105121" y="1527238"/>
                  </a:lnTo>
                  <a:lnTo>
                    <a:pt x="2138193" y="1589341"/>
                  </a:lnTo>
                  <a:lnTo>
                    <a:pt x="2161829" y="1655627"/>
                  </a:lnTo>
                  <a:lnTo>
                    <a:pt x="2175513" y="1724644"/>
                  </a:lnTo>
                  <a:lnTo>
                    <a:pt x="2178956" y="1794934"/>
                  </a:lnTo>
                  <a:lnTo>
                    <a:pt x="2172080" y="1864958"/>
                  </a:lnTo>
                  <a:lnTo>
                    <a:pt x="2155033" y="1933236"/>
                  </a:lnTo>
                  <a:lnTo>
                    <a:pt x="2128189" y="1998274"/>
                  </a:lnTo>
                  <a:lnTo>
                    <a:pt x="2092112" y="2058698"/>
                  </a:lnTo>
                  <a:lnTo>
                    <a:pt x="2047593" y="2113183"/>
                  </a:lnTo>
                  <a:lnTo>
                    <a:pt x="0" y="4176699"/>
                  </a:lnTo>
                  <a:close/>
                </a:path>
              </a:pathLst>
            </a:custGeom>
            <a:solidFill>
              <a:srgbClr val="CBC3AC">
                <a:alpha val="88999"/>
              </a:srgbClr>
            </a:solidFill>
          </p:spPr>
          <p:txBody>
            <a:bodyPr wrap="square" lIns="0" tIns="0" rIns="0" bIns="0" rtlCol="0"/>
            <a:lstStyle/>
            <a:p>
              <a:endParaRPr/>
            </a:p>
          </p:txBody>
        </p:sp>
      </p:grpSp>
      <p:sp>
        <p:nvSpPr>
          <p:cNvPr id="9" name="object 9"/>
          <p:cNvSpPr txBox="1">
            <a:spLocks noGrp="1"/>
          </p:cNvSpPr>
          <p:nvPr>
            <p:ph type="title"/>
          </p:nvPr>
        </p:nvSpPr>
        <p:spPr>
          <a:xfrm>
            <a:off x="0" y="994441"/>
            <a:ext cx="12555073" cy="1513629"/>
          </a:xfrm>
          <a:prstGeom prst="rect">
            <a:avLst/>
          </a:prstGeom>
        </p:spPr>
        <p:txBody>
          <a:bodyPr vert="horz" wrap="square" lIns="0" tIns="584590" rIns="0" bIns="0" rtlCol="0">
            <a:spAutoFit/>
          </a:bodyPr>
          <a:lstStyle/>
          <a:p>
            <a:pPr marL="1710055">
              <a:lnSpc>
                <a:spcPct val="100000"/>
              </a:lnSpc>
              <a:spcBef>
                <a:spcPts val="130"/>
              </a:spcBef>
            </a:pPr>
            <a:r>
              <a:rPr sz="6000" spc="675" dirty="0"/>
              <a:t>Experimental</a:t>
            </a:r>
            <a:r>
              <a:rPr sz="6000" spc="204" dirty="0"/>
              <a:t> </a:t>
            </a:r>
            <a:r>
              <a:rPr sz="6000" spc="415" dirty="0"/>
              <a:t>Results</a:t>
            </a:r>
            <a:endParaRPr sz="6000" dirty="0"/>
          </a:p>
        </p:txBody>
      </p:sp>
      <p:sp>
        <p:nvSpPr>
          <p:cNvPr id="10" name="object 10"/>
          <p:cNvSpPr txBox="1"/>
          <p:nvPr/>
        </p:nvSpPr>
        <p:spPr>
          <a:xfrm>
            <a:off x="15890875" y="8258629"/>
            <a:ext cx="2397125" cy="1163139"/>
          </a:xfrm>
          <a:prstGeom prst="rect">
            <a:avLst/>
          </a:prstGeom>
          <a:solidFill>
            <a:srgbClr val="CBC3AC"/>
          </a:solidFill>
        </p:spPr>
        <p:txBody>
          <a:bodyPr vert="horz" wrap="square" lIns="0" tIns="8890" rIns="0" bIns="0" rtlCol="0">
            <a:spAutoFit/>
          </a:bodyPr>
          <a:lstStyle/>
          <a:p>
            <a:pPr marL="430530">
              <a:lnSpc>
                <a:spcPct val="100000"/>
              </a:lnSpc>
              <a:spcBef>
                <a:spcPts val="70"/>
              </a:spcBef>
            </a:pPr>
            <a:r>
              <a:rPr lang="en-IN" sz="7500" b="1" spc="1390" dirty="0">
                <a:solidFill>
                  <a:srgbClr val="F2F2E9"/>
                </a:solidFill>
                <a:latin typeface="Arial"/>
                <a:cs typeface="Arial"/>
              </a:rPr>
              <a:t>11</a:t>
            </a:r>
            <a:endParaRPr sz="7500" dirty="0">
              <a:latin typeface="Arial"/>
              <a:cs typeface="Arial"/>
            </a:endParaRPr>
          </a:p>
        </p:txBody>
      </p:sp>
      <p:pic>
        <p:nvPicPr>
          <p:cNvPr id="11" name="object 5">
            <a:extLst>
              <a:ext uri="{FF2B5EF4-FFF2-40B4-BE49-F238E27FC236}">
                <a16:creationId xmlns:a16="http://schemas.microsoft.com/office/drawing/2014/main" id="{0CAC145F-5504-28DA-862C-C62DD8338AD6}"/>
              </a:ext>
            </a:extLst>
          </p:cNvPr>
          <p:cNvPicPr/>
          <p:nvPr/>
        </p:nvPicPr>
        <p:blipFill>
          <a:blip r:embed="rId3" cstate="print"/>
          <a:stretch>
            <a:fillRect/>
          </a:stretch>
        </p:blipFill>
        <p:spPr>
          <a:xfrm>
            <a:off x="14405928" y="9472165"/>
            <a:ext cx="3882072" cy="608441"/>
          </a:xfrm>
          <a:prstGeom prst="rect">
            <a:avLst/>
          </a:prstGeom>
        </p:spPr>
      </p:pic>
      <p:pic>
        <p:nvPicPr>
          <p:cNvPr id="17" name="Picture 16">
            <a:extLst>
              <a:ext uri="{FF2B5EF4-FFF2-40B4-BE49-F238E27FC236}">
                <a16:creationId xmlns:a16="http://schemas.microsoft.com/office/drawing/2014/main" id="{95972002-1D7E-6456-E678-53372967CF96}"/>
              </a:ext>
            </a:extLst>
          </p:cNvPr>
          <p:cNvPicPr>
            <a:picLocks noChangeAspect="1"/>
          </p:cNvPicPr>
          <p:nvPr/>
        </p:nvPicPr>
        <p:blipFill>
          <a:blip r:embed="rId4">
            <a:extLst>
              <a:ext uri="{28A0092B-C50C-407E-A947-70E740481C1C}">
                <a14:useLocalDpi xmlns:a14="http://schemas.microsoft.com/office/drawing/2010/main" val="0"/>
              </a:ext>
            </a:extLst>
          </a:blip>
          <a:srcRect l="1221" r="1655" b="1207"/>
          <a:stretch/>
        </p:blipFill>
        <p:spPr>
          <a:xfrm>
            <a:off x="3509644" y="5298557"/>
            <a:ext cx="5100955" cy="4123211"/>
          </a:xfrm>
          <a:prstGeom prst="rect">
            <a:avLst/>
          </a:prstGeom>
        </p:spPr>
      </p:pic>
      <p:pic>
        <p:nvPicPr>
          <p:cNvPr id="19" name="Picture 18">
            <a:extLst>
              <a:ext uri="{FF2B5EF4-FFF2-40B4-BE49-F238E27FC236}">
                <a16:creationId xmlns:a16="http://schemas.microsoft.com/office/drawing/2014/main" id="{BFBD5BE1-A82C-BAFB-72D5-8A0313268DE6}"/>
              </a:ext>
            </a:extLst>
          </p:cNvPr>
          <p:cNvPicPr>
            <a:picLocks noChangeAspect="1"/>
          </p:cNvPicPr>
          <p:nvPr/>
        </p:nvPicPr>
        <p:blipFill>
          <a:blip r:embed="rId5">
            <a:extLst>
              <a:ext uri="{28A0092B-C50C-407E-A947-70E740481C1C}">
                <a14:useLocalDpi xmlns:a14="http://schemas.microsoft.com/office/drawing/2010/main" val="0"/>
              </a:ext>
            </a:extLst>
          </a:blip>
          <a:srcRect l="734"/>
          <a:stretch/>
        </p:blipFill>
        <p:spPr>
          <a:xfrm>
            <a:off x="8915399" y="5298557"/>
            <a:ext cx="6046857" cy="41232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47AB2-4714-F173-6FF2-FC876656E76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8C1B044-1494-C590-E147-FED4DB9234F0}"/>
              </a:ext>
            </a:extLst>
          </p:cNvPr>
          <p:cNvSpPr txBox="1"/>
          <p:nvPr/>
        </p:nvSpPr>
        <p:spPr>
          <a:xfrm>
            <a:off x="3703815" y="3650903"/>
            <a:ext cx="12458065" cy="5320431"/>
          </a:xfrm>
          <a:prstGeom prst="rect">
            <a:avLst/>
          </a:prstGeom>
        </p:spPr>
        <p:txBody>
          <a:bodyPr vert="horz" wrap="square" lIns="0" tIns="12700" rIns="0" bIns="0" rtlCol="0">
            <a:spAutoFit/>
          </a:bodyPr>
          <a:lstStyle/>
          <a:p>
            <a:pPr marL="457200" indent="-457200">
              <a:buFont typeface="+mj-lt"/>
              <a:buAutoNum type="arabicPeriod"/>
            </a:pPr>
            <a:r>
              <a:rPr lang="en-IN" sz="3200"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IN" sz="3200" dirty="0">
                <a:latin typeface="Times New Roman" panose="02020603050405020304" pitchFamily="18" charset="0"/>
                <a:cs typeface="Times New Roman" panose="02020603050405020304" pitchFamily="18" charset="0"/>
              </a:rPr>
              <a:t>Background</a:t>
            </a:r>
          </a:p>
          <a:p>
            <a:pPr marL="457200" indent="-457200">
              <a:buFont typeface="+mj-lt"/>
              <a:buAutoNum type="arabicPeriod"/>
            </a:pPr>
            <a:r>
              <a:rPr lang="en-IN" sz="3200" dirty="0">
                <a:latin typeface="Times New Roman" panose="02020603050405020304" pitchFamily="18" charset="0"/>
                <a:cs typeface="Times New Roman" panose="02020603050405020304" pitchFamily="18" charset="0"/>
              </a:rPr>
              <a:t>Problem Statement</a:t>
            </a:r>
          </a:p>
          <a:p>
            <a:pPr marL="457200" indent="-457200">
              <a:buFont typeface="+mj-lt"/>
              <a:buAutoNum type="arabicPeriod"/>
            </a:pPr>
            <a:r>
              <a:rPr lang="en-IN" sz="3200" dirty="0">
                <a:latin typeface="Times New Roman" panose="02020603050405020304" pitchFamily="18" charset="0"/>
                <a:cs typeface="Times New Roman" panose="02020603050405020304" pitchFamily="18" charset="0"/>
              </a:rPr>
              <a:t>Methodology</a:t>
            </a:r>
          </a:p>
          <a:p>
            <a:pPr marL="457200" indent="-457200">
              <a:buFont typeface="+mj-lt"/>
              <a:buAutoNum type="arabicPeriod"/>
            </a:pPr>
            <a:r>
              <a:rPr lang="en-IN" sz="3200" dirty="0">
                <a:latin typeface="Times New Roman" panose="02020603050405020304" pitchFamily="18" charset="0"/>
                <a:cs typeface="Times New Roman" panose="02020603050405020304" pitchFamily="18" charset="0"/>
              </a:rPr>
              <a:t>Experimental Setup </a:t>
            </a:r>
          </a:p>
          <a:p>
            <a:pPr marL="457200" indent="-457200">
              <a:buFont typeface="+mj-lt"/>
              <a:buAutoNum type="arabicPeriod"/>
            </a:pPr>
            <a:r>
              <a:rPr lang="en-IN" sz="3200" dirty="0">
                <a:latin typeface="Times New Roman" panose="02020603050405020304" pitchFamily="18" charset="0"/>
                <a:cs typeface="Times New Roman" panose="02020603050405020304" pitchFamily="18" charset="0"/>
              </a:rPr>
              <a:t>Results</a:t>
            </a:r>
          </a:p>
          <a:p>
            <a:pPr marL="457200" indent="-457200">
              <a:buFont typeface="+mj-lt"/>
              <a:buAutoNum type="arabicPeriod"/>
            </a:pPr>
            <a:r>
              <a:rPr lang="en-IN" sz="3200" dirty="0">
                <a:latin typeface="Times New Roman" panose="02020603050405020304" pitchFamily="18" charset="0"/>
                <a:cs typeface="Times New Roman" panose="02020603050405020304" pitchFamily="18" charset="0"/>
              </a:rPr>
              <a:t>Conclusion </a:t>
            </a:r>
          </a:p>
          <a:p>
            <a:pPr marL="457200" indent="-457200">
              <a:buFont typeface="+mj-lt"/>
              <a:buAutoNum type="arabicPeriod"/>
            </a:pPr>
            <a:r>
              <a:rPr lang="en-IN" sz="3200" dirty="0">
                <a:latin typeface="Times New Roman" panose="02020603050405020304" pitchFamily="18" charset="0"/>
                <a:cs typeface="Times New Roman" panose="02020603050405020304" pitchFamily="18" charset="0"/>
              </a:rPr>
              <a:t>Future Work</a:t>
            </a:r>
          </a:p>
          <a:p>
            <a:pPr marL="457200" indent="-457200">
              <a:buFont typeface="+mj-lt"/>
              <a:buAutoNum type="arabicPeriod"/>
            </a:pPr>
            <a:r>
              <a:rPr lang="en-IN" sz="3200" dirty="0">
                <a:latin typeface="Times New Roman" panose="02020603050405020304" pitchFamily="18" charset="0"/>
                <a:cs typeface="Times New Roman" panose="02020603050405020304" pitchFamily="18" charset="0"/>
              </a:rPr>
              <a:t>Research Paper</a:t>
            </a:r>
          </a:p>
          <a:p>
            <a:pPr marL="457200" indent="-457200">
              <a:buFont typeface="+mj-lt"/>
              <a:buAutoNum type="arabicPeriod"/>
            </a:pPr>
            <a:r>
              <a:rPr lang="en-IN" sz="3200" dirty="0">
                <a:latin typeface="Times New Roman" panose="02020603050405020304" pitchFamily="18" charset="0"/>
                <a:cs typeface="Times New Roman" panose="02020603050405020304" pitchFamily="18" charset="0"/>
              </a:rPr>
              <a:t>References </a:t>
            </a:r>
            <a:endParaRPr lang="en-IN" sz="3200" dirty="0"/>
          </a:p>
          <a:p>
            <a:pPr marL="635" marR="5080" algn="just">
              <a:lnSpc>
                <a:spcPct val="114100"/>
              </a:lnSpc>
              <a:spcBef>
                <a:spcPts val="100"/>
              </a:spcBef>
              <a:buSzPct val="58695"/>
              <a:tabLst>
                <a:tab pos="104139" algn="l"/>
              </a:tabLst>
            </a:pPr>
            <a:endParaRPr sz="2300" dirty="0">
              <a:latin typeface="Trebuchet MS"/>
              <a:cs typeface="Trebuchet MS"/>
            </a:endParaRPr>
          </a:p>
        </p:txBody>
      </p:sp>
      <p:sp>
        <p:nvSpPr>
          <p:cNvPr id="4" name="object 4">
            <a:extLst>
              <a:ext uri="{FF2B5EF4-FFF2-40B4-BE49-F238E27FC236}">
                <a16:creationId xmlns:a16="http://schemas.microsoft.com/office/drawing/2014/main" id="{074279A6-5AE1-20D0-F5D3-E84A2981F0D4}"/>
              </a:ext>
            </a:extLst>
          </p:cNvPr>
          <p:cNvSpPr/>
          <p:nvPr/>
        </p:nvSpPr>
        <p:spPr>
          <a:xfrm>
            <a:off x="15890056" y="8027345"/>
            <a:ext cx="2397125" cy="1314450"/>
          </a:xfrm>
          <a:custGeom>
            <a:avLst/>
            <a:gdLst/>
            <a:ahLst/>
            <a:cxnLst/>
            <a:rect l="l" t="t" r="r" b="b"/>
            <a:pathLst>
              <a:path w="2397125" h="1314450">
                <a:moveTo>
                  <a:pt x="2396871" y="1313916"/>
                </a:moveTo>
                <a:lnTo>
                  <a:pt x="0" y="1313916"/>
                </a:lnTo>
                <a:lnTo>
                  <a:pt x="0" y="0"/>
                </a:lnTo>
                <a:lnTo>
                  <a:pt x="2396871" y="0"/>
                </a:lnTo>
                <a:lnTo>
                  <a:pt x="2396871" y="1313916"/>
                </a:lnTo>
                <a:close/>
              </a:path>
            </a:pathLst>
          </a:custGeom>
          <a:solidFill>
            <a:srgbClr val="CBC3AC"/>
          </a:solidFill>
        </p:spPr>
        <p:txBody>
          <a:bodyPr wrap="square" lIns="0" tIns="0" rIns="0" bIns="0" rtlCol="0"/>
          <a:lstStyle/>
          <a:p>
            <a:endParaRPr/>
          </a:p>
        </p:txBody>
      </p:sp>
      <p:grpSp>
        <p:nvGrpSpPr>
          <p:cNvPr id="6" name="object 6">
            <a:extLst>
              <a:ext uri="{FF2B5EF4-FFF2-40B4-BE49-F238E27FC236}">
                <a16:creationId xmlns:a16="http://schemas.microsoft.com/office/drawing/2014/main" id="{FD8E5B5E-4F0C-88CE-01F4-5DBCBE42FF29}"/>
              </a:ext>
            </a:extLst>
          </p:cNvPr>
          <p:cNvGrpSpPr/>
          <p:nvPr/>
        </p:nvGrpSpPr>
        <p:grpSpPr>
          <a:xfrm>
            <a:off x="0" y="1151632"/>
            <a:ext cx="8945880" cy="9135745"/>
            <a:chOff x="0" y="1151632"/>
            <a:chExt cx="8945880" cy="9135745"/>
          </a:xfrm>
        </p:grpSpPr>
        <p:sp>
          <p:nvSpPr>
            <p:cNvPr id="7" name="object 7">
              <a:extLst>
                <a:ext uri="{FF2B5EF4-FFF2-40B4-BE49-F238E27FC236}">
                  <a16:creationId xmlns:a16="http://schemas.microsoft.com/office/drawing/2014/main" id="{DD191F6B-E34D-4BB8-F10D-5B001BC82076}"/>
                </a:ext>
              </a:extLst>
            </p:cNvPr>
            <p:cNvSpPr/>
            <p:nvPr/>
          </p:nvSpPr>
          <p:spPr>
            <a:xfrm>
              <a:off x="0" y="1151632"/>
              <a:ext cx="8945880" cy="1990725"/>
            </a:xfrm>
            <a:custGeom>
              <a:avLst/>
              <a:gdLst/>
              <a:ahLst/>
              <a:cxnLst/>
              <a:rect l="l" t="t" r="r" b="b"/>
              <a:pathLst>
                <a:path w="8945880" h="1990725">
                  <a:moveTo>
                    <a:pt x="8945791" y="1990381"/>
                  </a:moveTo>
                  <a:lnTo>
                    <a:pt x="0" y="1990381"/>
                  </a:lnTo>
                  <a:lnTo>
                    <a:pt x="0" y="0"/>
                  </a:lnTo>
                  <a:lnTo>
                    <a:pt x="8945791" y="0"/>
                  </a:lnTo>
                  <a:lnTo>
                    <a:pt x="8945791" y="1990381"/>
                  </a:lnTo>
                  <a:close/>
                </a:path>
              </a:pathLst>
            </a:custGeom>
            <a:solidFill>
              <a:srgbClr val="726242"/>
            </a:solidFill>
          </p:spPr>
          <p:txBody>
            <a:bodyPr wrap="square" lIns="0" tIns="0" rIns="0" bIns="0" rtlCol="0"/>
            <a:lstStyle/>
            <a:p>
              <a:endParaRPr/>
            </a:p>
          </p:txBody>
        </p:sp>
        <p:sp>
          <p:nvSpPr>
            <p:cNvPr id="8" name="object 8">
              <a:extLst>
                <a:ext uri="{FF2B5EF4-FFF2-40B4-BE49-F238E27FC236}">
                  <a16:creationId xmlns:a16="http://schemas.microsoft.com/office/drawing/2014/main" id="{3C594FF6-FFFF-B9A9-D471-B27F53E6910E}"/>
                </a:ext>
              </a:extLst>
            </p:cNvPr>
            <p:cNvSpPr/>
            <p:nvPr/>
          </p:nvSpPr>
          <p:spPr>
            <a:xfrm>
              <a:off x="0" y="2578083"/>
              <a:ext cx="3509645" cy="7709534"/>
            </a:xfrm>
            <a:custGeom>
              <a:avLst/>
              <a:gdLst/>
              <a:ahLst/>
              <a:cxnLst/>
              <a:rect l="l" t="t" r="r" b="b"/>
              <a:pathLst>
                <a:path w="3509645" h="7709534">
                  <a:moveTo>
                    <a:pt x="26868" y="7708916"/>
                  </a:moveTo>
                  <a:lnTo>
                    <a:pt x="0" y="7708916"/>
                  </a:lnTo>
                  <a:lnTo>
                    <a:pt x="0" y="0"/>
                  </a:lnTo>
                  <a:lnTo>
                    <a:pt x="3256768" y="3238142"/>
                  </a:lnTo>
                  <a:lnTo>
                    <a:pt x="3285840" y="3268666"/>
                  </a:lnTo>
                  <a:lnTo>
                    <a:pt x="3313387" y="3300573"/>
                  </a:lnTo>
                  <a:lnTo>
                    <a:pt x="3339342" y="3333787"/>
                  </a:lnTo>
                  <a:lnTo>
                    <a:pt x="3363645" y="3368229"/>
                  </a:lnTo>
                  <a:lnTo>
                    <a:pt x="3386236" y="3403817"/>
                  </a:lnTo>
                  <a:lnTo>
                    <a:pt x="3407063" y="3440465"/>
                  </a:lnTo>
                  <a:lnTo>
                    <a:pt x="3426076" y="3478087"/>
                  </a:lnTo>
                  <a:lnTo>
                    <a:pt x="3443229" y="3516592"/>
                  </a:lnTo>
                  <a:lnTo>
                    <a:pt x="3458482" y="3555889"/>
                  </a:lnTo>
                  <a:lnTo>
                    <a:pt x="3471796" y="3595884"/>
                  </a:lnTo>
                  <a:lnTo>
                    <a:pt x="3483142" y="3636482"/>
                  </a:lnTo>
                  <a:lnTo>
                    <a:pt x="3492492" y="3677585"/>
                  </a:lnTo>
                  <a:lnTo>
                    <a:pt x="3499824" y="3719095"/>
                  </a:lnTo>
                  <a:lnTo>
                    <a:pt x="3505120" y="3760914"/>
                  </a:lnTo>
                  <a:lnTo>
                    <a:pt x="3508367" y="3802942"/>
                  </a:lnTo>
                  <a:lnTo>
                    <a:pt x="3509534" y="3855618"/>
                  </a:lnTo>
                  <a:lnTo>
                    <a:pt x="3509382" y="3866155"/>
                  </a:lnTo>
                  <a:lnTo>
                    <a:pt x="3507486" y="3908266"/>
                  </a:lnTo>
                  <a:lnTo>
                    <a:pt x="3503535" y="3950233"/>
                  </a:lnTo>
                  <a:lnTo>
                    <a:pt x="3497540" y="3991957"/>
                  </a:lnTo>
                  <a:lnTo>
                    <a:pt x="3489514" y="4033339"/>
                  </a:lnTo>
                  <a:lnTo>
                    <a:pt x="3479478" y="4074280"/>
                  </a:lnTo>
                  <a:lnTo>
                    <a:pt x="3467454" y="4114682"/>
                  </a:lnTo>
                  <a:lnTo>
                    <a:pt x="3453471" y="4154448"/>
                  </a:lnTo>
                  <a:lnTo>
                    <a:pt x="3437563" y="4193484"/>
                  </a:lnTo>
                  <a:lnTo>
                    <a:pt x="3419769" y="4231697"/>
                  </a:lnTo>
                  <a:lnTo>
                    <a:pt x="3400129" y="4268996"/>
                  </a:lnTo>
                  <a:lnTo>
                    <a:pt x="3378692" y="4305290"/>
                  </a:lnTo>
                  <a:lnTo>
                    <a:pt x="3355507" y="4340495"/>
                  </a:lnTo>
                  <a:lnTo>
                    <a:pt x="3330632" y="4374525"/>
                  </a:lnTo>
                  <a:lnTo>
                    <a:pt x="3304124" y="4407300"/>
                  </a:lnTo>
                  <a:lnTo>
                    <a:pt x="3276047" y="4438742"/>
                  </a:lnTo>
                  <a:lnTo>
                    <a:pt x="26868" y="7708916"/>
                  </a:lnTo>
                  <a:close/>
                </a:path>
              </a:pathLst>
            </a:custGeom>
            <a:solidFill>
              <a:srgbClr val="E3DBBF"/>
            </a:solidFill>
          </p:spPr>
          <p:txBody>
            <a:bodyPr wrap="square" lIns="0" tIns="0" rIns="0" bIns="0" rtlCol="0"/>
            <a:lstStyle/>
            <a:p>
              <a:endParaRPr/>
            </a:p>
          </p:txBody>
        </p:sp>
        <p:sp>
          <p:nvSpPr>
            <p:cNvPr id="9" name="object 9">
              <a:extLst>
                <a:ext uri="{FF2B5EF4-FFF2-40B4-BE49-F238E27FC236}">
                  <a16:creationId xmlns:a16="http://schemas.microsoft.com/office/drawing/2014/main" id="{E9EDB188-6FE6-6805-6989-977E40CFD955}"/>
                </a:ext>
              </a:extLst>
            </p:cNvPr>
            <p:cNvSpPr/>
            <p:nvPr/>
          </p:nvSpPr>
          <p:spPr>
            <a:xfrm>
              <a:off x="0" y="9008632"/>
              <a:ext cx="918844" cy="1278890"/>
            </a:xfrm>
            <a:custGeom>
              <a:avLst/>
              <a:gdLst/>
              <a:ahLst/>
              <a:cxnLst/>
              <a:rect l="l" t="t" r="r" b="b"/>
              <a:pathLst>
                <a:path w="918844" h="1278890">
                  <a:moveTo>
                    <a:pt x="888590" y="1278367"/>
                  </a:moveTo>
                  <a:lnTo>
                    <a:pt x="0" y="1278367"/>
                  </a:lnTo>
                  <a:lnTo>
                    <a:pt x="0" y="0"/>
                  </a:lnTo>
                  <a:lnTo>
                    <a:pt x="777664" y="771977"/>
                  </a:lnTo>
                  <a:lnTo>
                    <a:pt x="805599" y="802301"/>
                  </a:lnTo>
                  <a:lnTo>
                    <a:pt x="830821" y="834914"/>
                  </a:lnTo>
                  <a:lnTo>
                    <a:pt x="853146" y="869576"/>
                  </a:lnTo>
                  <a:lnTo>
                    <a:pt x="872407" y="906028"/>
                  </a:lnTo>
                  <a:lnTo>
                    <a:pt x="888463" y="944003"/>
                  </a:lnTo>
                  <a:lnTo>
                    <a:pt x="901192" y="983217"/>
                  </a:lnTo>
                  <a:lnTo>
                    <a:pt x="910503" y="1023381"/>
                  </a:lnTo>
                  <a:lnTo>
                    <a:pt x="916326" y="1064197"/>
                  </a:lnTo>
                  <a:lnTo>
                    <a:pt x="918617" y="1105362"/>
                  </a:lnTo>
                  <a:lnTo>
                    <a:pt x="918636" y="1115674"/>
                  </a:lnTo>
                  <a:lnTo>
                    <a:pt x="918432" y="1125980"/>
                  </a:lnTo>
                  <a:lnTo>
                    <a:pt x="915403" y="1167098"/>
                  </a:lnTo>
                  <a:lnTo>
                    <a:pt x="908848" y="1207802"/>
                  </a:lnTo>
                  <a:lnTo>
                    <a:pt x="898818" y="1247792"/>
                  </a:lnTo>
                  <a:lnTo>
                    <a:pt x="888590" y="1278367"/>
                  </a:lnTo>
                  <a:close/>
                </a:path>
              </a:pathLst>
            </a:custGeom>
            <a:solidFill>
              <a:srgbClr val="D1C8A8"/>
            </a:solidFill>
          </p:spPr>
          <p:txBody>
            <a:bodyPr wrap="square" lIns="0" tIns="0" rIns="0" bIns="0" rtlCol="0"/>
            <a:lstStyle/>
            <a:p>
              <a:endParaRPr/>
            </a:p>
          </p:txBody>
        </p:sp>
        <p:sp>
          <p:nvSpPr>
            <p:cNvPr id="10" name="object 10">
              <a:extLst>
                <a:ext uri="{FF2B5EF4-FFF2-40B4-BE49-F238E27FC236}">
                  <a16:creationId xmlns:a16="http://schemas.microsoft.com/office/drawing/2014/main" id="{D4502601-8F40-6464-135B-7C0182912719}"/>
                </a:ext>
              </a:extLst>
            </p:cNvPr>
            <p:cNvSpPr/>
            <p:nvPr/>
          </p:nvSpPr>
          <p:spPr>
            <a:xfrm>
              <a:off x="0" y="2160268"/>
              <a:ext cx="2179320" cy="4177029"/>
            </a:xfrm>
            <a:custGeom>
              <a:avLst/>
              <a:gdLst/>
              <a:ahLst/>
              <a:cxnLst/>
              <a:rect l="l" t="t" r="r" b="b"/>
              <a:pathLst>
                <a:path w="2179320" h="4177029">
                  <a:moveTo>
                    <a:pt x="0" y="4176699"/>
                  </a:moveTo>
                  <a:lnTo>
                    <a:pt x="0" y="0"/>
                  </a:lnTo>
                  <a:lnTo>
                    <a:pt x="585287" y="0"/>
                  </a:lnTo>
                  <a:lnTo>
                    <a:pt x="2063312" y="1470628"/>
                  </a:lnTo>
                  <a:lnTo>
                    <a:pt x="2105121" y="1527238"/>
                  </a:lnTo>
                  <a:lnTo>
                    <a:pt x="2138193" y="1589341"/>
                  </a:lnTo>
                  <a:lnTo>
                    <a:pt x="2161829" y="1655627"/>
                  </a:lnTo>
                  <a:lnTo>
                    <a:pt x="2175513" y="1724644"/>
                  </a:lnTo>
                  <a:lnTo>
                    <a:pt x="2178956" y="1794934"/>
                  </a:lnTo>
                  <a:lnTo>
                    <a:pt x="2172080" y="1864958"/>
                  </a:lnTo>
                  <a:lnTo>
                    <a:pt x="2155033" y="1933236"/>
                  </a:lnTo>
                  <a:lnTo>
                    <a:pt x="2128189" y="1998274"/>
                  </a:lnTo>
                  <a:lnTo>
                    <a:pt x="2092112" y="2058698"/>
                  </a:lnTo>
                  <a:lnTo>
                    <a:pt x="2047593" y="2113183"/>
                  </a:lnTo>
                  <a:lnTo>
                    <a:pt x="0" y="4176699"/>
                  </a:lnTo>
                  <a:close/>
                </a:path>
              </a:pathLst>
            </a:custGeom>
            <a:solidFill>
              <a:srgbClr val="CBC3AC">
                <a:alpha val="88999"/>
              </a:srgbClr>
            </a:solidFill>
          </p:spPr>
          <p:txBody>
            <a:bodyPr wrap="square" lIns="0" tIns="0" rIns="0" bIns="0" rtlCol="0"/>
            <a:lstStyle/>
            <a:p>
              <a:endParaRPr/>
            </a:p>
          </p:txBody>
        </p:sp>
      </p:grpSp>
      <p:sp>
        <p:nvSpPr>
          <p:cNvPr id="11" name="object 11">
            <a:extLst>
              <a:ext uri="{FF2B5EF4-FFF2-40B4-BE49-F238E27FC236}">
                <a16:creationId xmlns:a16="http://schemas.microsoft.com/office/drawing/2014/main" id="{B52B2241-DF0E-02C8-D842-D206DFE7D7BA}"/>
              </a:ext>
            </a:extLst>
          </p:cNvPr>
          <p:cNvSpPr txBox="1">
            <a:spLocks noGrp="1"/>
          </p:cNvSpPr>
          <p:nvPr>
            <p:ph type="title"/>
          </p:nvPr>
        </p:nvSpPr>
        <p:spPr>
          <a:xfrm>
            <a:off x="2438400" y="994441"/>
            <a:ext cx="10116673" cy="1621350"/>
          </a:xfrm>
          <a:prstGeom prst="rect">
            <a:avLst/>
          </a:prstGeom>
        </p:spPr>
        <p:txBody>
          <a:bodyPr vert="horz" wrap="square" lIns="0" tIns="584590" rIns="0" bIns="0" rtlCol="0">
            <a:spAutoFit/>
          </a:bodyPr>
          <a:lstStyle/>
          <a:p>
            <a:pPr marL="1710055">
              <a:lnSpc>
                <a:spcPct val="100000"/>
              </a:lnSpc>
              <a:spcBef>
                <a:spcPts val="130"/>
              </a:spcBef>
            </a:pPr>
            <a:r>
              <a:rPr lang="en-IN" sz="6700" dirty="0"/>
              <a:t>Index</a:t>
            </a:r>
            <a:endParaRPr sz="6700" dirty="0"/>
          </a:p>
        </p:txBody>
      </p:sp>
      <p:sp>
        <p:nvSpPr>
          <p:cNvPr id="12" name="object 12">
            <a:extLst>
              <a:ext uri="{FF2B5EF4-FFF2-40B4-BE49-F238E27FC236}">
                <a16:creationId xmlns:a16="http://schemas.microsoft.com/office/drawing/2014/main" id="{E1C5002D-8828-E824-A680-382B0486E79A}"/>
              </a:ext>
            </a:extLst>
          </p:cNvPr>
          <p:cNvSpPr txBox="1"/>
          <p:nvPr/>
        </p:nvSpPr>
        <p:spPr>
          <a:xfrm>
            <a:off x="16516472" y="8023904"/>
            <a:ext cx="1036955" cy="1168400"/>
          </a:xfrm>
          <a:prstGeom prst="rect">
            <a:avLst/>
          </a:prstGeom>
        </p:spPr>
        <p:txBody>
          <a:bodyPr vert="horz" wrap="square" lIns="0" tIns="12700" rIns="0" bIns="0" rtlCol="0">
            <a:spAutoFit/>
          </a:bodyPr>
          <a:lstStyle/>
          <a:p>
            <a:pPr marL="12700">
              <a:lnSpc>
                <a:spcPct val="100000"/>
              </a:lnSpc>
              <a:spcBef>
                <a:spcPts val="100"/>
              </a:spcBef>
            </a:pPr>
            <a:r>
              <a:rPr sz="7500" b="1" spc="-175" dirty="0">
                <a:solidFill>
                  <a:srgbClr val="F2F2E9"/>
                </a:solidFill>
                <a:latin typeface="Arial"/>
                <a:cs typeface="Arial"/>
              </a:rPr>
              <a:t>0</a:t>
            </a:r>
            <a:r>
              <a:rPr lang="en-IN" sz="7500" b="1" spc="-175" dirty="0">
                <a:solidFill>
                  <a:srgbClr val="F2F2E9"/>
                </a:solidFill>
                <a:latin typeface="Arial"/>
                <a:cs typeface="Arial"/>
              </a:rPr>
              <a:t>0</a:t>
            </a:r>
            <a:endParaRPr sz="7500" dirty="0">
              <a:latin typeface="Arial"/>
              <a:cs typeface="Arial"/>
            </a:endParaRPr>
          </a:p>
        </p:txBody>
      </p:sp>
      <p:pic>
        <p:nvPicPr>
          <p:cNvPr id="13" name="object 5">
            <a:extLst>
              <a:ext uri="{FF2B5EF4-FFF2-40B4-BE49-F238E27FC236}">
                <a16:creationId xmlns:a16="http://schemas.microsoft.com/office/drawing/2014/main" id="{F94E8466-BDE5-346D-0904-2B9B468FB5E4}"/>
              </a:ext>
            </a:extLst>
          </p:cNvPr>
          <p:cNvPicPr/>
          <p:nvPr/>
        </p:nvPicPr>
        <p:blipFill>
          <a:blip r:embed="rId2" cstate="print"/>
          <a:stretch>
            <a:fillRect/>
          </a:stretch>
        </p:blipFill>
        <p:spPr>
          <a:xfrm>
            <a:off x="14405109" y="9341795"/>
            <a:ext cx="3882072" cy="608441"/>
          </a:xfrm>
          <a:prstGeom prst="rect">
            <a:avLst/>
          </a:prstGeom>
        </p:spPr>
      </p:pic>
    </p:spTree>
    <p:extLst>
      <p:ext uri="{BB962C8B-B14F-4D97-AF65-F5344CB8AC3E}">
        <p14:creationId xmlns:p14="http://schemas.microsoft.com/office/powerpoint/2010/main" val="335440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645033" y="1982048"/>
            <a:ext cx="11238476" cy="4314824"/>
          </a:xfrm>
          <a:prstGeom prst="rect">
            <a:avLst/>
          </a:prstGeom>
        </p:spPr>
        <p:style>
          <a:lnRef idx="2">
            <a:schemeClr val="accent1"/>
          </a:lnRef>
          <a:fillRef idx="1">
            <a:schemeClr val="lt1"/>
          </a:fillRef>
          <a:effectRef idx="0">
            <a:schemeClr val="accent1"/>
          </a:effectRef>
          <a:fontRef idx="minor">
            <a:schemeClr val="dk1"/>
          </a:fontRef>
        </p:style>
      </p:pic>
      <p:pic>
        <p:nvPicPr>
          <p:cNvPr id="3" name="object 3"/>
          <p:cNvPicPr/>
          <p:nvPr/>
        </p:nvPicPr>
        <p:blipFill>
          <a:blip r:embed="rId3" cstate="print"/>
          <a:stretch>
            <a:fillRect/>
          </a:stretch>
        </p:blipFill>
        <p:spPr>
          <a:xfrm>
            <a:off x="356789" y="1982048"/>
            <a:ext cx="5734049" cy="4314824"/>
          </a:xfrm>
          <a:prstGeom prst="rect">
            <a:avLst/>
          </a:prstGeom>
        </p:spPr>
        <p:style>
          <a:lnRef idx="2">
            <a:schemeClr val="accent1"/>
          </a:lnRef>
          <a:fillRef idx="1">
            <a:schemeClr val="lt1"/>
          </a:fillRef>
          <a:effectRef idx="0">
            <a:schemeClr val="accent1"/>
          </a:effectRef>
          <a:fontRef idx="minor">
            <a:schemeClr val="dk1"/>
          </a:fontRef>
        </p:style>
      </p:pic>
      <p:sp>
        <p:nvSpPr>
          <p:cNvPr id="5" name="object 5"/>
          <p:cNvSpPr txBox="1"/>
          <p:nvPr/>
        </p:nvSpPr>
        <p:spPr>
          <a:xfrm>
            <a:off x="6645033" y="7089118"/>
            <a:ext cx="11062335" cy="1270028"/>
          </a:xfrm>
          <a:prstGeom prst="rect">
            <a:avLst/>
          </a:prstGeom>
        </p:spPr>
        <p:txBody>
          <a:bodyPr vert="horz" wrap="square" lIns="0" tIns="12700" rIns="0" bIns="0" rtlCol="0">
            <a:spAutoFit/>
          </a:bodyPr>
          <a:lstStyle/>
          <a:p>
            <a:pPr marL="12700" marR="5080" algn="just">
              <a:lnSpc>
                <a:spcPct val="116500"/>
              </a:lnSpc>
              <a:spcBef>
                <a:spcPts val="100"/>
              </a:spcBef>
            </a:pPr>
            <a:r>
              <a:rPr lang="en-US" sz="2400" dirty="0"/>
              <a:t>The graphs illustrate the training and validation loss steadily decreasing over the epochs, while the accuracy consistently increases. This indicates that the models are learning effectively and improving performance as training progresses</a:t>
            </a:r>
            <a:endParaRPr sz="2200" dirty="0">
              <a:latin typeface="Verdana"/>
              <a:cs typeface="Verdana"/>
            </a:endParaRPr>
          </a:p>
        </p:txBody>
      </p:sp>
      <p:sp>
        <p:nvSpPr>
          <p:cNvPr id="6" name="object 6"/>
          <p:cNvSpPr txBox="1">
            <a:spLocks noGrp="1"/>
          </p:cNvSpPr>
          <p:nvPr>
            <p:ph type="title"/>
          </p:nvPr>
        </p:nvSpPr>
        <p:spPr>
          <a:prstGeom prst="rect">
            <a:avLst/>
          </a:prstGeom>
        </p:spPr>
        <p:txBody>
          <a:bodyPr vert="horz" wrap="square" lIns="0" tIns="12700" rIns="0" bIns="0" rtlCol="0">
            <a:spAutoFit/>
          </a:bodyPr>
          <a:lstStyle/>
          <a:p>
            <a:pPr marL="6270625">
              <a:lnSpc>
                <a:spcPct val="100000"/>
              </a:lnSpc>
              <a:spcBef>
                <a:spcPts val="100"/>
              </a:spcBef>
            </a:pPr>
            <a:r>
              <a:rPr sz="3400" b="0" spc="-50" dirty="0">
                <a:solidFill>
                  <a:srgbClr val="000000"/>
                </a:solidFill>
                <a:latin typeface="Verdana"/>
                <a:cs typeface="Verdana"/>
              </a:rPr>
              <a:t>LSTM</a:t>
            </a:r>
            <a:r>
              <a:rPr sz="3400" b="0" spc="-355" dirty="0">
                <a:solidFill>
                  <a:srgbClr val="000000"/>
                </a:solidFill>
                <a:latin typeface="Verdana"/>
                <a:cs typeface="Verdana"/>
              </a:rPr>
              <a:t> </a:t>
            </a:r>
            <a:r>
              <a:rPr sz="3400" b="0" spc="-229" dirty="0">
                <a:solidFill>
                  <a:srgbClr val="000000"/>
                </a:solidFill>
                <a:latin typeface="Verdana"/>
                <a:cs typeface="Verdana"/>
              </a:rPr>
              <a:t>&amp;</a:t>
            </a:r>
            <a:r>
              <a:rPr sz="3400" b="0" spc="-350" dirty="0">
                <a:solidFill>
                  <a:srgbClr val="000000"/>
                </a:solidFill>
                <a:latin typeface="Verdana"/>
                <a:cs typeface="Verdana"/>
              </a:rPr>
              <a:t> </a:t>
            </a:r>
            <a:r>
              <a:rPr sz="3400" b="0" spc="-55" dirty="0">
                <a:solidFill>
                  <a:srgbClr val="000000"/>
                </a:solidFill>
                <a:latin typeface="Verdana"/>
                <a:cs typeface="Verdana"/>
              </a:rPr>
              <a:t>Transformer</a:t>
            </a:r>
            <a:endParaRPr sz="3400">
              <a:latin typeface="Verdana"/>
              <a:cs typeface="Verdana"/>
            </a:endParaRPr>
          </a:p>
        </p:txBody>
      </p:sp>
      <p:sp>
        <p:nvSpPr>
          <p:cNvPr id="7" name="object 7"/>
          <p:cNvSpPr txBox="1"/>
          <p:nvPr/>
        </p:nvSpPr>
        <p:spPr>
          <a:xfrm>
            <a:off x="344089" y="7089118"/>
            <a:ext cx="5761355" cy="1587500"/>
          </a:xfrm>
          <a:prstGeom prst="rect">
            <a:avLst/>
          </a:prstGeom>
        </p:spPr>
        <p:txBody>
          <a:bodyPr vert="horz" wrap="square" lIns="0" tIns="12700" rIns="0" bIns="0" rtlCol="0">
            <a:spAutoFit/>
          </a:bodyPr>
          <a:lstStyle/>
          <a:p>
            <a:pPr marL="12700" marR="5080" algn="just">
              <a:lnSpc>
                <a:spcPct val="116500"/>
              </a:lnSpc>
              <a:spcBef>
                <a:spcPts val="100"/>
              </a:spcBef>
            </a:pPr>
            <a:r>
              <a:rPr sz="2200" dirty="0">
                <a:latin typeface="Verdana"/>
                <a:cs typeface="Verdana"/>
              </a:rPr>
              <a:t>This</a:t>
            </a:r>
            <a:r>
              <a:rPr sz="2200" spc="260" dirty="0">
                <a:latin typeface="Verdana"/>
                <a:cs typeface="Verdana"/>
              </a:rPr>
              <a:t>   </a:t>
            </a:r>
            <a:r>
              <a:rPr sz="2200" dirty="0">
                <a:latin typeface="Verdana"/>
                <a:cs typeface="Verdana"/>
              </a:rPr>
              <a:t>confusion</a:t>
            </a:r>
            <a:r>
              <a:rPr sz="2200" spc="260" dirty="0">
                <a:latin typeface="Verdana"/>
                <a:cs typeface="Verdana"/>
              </a:rPr>
              <a:t>   </a:t>
            </a:r>
            <a:r>
              <a:rPr sz="2200" dirty="0">
                <a:latin typeface="Verdana"/>
                <a:cs typeface="Verdana"/>
              </a:rPr>
              <a:t>matrix</a:t>
            </a:r>
            <a:r>
              <a:rPr sz="2200" spc="260" dirty="0">
                <a:latin typeface="Verdana"/>
                <a:cs typeface="Verdana"/>
              </a:rPr>
              <a:t>   </a:t>
            </a:r>
            <a:r>
              <a:rPr sz="2200" dirty="0">
                <a:latin typeface="Verdana"/>
                <a:cs typeface="Verdana"/>
              </a:rPr>
              <a:t>shows</a:t>
            </a:r>
            <a:r>
              <a:rPr sz="2200" spc="265" dirty="0">
                <a:latin typeface="Verdana"/>
                <a:cs typeface="Verdana"/>
              </a:rPr>
              <a:t>   </a:t>
            </a:r>
            <a:r>
              <a:rPr sz="2200" spc="-25" dirty="0">
                <a:latin typeface="Verdana"/>
                <a:cs typeface="Verdana"/>
              </a:rPr>
              <a:t>the </a:t>
            </a:r>
            <a:r>
              <a:rPr sz="2200" dirty="0">
                <a:latin typeface="Verdana"/>
                <a:cs typeface="Verdana"/>
              </a:rPr>
              <a:t>classification</a:t>
            </a:r>
            <a:r>
              <a:rPr sz="2200" spc="204" dirty="0">
                <a:latin typeface="Verdana"/>
                <a:cs typeface="Verdana"/>
              </a:rPr>
              <a:t> </a:t>
            </a:r>
            <a:r>
              <a:rPr sz="2200" dirty="0">
                <a:latin typeface="Verdana"/>
                <a:cs typeface="Verdana"/>
              </a:rPr>
              <a:t>performance</a:t>
            </a:r>
            <a:r>
              <a:rPr sz="2200" spc="204" dirty="0">
                <a:latin typeface="Verdana"/>
                <a:cs typeface="Verdana"/>
              </a:rPr>
              <a:t> </a:t>
            </a:r>
            <a:r>
              <a:rPr sz="2200" dirty="0">
                <a:latin typeface="Verdana"/>
                <a:cs typeface="Verdana"/>
              </a:rPr>
              <a:t>of</a:t>
            </a:r>
            <a:r>
              <a:rPr sz="2200" spc="210" dirty="0">
                <a:latin typeface="Verdana"/>
                <a:cs typeface="Verdana"/>
              </a:rPr>
              <a:t> </a:t>
            </a:r>
            <a:r>
              <a:rPr sz="2200" dirty="0">
                <a:latin typeface="Verdana"/>
                <a:cs typeface="Verdana"/>
              </a:rPr>
              <a:t>the</a:t>
            </a:r>
            <a:r>
              <a:rPr sz="2200" spc="204" dirty="0">
                <a:latin typeface="Verdana"/>
                <a:cs typeface="Verdana"/>
              </a:rPr>
              <a:t> </a:t>
            </a:r>
            <a:r>
              <a:rPr sz="2200" spc="-10" dirty="0">
                <a:latin typeface="Verdana"/>
                <a:cs typeface="Verdana"/>
              </a:rPr>
              <a:t>model, </a:t>
            </a:r>
            <a:r>
              <a:rPr sz="2200" dirty="0">
                <a:latin typeface="Verdana"/>
                <a:cs typeface="Verdana"/>
              </a:rPr>
              <a:t>where</a:t>
            </a:r>
            <a:r>
              <a:rPr sz="2200" spc="60" dirty="0">
                <a:latin typeface="Verdana"/>
                <a:cs typeface="Verdana"/>
              </a:rPr>
              <a:t>  </a:t>
            </a:r>
            <a:r>
              <a:rPr sz="2200" dirty="0">
                <a:latin typeface="Verdana"/>
                <a:cs typeface="Verdana"/>
              </a:rPr>
              <a:t>class</a:t>
            </a:r>
            <a:r>
              <a:rPr sz="2200" spc="60" dirty="0">
                <a:latin typeface="Verdana"/>
                <a:cs typeface="Verdana"/>
              </a:rPr>
              <a:t>  </a:t>
            </a:r>
            <a:r>
              <a:rPr sz="2200" spc="140" dirty="0">
                <a:latin typeface="Verdana"/>
                <a:cs typeface="Verdana"/>
              </a:rPr>
              <a:t>0</a:t>
            </a:r>
            <a:r>
              <a:rPr sz="2200" spc="60" dirty="0">
                <a:latin typeface="Verdana"/>
                <a:cs typeface="Verdana"/>
              </a:rPr>
              <a:t>  </a:t>
            </a:r>
            <a:r>
              <a:rPr sz="2200" dirty="0">
                <a:latin typeface="Verdana"/>
                <a:cs typeface="Verdana"/>
              </a:rPr>
              <a:t>is</a:t>
            </a:r>
            <a:r>
              <a:rPr sz="2200" spc="65" dirty="0">
                <a:latin typeface="Verdana"/>
                <a:cs typeface="Verdana"/>
              </a:rPr>
              <a:t>  </a:t>
            </a:r>
            <a:r>
              <a:rPr sz="2200" dirty="0">
                <a:latin typeface="Verdana"/>
                <a:cs typeface="Verdana"/>
              </a:rPr>
              <a:t>predicted</a:t>
            </a:r>
            <a:r>
              <a:rPr sz="2200" spc="60" dirty="0">
                <a:latin typeface="Verdana"/>
                <a:cs typeface="Verdana"/>
              </a:rPr>
              <a:t>  </a:t>
            </a:r>
            <a:r>
              <a:rPr sz="2200" dirty="0">
                <a:latin typeface="Verdana"/>
                <a:cs typeface="Verdana"/>
              </a:rPr>
              <a:t>with</a:t>
            </a:r>
            <a:r>
              <a:rPr sz="2200" spc="60" dirty="0">
                <a:latin typeface="Verdana"/>
                <a:cs typeface="Verdana"/>
              </a:rPr>
              <a:t>  </a:t>
            </a:r>
            <a:r>
              <a:rPr sz="2200" spc="-20" dirty="0">
                <a:latin typeface="Verdana"/>
                <a:cs typeface="Verdana"/>
              </a:rPr>
              <a:t>high </a:t>
            </a:r>
            <a:r>
              <a:rPr sz="2200" spc="-10" dirty="0">
                <a:latin typeface="Verdana"/>
                <a:cs typeface="Verdana"/>
              </a:rPr>
              <a:t>accuracy.</a:t>
            </a:r>
            <a:endParaRPr sz="2200">
              <a:latin typeface="Verdana"/>
              <a:cs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752600" y="8343900"/>
            <a:ext cx="15105380" cy="777392"/>
          </a:xfrm>
          <a:prstGeom prst="rect">
            <a:avLst/>
          </a:prstGeom>
        </p:spPr>
        <p:txBody>
          <a:bodyPr vert="horz" wrap="square" lIns="0" tIns="12700" rIns="0" bIns="0" rtlCol="0">
            <a:spAutoFit/>
          </a:bodyPr>
          <a:lstStyle/>
          <a:p>
            <a:pPr marL="2691130" marR="5080" indent="-2679065" algn="just">
              <a:lnSpc>
                <a:spcPct val="116500"/>
              </a:lnSpc>
              <a:spcBef>
                <a:spcPts val="100"/>
              </a:spcBef>
            </a:pPr>
            <a:r>
              <a:rPr sz="2200" spc="-60" dirty="0">
                <a:latin typeface="Verdana"/>
                <a:cs typeface="Verdana"/>
              </a:rPr>
              <a:t>The</a:t>
            </a:r>
            <a:r>
              <a:rPr sz="2200" spc="-195" dirty="0">
                <a:latin typeface="Verdana"/>
                <a:cs typeface="Verdana"/>
              </a:rPr>
              <a:t> </a:t>
            </a:r>
            <a:r>
              <a:rPr sz="2200" spc="-70" dirty="0">
                <a:latin typeface="Verdana"/>
                <a:cs typeface="Verdana"/>
              </a:rPr>
              <a:t>graphs</a:t>
            </a:r>
            <a:r>
              <a:rPr sz="2200" spc="-190" dirty="0">
                <a:latin typeface="Verdana"/>
                <a:cs typeface="Verdana"/>
              </a:rPr>
              <a:t> </a:t>
            </a:r>
            <a:r>
              <a:rPr sz="2200" spc="-50" dirty="0">
                <a:latin typeface="Verdana"/>
                <a:cs typeface="Verdana"/>
              </a:rPr>
              <a:t>show</a:t>
            </a:r>
            <a:r>
              <a:rPr sz="2200" spc="-190" dirty="0">
                <a:latin typeface="Verdana"/>
                <a:cs typeface="Verdana"/>
              </a:rPr>
              <a:t> </a:t>
            </a:r>
            <a:r>
              <a:rPr sz="2200" spc="-40" dirty="0">
                <a:latin typeface="Verdana"/>
                <a:cs typeface="Verdana"/>
              </a:rPr>
              <a:t>ROC</a:t>
            </a:r>
            <a:r>
              <a:rPr sz="2200" spc="-195" dirty="0">
                <a:latin typeface="Verdana"/>
                <a:cs typeface="Verdana"/>
              </a:rPr>
              <a:t> </a:t>
            </a:r>
            <a:r>
              <a:rPr sz="2200" spc="-45" dirty="0">
                <a:latin typeface="Verdana"/>
                <a:cs typeface="Verdana"/>
              </a:rPr>
              <a:t>and</a:t>
            </a:r>
            <a:r>
              <a:rPr sz="2200" spc="-190" dirty="0">
                <a:latin typeface="Verdana"/>
                <a:cs typeface="Verdana"/>
              </a:rPr>
              <a:t> </a:t>
            </a:r>
            <a:r>
              <a:rPr sz="2200" spc="-30" dirty="0">
                <a:latin typeface="Verdana"/>
                <a:cs typeface="Verdana"/>
              </a:rPr>
              <a:t>Precision-</a:t>
            </a:r>
            <a:r>
              <a:rPr sz="2200" spc="-25" dirty="0">
                <a:latin typeface="Verdana"/>
                <a:cs typeface="Verdana"/>
              </a:rPr>
              <a:t>Recall</a:t>
            </a:r>
            <a:r>
              <a:rPr sz="2200" spc="-190" dirty="0">
                <a:latin typeface="Verdana"/>
                <a:cs typeface="Verdana"/>
              </a:rPr>
              <a:t> </a:t>
            </a:r>
            <a:r>
              <a:rPr sz="2200" spc="-40" dirty="0">
                <a:latin typeface="Verdana"/>
                <a:cs typeface="Verdana"/>
              </a:rPr>
              <a:t>curves</a:t>
            </a:r>
            <a:r>
              <a:rPr sz="2200" spc="-190" dirty="0">
                <a:latin typeface="Verdana"/>
                <a:cs typeface="Verdana"/>
              </a:rPr>
              <a:t> </a:t>
            </a:r>
            <a:r>
              <a:rPr sz="2200" dirty="0">
                <a:latin typeface="Verdana"/>
                <a:cs typeface="Verdana"/>
              </a:rPr>
              <a:t>for</a:t>
            </a:r>
            <a:r>
              <a:rPr sz="2200" spc="-195" dirty="0">
                <a:latin typeface="Verdana"/>
                <a:cs typeface="Verdana"/>
              </a:rPr>
              <a:t> </a:t>
            </a:r>
            <a:r>
              <a:rPr sz="2200" spc="-35" dirty="0">
                <a:latin typeface="Verdana"/>
                <a:cs typeface="Verdana"/>
              </a:rPr>
              <a:t>three</a:t>
            </a:r>
            <a:r>
              <a:rPr sz="2200" spc="-190" dirty="0">
                <a:latin typeface="Verdana"/>
                <a:cs typeface="Verdana"/>
              </a:rPr>
              <a:t> </a:t>
            </a:r>
            <a:r>
              <a:rPr sz="2200" spc="-65" dirty="0">
                <a:latin typeface="Verdana"/>
                <a:cs typeface="Verdana"/>
              </a:rPr>
              <a:t>classes,</a:t>
            </a:r>
            <a:r>
              <a:rPr sz="2200" spc="-190" dirty="0">
                <a:latin typeface="Verdana"/>
                <a:cs typeface="Verdana"/>
              </a:rPr>
              <a:t> </a:t>
            </a:r>
            <a:r>
              <a:rPr sz="2200" spc="-35" dirty="0">
                <a:latin typeface="Verdana"/>
                <a:cs typeface="Verdana"/>
              </a:rPr>
              <a:t>with</a:t>
            </a:r>
            <a:r>
              <a:rPr sz="2200" spc="-195" dirty="0">
                <a:latin typeface="Verdana"/>
                <a:cs typeface="Verdana"/>
              </a:rPr>
              <a:t> </a:t>
            </a:r>
            <a:r>
              <a:rPr sz="2200" spc="-70" dirty="0">
                <a:latin typeface="Verdana"/>
                <a:cs typeface="Verdana"/>
              </a:rPr>
              <a:t>high</a:t>
            </a:r>
            <a:r>
              <a:rPr sz="2200" spc="-190" dirty="0">
                <a:latin typeface="Verdana"/>
                <a:cs typeface="Verdana"/>
              </a:rPr>
              <a:t> </a:t>
            </a:r>
            <a:r>
              <a:rPr sz="2200" dirty="0">
                <a:latin typeface="Verdana"/>
                <a:cs typeface="Verdana"/>
              </a:rPr>
              <a:t>AP</a:t>
            </a:r>
            <a:r>
              <a:rPr sz="2200" spc="-190" dirty="0">
                <a:latin typeface="Verdana"/>
                <a:cs typeface="Verdana"/>
              </a:rPr>
              <a:t> </a:t>
            </a:r>
            <a:r>
              <a:rPr sz="2200" spc="-80" dirty="0">
                <a:latin typeface="Verdana"/>
                <a:cs typeface="Verdana"/>
              </a:rPr>
              <a:t>values,</a:t>
            </a:r>
            <a:r>
              <a:rPr sz="2200" spc="-190" dirty="0">
                <a:latin typeface="Verdana"/>
                <a:cs typeface="Verdana"/>
              </a:rPr>
              <a:t> </a:t>
            </a:r>
            <a:r>
              <a:rPr sz="2200" spc="-35" dirty="0">
                <a:latin typeface="Verdana"/>
                <a:cs typeface="Verdana"/>
              </a:rPr>
              <a:t>indicating</a:t>
            </a:r>
            <a:r>
              <a:rPr sz="2200" spc="-195" dirty="0">
                <a:latin typeface="Verdana"/>
                <a:cs typeface="Verdana"/>
              </a:rPr>
              <a:t> </a:t>
            </a:r>
            <a:r>
              <a:rPr sz="2200" spc="-50" dirty="0">
                <a:latin typeface="Verdana"/>
                <a:cs typeface="Verdana"/>
              </a:rPr>
              <a:t>strong</a:t>
            </a:r>
            <a:r>
              <a:rPr sz="2200" spc="-190" dirty="0">
                <a:latin typeface="Verdana"/>
                <a:cs typeface="Verdana"/>
              </a:rPr>
              <a:t> </a:t>
            </a:r>
            <a:r>
              <a:rPr sz="2200" spc="-20" dirty="0">
                <a:latin typeface="Verdana"/>
                <a:cs typeface="Verdana"/>
              </a:rPr>
              <a:t>model</a:t>
            </a:r>
            <a:endParaRPr lang="en-IN" sz="2200" spc="-20" dirty="0">
              <a:latin typeface="Verdana"/>
              <a:cs typeface="Verdana"/>
            </a:endParaRPr>
          </a:p>
          <a:p>
            <a:pPr marL="2691130" marR="5080" indent="-2679065" algn="just">
              <a:lnSpc>
                <a:spcPct val="116500"/>
              </a:lnSpc>
              <a:spcBef>
                <a:spcPts val="100"/>
              </a:spcBef>
            </a:pPr>
            <a:r>
              <a:rPr sz="2200" spc="-35" dirty="0">
                <a:latin typeface="Verdana"/>
                <a:cs typeface="Verdana"/>
              </a:rPr>
              <a:t>performance</a:t>
            </a:r>
            <a:r>
              <a:rPr sz="2200" spc="-195" dirty="0">
                <a:latin typeface="Verdana"/>
                <a:cs typeface="Verdana"/>
              </a:rPr>
              <a:t> </a:t>
            </a:r>
            <a:r>
              <a:rPr sz="2200" spc="-30" dirty="0">
                <a:latin typeface="Verdana"/>
                <a:cs typeface="Verdana"/>
              </a:rPr>
              <a:t>in</a:t>
            </a:r>
            <a:r>
              <a:rPr sz="2200" spc="-190" dirty="0">
                <a:latin typeface="Verdana"/>
                <a:cs typeface="Verdana"/>
              </a:rPr>
              <a:t> </a:t>
            </a:r>
            <a:r>
              <a:rPr sz="2200" spc="-40" dirty="0">
                <a:latin typeface="Verdana"/>
                <a:cs typeface="Verdana"/>
              </a:rPr>
              <a:t>classifying</a:t>
            </a:r>
            <a:r>
              <a:rPr sz="2200" spc="-190" dirty="0">
                <a:latin typeface="Verdana"/>
                <a:cs typeface="Verdana"/>
              </a:rPr>
              <a:t> </a:t>
            </a:r>
            <a:r>
              <a:rPr sz="2200" spc="-10" dirty="0">
                <a:latin typeface="Verdana"/>
                <a:cs typeface="Verdana"/>
              </a:rPr>
              <a:t>different</a:t>
            </a:r>
            <a:r>
              <a:rPr sz="2200" spc="-190" dirty="0">
                <a:latin typeface="Verdana"/>
                <a:cs typeface="Verdana"/>
              </a:rPr>
              <a:t> </a:t>
            </a:r>
            <a:r>
              <a:rPr sz="2200" spc="-65" dirty="0">
                <a:latin typeface="Verdana"/>
                <a:cs typeface="Verdana"/>
              </a:rPr>
              <a:t>seizure</a:t>
            </a:r>
            <a:r>
              <a:rPr sz="2200" spc="-190" dirty="0">
                <a:latin typeface="Verdana"/>
                <a:cs typeface="Verdana"/>
              </a:rPr>
              <a:t> </a:t>
            </a:r>
            <a:r>
              <a:rPr sz="2200" spc="-30" dirty="0">
                <a:latin typeface="Verdana"/>
                <a:cs typeface="Verdana"/>
              </a:rPr>
              <a:t>types</a:t>
            </a:r>
            <a:r>
              <a:rPr sz="2200" spc="-190" dirty="0">
                <a:latin typeface="Verdana"/>
                <a:cs typeface="Verdana"/>
              </a:rPr>
              <a:t> </a:t>
            </a:r>
            <a:r>
              <a:rPr sz="2200" spc="-85" dirty="0">
                <a:latin typeface="Verdana"/>
                <a:cs typeface="Verdana"/>
              </a:rPr>
              <a:t>(LSTM</a:t>
            </a:r>
            <a:r>
              <a:rPr sz="2200" spc="-190" dirty="0">
                <a:latin typeface="Verdana"/>
                <a:cs typeface="Verdana"/>
              </a:rPr>
              <a:t> </a:t>
            </a:r>
            <a:r>
              <a:rPr sz="2200" spc="-150" dirty="0">
                <a:latin typeface="Verdana"/>
                <a:cs typeface="Verdana"/>
              </a:rPr>
              <a:t>&amp;</a:t>
            </a:r>
            <a:r>
              <a:rPr sz="2200" spc="-195" dirty="0">
                <a:latin typeface="Verdana"/>
                <a:cs typeface="Verdana"/>
              </a:rPr>
              <a:t> </a:t>
            </a:r>
            <a:r>
              <a:rPr sz="2200" spc="-10" dirty="0">
                <a:latin typeface="Verdana"/>
                <a:cs typeface="Verdana"/>
              </a:rPr>
              <a:t>Transformer).</a:t>
            </a:r>
            <a:endParaRPr sz="2200" dirty="0">
              <a:latin typeface="Verdana"/>
              <a:cs typeface="Verdana"/>
            </a:endParaRPr>
          </a:p>
        </p:txBody>
      </p:sp>
      <p:pic>
        <p:nvPicPr>
          <p:cNvPr id="6" name="Picture 5">
            <a:extLst>
              <a:ext uri="{FF2B5EF4-FFF2-40B4-BE49-F238E27FC236}">
                <a16:creationId xmlns:a16="http://schemas.microsoft.com/office/drawing/2014/main" id="{B59EC813-A2E9-D5CF-CB28-3467D878E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104" y="621783"/>
            <a:ext cx="16367792" cy="7569717"/>
          </a:xfrm>
          <a:prstGeom prst="rect">
            <a:avLst/>
          </a:prstGeom>
          <a:ln w="28575">
            <a:solidFill>
              <a:schemeClr val="tx2"/>
            </a:solid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672580"/>
            <a:ext cx="12082780" cy="9122410"/>
            <a:chOff x="0" y="1151632"/>
            <a:chExt cx="12082780" cy="9122410"/>
          </a:xfrm>
        </p:grpSpPr>
        <p:sp>
          <p:nvSpPr>
            <p:cNvPr id="3" name="object 3"/>
            <p:cNvSpPr/>
            <p:nvPr/>
          </p:nvSpPr>
          <p:spPr>
            <a:xfrm>
              <a:off x="0" y="1151632"/>
              <a:ext cx="12082780" cy="1990725"/>
            </a:xfrm>
            <a:custGeom>
              <a:avLst/>
              <a:gdLst/>
              <a:ahLst/>
              <a:cxnLst/>
              <a:rect l="l" t="t" r="r" b="b"/>
              <a:pathLst>
                <a:path w="12082780" h="1990725">
                  <a:moveTo>
                    <a:pt x="12082237" y="1990381"/>
                  </a:moveTo>
                  <a:lnTo>
                    <a:pt x="0" y="1990381"/>
                  </a:lnTo>
                  <a:lnTo>
                    <a:pt x="0" y="0"/>
                  </a:lnTo>
                  <a:lnTo>
                    <a:pt x="12082237" y="0"/>
                  </a:lnTo>
                  <a:lnTo>
                    <a:pt x="12082237" y="1990381"/>
                  </a:lnTo>
                  <a:close/>
                </a:path>
              </a:pathLst>
            </a:custGeom>
            <a:solidFill>
              <a:srgbClr val="726242"/>
            </a:solidFill>
          </p:spPr>
          <p:txBody>
            <a:bodyPr wrap="square" lIns="0" tIns="0" rIns="0" bIns="0" rtlCol="0"/>
            <a:lstStyle/>
            <a:p>
              <a:endParaRPr dirty="0"/>
            </a:p>
          </p:txBody>
        </p:sp>
        <p:sp>
          <p:nvSpPr>
            <p:cNvPr id="4" name="object 4"/>
            <p:cNvSpPr/>
            <p:nvPr/>
          </p:nvSpPr>
          <p:spPr>
            <a:xfrm>
              <a:off x="0" y="2068031"/>
              <a:ext cx="3441700" cy="7681595"/>
            </a:xfrm>
            <a:custGeom>
              <a:avLst/>
              <a:gdLst/>
              <a:ahLst/>
              <a:cxnLst/>
              <a:rect l="l" t="t" r="r" b="b"/>
              <a:pathLst>
                <a:path w="3441700" h="7681595">
                  <a:moveTo>
                    <a:pt x="0" y="7681252"/>
                  </a:moveTo>
                  <a:lnTo>
                    <a:pt x="0" y="0"/>
                  </a:lnTo>
                  <a:lnTo>
                    <a:pt x="3211740" y="3197263"/>
                  </a:lnTo>
                  <a:lnTo>
                    <a:pt x="3301352" y="3319448"/>
                  </a:lnTo>
                  <a:lnTo>
                    <a:pt x="3370520" y="3454265"/>
                  </a:lnTo>
                  <a:lnTo>
                    <a:pt x="3417505" y="3598323"/>
                  </a:lnTo>
                  <a:lnTo>
                    <a:pt x="3441121" y="3747995"/>
                  </a:lnTo>
                  <a:lnTo>
                    <a:pt x="3440778" y="3899518"/>
                  </a:lnTo>
                  <a:lnTo>
                    <a:pt x="3416484" y="4049083"/>
                  </a:lnTo>
                  <a:lnTo>
                    <a:pt x="3368848" y="4192926"/>
                  </a:lnTo>
                  <a:lnTo>
                    <a:pt x="3299071" y="4327428"/>
                  </a:lnTo>
                  <a:lnTo>
                    <a:pt x="3208908" y="4449206"/>
                  </a:lnTo>
                  <a:lnTo>
                    <a:pt x="3169264" y="4491995"/>
                  </a:lnTo>
                  <a:lnTo>
                    <a:pt x="0" y="7681252"/>
                  </a:lnTo>
                  <a:close/>
                </a:path>
              </a:pathLst>
            </a:custGeom>
            <a:solidFill>
              <a:srgbClr val="E3DBBF"/>
            </a:solidFill>
          </p:spPr>
          <p:txBody>
            <a:bodyPr wrap="square" lIns="0" tIns="0" rIns="0" bIns="0" rtlCol="0"/>
            <a:lstStyle/>
            <a:p>
              <a:endParaRPr/>
            </a:p>
          </p:txBody>
        </p:sp>
        <p:sp>
          <p:nvSpPr>
            <p:cNvPr id="5" name="object 5"/>
            <p:cNvSpPr/>
            <p:nvPr/>
          </p:nvSpPr>
          <p:spPr>
            <a:xfrm>
              <a:off x="0" y="9186549"/>
              <a:ext cx="575945" cy="1087755"/>
            </a:xfrm>
            <a:custGeom>
              <a:avLst/>
              <a:gdLst/>
              <a:ahLst/>
              <a:cxnLst/>
              <a:rect l="l" t="t" r="r" b="b"/>
              <a:pathLst>
                <a:path w="575945" h="1087754">
                  <a:moveTo>
                    <a:pt x="485884" y="1087267"/>
                  </a:moveTo>
                  <a:lnTo>
                    <a:pt x="0" y="1087267"/>
                  </a:lnTo>
                  <a:lnTo>
                    <a:pt x="0" y="0"/>
                  </a:lnTo>
                  <a:lnTo>
                    <a:pt x="450416" y="449994"/>
                  </a:lnTo>
                  <a:lnTo>
                    <a:pt x="503055" y="524473"/>
                  </a:lnTo>
                  <a:lnTo>
                    <a:pt x="542154" y="606871"/>
                  </a:lnTo>
                  <a:lnTo>
                    <a:pt x="566555" y="694749"/>
                  </a:lnTo>
                  <a:lnTo>
                    <a:pt x="575538" y="785510"/>
                  </a:lnTo>
                  <a:lnTo>
                    <a:pt x="568836" y="876468"/>
                  </a:lnTo>
                  <a:lnTo>
                    <a:pt x="546647" y="964931"/>
                  </a:lnTo>
                  <a:lnTo>
                    <a:pt x="509630" y="1048285"/>
                  </a:lnTo>
                  <a:lnTo>
                    <a:pt x="485884" y="1087267"/>
                  </a:lnTo>
                  <a:close/>
                </a:path>
              </a:pathLst>
            </a:custGeom>
            <a:solidFill>
              <a:srgbClr val="D1C8A8"/>
            </a:solidFill>
          </p:spPr>
          <p:txBody>
            <a:bodyPr wrap="square" lIns="0" tIns="0" rIns="0" bIns="0" rtlCol="0"/>
            <a:lstStyle/>
            <a:p>
              <a:endParaRPr/>
            </a:p>
          </p:txBody>
        </p:sp>
        <p:sp>
          <p:nvSpPr>
            <p:cNvPr id="6" name="object 6"/>
            <p:cNvSpPr/>
            <p:nvPr/>
          </p:nvSpPr>
          <p:spPr>
            <a:xfrm>
              <a:off x="0" y="1166538"/>
              <a:ext cx="1971039" cy="4179570"/>
            </a:xfrm>
            <a:custGeom>
              <a:avLst/>
              <a:gdLst/>
              <a:ahLst/>
              <a:cxnLst/>
              <a:rect l="l" t="t" r="r" b="b"/>
              <a:pathLst>
                <a:path w="1971039" h="4179570">
                  <a:moveTo>
                    <a:pt x="0" y="4179147"/>
                  </a:moveTo>
                  <a:lnTo>
                    <a:pt x="0" y="0"/>
                  </a:lnTo>
                  <a:lnTo>
                    <a:pt x="206510" y="0"/>
                  </a:lnTo>
                  <a:lnTo>
                    <a:pt x="1842823" y="1628124"/>
                  </a:lnTo>
                  <a:lnTo>
                    <a:pt x="1889108" y="1690795"/>
                  </a:lnTo>
                  <a:lnTo>
                    <a:pt x="1925723" y="1759550"/>
                  </a:lnTo>
                  <a:lnTo>
                    <a:pt x="1951890" y="1832935"/>
                  </a:lnTo>
                  <a:lnTo>
                    <a:pt x="1967039" y="1909343"/>
                  </a:lnTo>
                  <a:lnTo>
                    <a:pt x="1970851" y="1987161"/>
                  </a:lnTo>
                  <a:lnTo>
                    <a:pt x="1963239" y="2064683"/>
                  </a:lnTo>
                  <a:lnTo>
                    <a:pt x="1944367" y="2140274"/>
                  </a:lnTo>
                  <a:lnTo>
                    <a:pt x="1914647" y="2212277"/>
                  </a:lnTo>
                  <a:lnTo>
                    <a:pt x="1874707" y="2279172"/>
                  </a:lnTo>
                  <a:lnTo>
                    <a:pt x="1825420" y="2339493"/>
                  </a:lnTo>
                  <a:lnTo>
                    <a:pt x="0" y="4179147"/>
                  </a:lnTo>
                  <a:close/>
                </a:path>
              </a:pathLst>
            </a:custGeom>
            <a:solidFill>
              <a:srgbClr val="CBC3AC">
                <a:alpha val="88999"/>
              </a:srgbClr>
            </a:solidFill>
          </p:spPr>
          <p:txBody>
            <a:bodyPr wrap="square" lIns="0" tIns="0" rIns="0" bIns="0" rtlCol="0"/>
            <a:lstStyle/>
            <a:p>
              <a:endParaRPr/>
            </a:p>
          </p:txBody>
        </p:sp>
      </p:grpSp>
      <p:sp>
        <p:nvSpPr>
          <p:cNvPr id="7" name="object 7"/>
          <p:cNvSpPr txBox="1"/>
          <p:nvPr/>
        </p:nvSpPr>
        <p:spPr>
          <a:xfrm>
            <a:off x="15890056" y="8050264"/>
            <a:ext cx="2397125" cy="1163139"/>
          </a:xfrm>
          <a:prstGeom prst="rect">
            <a:avLst/>
          </a:prstGeom>
          <a:solidFill>
            <a:srgbClr val="CBC3AC"/>
          </a:solidFill>
        </p:spPr>
        <p:txBody>
          <a:bodyPr vert="horz" wrap="square" lIns="0" tIns="8890" rIns="0" bIns="0" rtlCol="0">
            <a:spAutoFit/>
          </a:bodyPr>
          <a:lstStyle/>
          <a:p>
            <a:pPr marL="638810">
              <a:lnSpc>
                <a:spcPct val="100000"/>
              </a:lnSpc>
              <a:spcBef>
                <a:spcPts val="70"/>
              </a:spcBef>
            </a:pPr>
            <a:r>
              <a:rPr sz="7500" b="1" spc="-25" dirty="0">
                <a:solidFill>
                  <a:srgbClr val="F2F2E9"/>
                </a:solidFill>
                <a:latin typeface="Arial"/>
                <a:cs typeface="Arial"/>
              </a:rPr>
              <a:t>1</a:t>
            </a:r>
            <a:r>
              <a:rPr lang="en-IN" sz="7500" b="1" spc="-25" dirty="0">
                <a:solidFill>
                  <a:srgbClr val="F2F2E9"/>
                </a:solidFill>
                <a:latin typeface="Arial"/>
                <a:cs typeface="Arial"/>
              </a:rPr>
              <a:t>2</a:t>
            </a:r>
            <a:endParaRPr sz="7500" dirty="0">
              <a:latin typeface="Arial"/>
              <a:cs typeface="Arial"/>
            </a:endParaRPr>
          </a:p>
        </p:txBody>
      </p:sp>
      <p:sp>
        <p:nvSpPr>
          <p:cNvPr id="8" name="object 8"/>
          <p:cNvSpPr txBox="1">
            <a:spLocks noGrp="1"/>
          </p:cNvSpPr>
          <p:nvPr>
            <p:ph type="title"/>
          </p:nvPr>
        </p:nvSpPr>
        <p:spPr>
          <a:xfrm>
            <a:off x="0" y="994441"/>
            <a:ext cx="12555073" cy="1488678"/>
          </a:xfrm>
          <a:prstGeom prst="rect">
            <a:avLst/>
          </a:prstGeom>
        </p:spPr>
        <p:txBody>
          <a:bodyPr vert="horz" wrap="square" lIns="0" tIns="559881" rIns="0" bIns="0" rtlCol="0" anchor="ctr">
            <a:spAutoFit/>
          </a:bodyPr>
          <a:lstStyle/>
          <a:p>
            <a:pPr marL="1517650">
              <a:lnSpc>
                <a:spcPct val="100000"/>
              </a:lnSpc>
              <a:spcBef>
                <a:spcPts val="110"/>
              </a:spcBef>
            </a:pPr>
            <a:r>
              <a:rPr lang="en-IN" sz="6000" spc="675" dirty="0"/>
              <a:t>   </a:t>
            </a:r>
            <a:r>
              <a:rPr sz="6000" spc="675" dirty="0"/>
              <a:t>Experimental</a:t>
            </a:r>
            <a:r>
              <a:rPr sz="6000" spc="210" dirty="0"/>
              <a:t> </a:t>
            </a:r>
            <a:r>
              <a:rPr sz="6000" spc="405" dirty="0"/>
              <a:t>Results</a:t>
            </a:r>
          </a:p>
        </p:txBody>
      </p:sp>
      <p:pic>
        <p:nvPicPr>
          <p:cNvPr id="9" name="object 9"/>
          <p:cNvPicPr/>
          <p:nvPr/>
        </p:nvPicPr>
        <p:blipFill>
          <a:blip r:embed="rId2" cstate="print"/>
          <a:stretch>
            <a:fillRect/>
          </a:stretch>
        </p:blipFill>
        <p:spPr>
          <a:xfrm>
            <a:off x="3522735" y="3841668"/>
            <a:ext cx="123825" cy="123824"/>
          </a:xfrm>
          <a:prstGeom prst="rect">
            <a:avLst/>
          </a:prstGeom>
        </p:spPr>
      </p:pic>
      <p:sp>
        <p:nvSpPr>
          <p:cNvPr id="10" name="object 10"/>
          <p:cNvSpPr txBox="1"/>
          <p:nvPr/>
        </p:nvSpPr>
        <p:spPr>
          <a:xfrm>
            <a:off x="3828676" y="3654375"/>
            <a:ext cx="5831205" cy="452120"/>
          </a:xfrm>
          <a:prstGeom prst="rect">
            <a:avLst/>
          </a:prstGeom>
        </p:spPr>
        <p:txBody>
          <a:bodyPr vert="horz" wrap="square" lIns="0" tIns="12700" rIns="0" bIns="0" rtlCol="0">
            <a:spAutoFit/>
          </a:bodyPr>
          <a:lstStyle/>
          <a:p>
            <a:pPr marL="12700">
              <a:lnSpc>
                <a:spcPct val="100000"/>
              </a:lnSpc>
              <a:spcBef>
                <a:spcPts val="100"/>
              </a:spcBef>
            </a:pPr>
            <a:r>
              <a:rPr sz="2800" spc="-50" dirty="0">
                <a:latin typeface="Verdana"/>
                <a:cs typeface="Verdana"/>
              </a:rPr>
              <a:t>Result</a:t>
            </a:r>
            <a:r>
              <a:rPr sz="2800" spc="-225" dirty="0">
                <a:latin typeface="Verdana"/>
                <a:cs typeface="Verdana"/>
              </a:rPr>
              <a:t> </a:t>
            </a:r>
            <a:r>
              <a:rPr sz="2800" spc="-35" dirty="0">
                <a:latin typeface="Verdana"/>
                <a:cs typeface="Verdana"/>
              </a:rPr>
              <a:t>Obtained</a:t>
            </a:r>
            <a:r>
              <a:rPr sz="2800" spc="-220" dirty="0">
                <a:latin typeface="Verdana"/>
                <a:cs typeface="Verdana"/>
              </a:rPr>
              <a:t> </a:t>
            </a:r>
            <a:r>
              <a:rPr sz="2800" spc="-40" dirty="0">
                <a:latin typeface="Verdana"/>
                <a:cs typeface="Verdana"/>
              </a:rPr>
              <a:t>in</a:t>
            </a:r>
            <a:r>
              <a:rPr sz="2800" spc="-220" dirty="0">
                <a:latin typeface="Verdana"/>
                <a:cs typeface="Verdana"/>
              </a:rPr>
              <a:t> </a:t>
            </a:r>
            <a:r>
              <a:rPr sz="2800" dirty="0">
                <a:latin typeface="Verdana"/>
                <a:cs typeface="Verdana"/>
              </a:rPr>
              <a:t>Model</a:t>
            </a:r>
            <a:r>
              <a:rPr sz="2800" spc="-220" dirty="0">
                <a:latin typeface="Verdana"/>
                <a:cs typeface="Verdana"/>
              </a:rPr>
              <a:t> </a:t>
            </a:r>
            <a:r>
              <a:rPr sz="2800" spc="-40" dirty="0">
                <a:latin typeface="Verdana"/>
                <a:cs typeface="Verdana"/>
              </a:rPr>
              <a:t>Training</a:t>
            </a:r>
            <a:endParaRPr sz="2800">
              <a:latin typeface="Verdana"/>
              <a:cs typeface="Verdana"/>
            </a:endParaRPr>
          </a:p>
        </p:txBody>
      </p:sp>
      <p:pic>
        <p:nvPicPr>
          <p:cNvPr id="12" name="object 9">
            <a:extLst>
              <a:ext uri="{FF2B5EF4-FFF2-40B4-BE49-F238E27FC236}">
                <a16:creationId xmlns:a16="http://schemas.microsoft.com/office/drawing/2014/main" id="{ACB5A490-7937-BFFA-687B-BCDF3B5B3EBE}"/>
              </a:ext>
            </a:extLst>
          </p:cNvPr>
          <p:cNvPicPr/>
          <p:nvPr/>
        </p:nvPicPr>
        <p:blipFill>
          <a:blip r:embed="rId3" cstate="print"/>
          <a:stretch>
            <a:fillRect/>
          </a:stretch>
        </p:blipFill>
        <p:spPr>
          <a:xfrm>
            <a:off x="14405109" y="9270574"/>
            <a:ext cx="3882072" cy="608441"/>
          </a:xfrm>
          <a:prstGeom prst="rect">
            <a:avLst/>
          </a:prstGeom>
        </p:spPr>
      </p:pic>
      <p:graphicFrame>
        <p:nvGraphicFramePr>
          <p:cNvPr id="11" name="Table 10">
            <a:extLst>
              <a:ext uri="{FF2B5EF4-FFF2-40B4-BE49-F238E27FC236}">
                <a16:creationId xmlns:a16="http://schemas.microsoft.com/office/drawing/2014/main" id="{5AB21024-A459-F8D4-547F-96250B7C0D54}"/>
              </a:ext>
            </a:extLst>
          </p:cNvPr>
          <p:cNvGraphicFramePr>
            <a:graphicFrameLocks noGrp="1"/>
          </p:cNvGraphicFramePr>
          <p:nvPr>
            <p:extLst>
              <p:ext uri="{D42A27DB-BD31-4B8C-83A1-F6EECF244321}">
                <p14:modId xmlns:p14="http://schemas.microsoft.com/office/powerpoint/2010/main" val="3315177493"/>
              </p:ext>
            </p:extLst>
          </p:nvPr>
        </p:nvGraphicFramePr>
        <p:xfrm>
          <a:off x="2362200" y="4503293"/>
          <a:ext cx="14153705" cy="3489801"/>
        </p:xfrm>
        <a:graphic>
          <a:graphicData uri="http://schemas.openxmlformats.org/drawingml/2006/table">
            <a:tbl>
              <a:tblPr firstRow="1" bandRow="1">
                <a:tableStyleId>{5C22544A-7EE6-4342-B048-85BDC9FD1C3A}</a:tableStyleId>
              </a:tblPr>
              <a:tblGrid>
                <a:gridCol w="2001393">
                  <a:extLst>
                    <a:ext uri="{9D8B030D-6E8A-4147-A177-3AD203B41FA5}">
                      <a16:colId xmlns:a16="http://schemas.microsoft.com/office/drawing/2014/main" val="1390234844"/>
                    </a:ext>
                  </a:extLst>
                </a:gridCol>
                <a:gridCol w="2430462">
                  <a:extLst>
                    <a:ext uri="{9D8B030D-6E8A-4147-A177-3AD203B41FA5}">
                      <a16:colId xmlns:a16="http://schemas.microsoft.com/office/drawing/2014/main" val="2871429253"/>
                    </a:ext>
                  </a:extLst>
                </a:gridCol>
                <a:gridCol w="2050703">
                  <a:extLst>
                    <a:ext uri="{9D8B030D-6E8A-4147-A177-3AD203B41FA5}">
                      <a16:colId xmlns:a16="http://schemas.microsoft.com/office/drawing/2014/main" val="3775385995"/>
                    </a:ext>
                  </a:extLst>
                </a:gridCol>
                <a:gridCol w="936741">
                  <a:extLst>
                    <a:ext uri="{9D8B030D-6E8A-4147-A177-3AD203B41FA5}">
                      <a16:colId xmlns:a16="http://schemas.microsoft.com/office/drawing/2014/main" val="4151724730"/>
                    </a:ext>
                  </a:extLst>
                </a:gridCol>
                <a:gridCol w="936739">
                  <a:extLst>
                    <a:ext uri="{9D8B030D-6E8A-4147-A177-3AD203B41FA5}">
                      <a16:colId xmlns:a16="http://schemas.microsoft.com/office/drawing/2014/main" val="3903142687"/>
                    </a:ext>
                  </a:extLst>
                </a:gridCol>
                <a:gridCol w="936741">
                  <a:extLst>
                    <a:ext uri="{9D8B030D-6E8A-4147-A177-3AD203B41FA5}">
                      <a16:colId xmlns:a16="http://schemas.microsoft.com/office/drawing/2014/main" val="1576324524"/>
                    </a:ext>
                  </a:extLst>
                </a:gridCol>
                <a:gridCol w="946868">
                  <a:extLst>
                    <a:ext uri="{9D8B030D-6E8A-4147-A177-3AD203B41FA5}">
                      <a16:colId xmlns:a16="http://schemas.microsoft.com/office/drawing/2014/main" val="3603718222"/>
                    </a:ext>
                  </a:extLst>
                </a:gridCol>
                <a:gridCol w="946869">
                  <a:extLst>
                    <a:ext uri="{9D8B030D-6E8A-4147-A177-3AD203B41FA5}">
                      <a16:colId xmlns:a16="http://schemas.microsoft.com/office/drawing/2014/main" val="2173594413"/>
                    </a:ext>
                  </a:extLst>
                </a:gridCol>
                <a:gridCol w="1081684">
                  <a:extLst>
                    <a:ext uri="{9D8B030D-6E8A-4147-A177-3AD203B41FA5}">
                      <a16:colId xmlns:a16="http://schemas.microsoft.com/office/drawing/2014/main" val="4084719316"/>
                    </a:ext>
                  </a:extLst>
                </a:gridCol>
                <a:gridCol w="1885505">
                  <a:extLst>
                    <a:ext uri="{9D8B030D-6E8A-4147-A177-3AD203B41FA5}">
                      <a16:colId xmlns:a16="http://schemas.microsoft.com/office/drawing/2014/main" val="2789110539"/>
                    </a:ext>
                  </a:extLst>
                </a:gridCol>
              </a:tblGrid>
              <a:tr h="353548">
                <a:tc rowSpan="2">
                  <a:txBody>
                    <a:bodyPr/>
                    <a:lstStyle/>
                    <a:p>
                      <a:r>
                        <a:rPr lang="en-IN" dirty="0"/>
                        <a:t>Feature extraction</a:t>
                      </a:r>
                    </a:p>
                  </a:txBody>
                  <a:tcPr marL="100584" marR="100584">
                    <a:solidFill>
                      <a:schemeClr val="bg2">
                        <a:lumMod val="50000"/>
                      </a:schemeClr>
                    </a:solidFill>
                  </a:tcPr>
                </a:tc>
                <a:tc rowSpan="2">
                  <a:txBody>
                    <a:bodyPr/>
                    <a:lstStyle/>
                    <a:p>
                      <a:r>
                        <a:rPr lang="en-IN" dirty="0"/>
                        <a:t>Model training</a:t>
                      </a:r>
                    </a:p>
                  </a:txBody>
                  <a:tcPr marL="100584" marR="100584">
                    <a:solidFill>
                      <a:schemeClr val="bg2">
                        <a:lumMod val="50000"/>
                      </a:schemeClr>
                    </a:solidFill>
                  </a:tcPr>
                </a:tc>
                <a:tc rowSpan="2">
                  <a:txBody>
                    <a:bodyPr/>
                    <a:lstStyle/>
                    <a:p>
                      <a:pPr algn="ctr"/>
                      <a:r>
                        <a:rPr lang="en-IN" dirty="0"/>
                        <a:t>Accuracy</a:t>
                      </a:r>
                    </a:p>
                  </a:txBody>
                  <a:tcPr marL="100584" marR="100584">
                    <a:solidFill>
                      <a:schemeClr val="bg2">
                        <a:lumMod val="50000"/>
                      </a:schemeClr>
                    </a:solidFill>
                  </a:tcPr>
                </a:tc>
                <a:tc gridSpan="3">
                  <a:txBody>
                    <a:bodyPr/>
                    <a:lstStyle/>
                    <a:p>
                      <a:pPr algn="ctr"/>
                      <a:r>
                        <a:rPr lang="en-IN" dirty="0"/>
                        <a:t>Precision</a:t>
                      </a:r>
                    </a:p>
                  </a:txBody>
                  <a:tcPr marL="100584" marR="100584">
                    <a:solidFill>
                      <a:schemeClr val="bg2">
                        <a:lumMod val="50000"/>
                      </a:schemeClr>
                    </a:solidFill>
                  </a:tcPr>
                </a:tc>
                <a:tc hMerge="1">
                  <a:txBody>
                    <a:bodyPr/>
                    <a:lstStyle/>
                    <a:p>
                      <a:endParaRPr lang="en-IN" dirty="0"/>
                    </a:p>
                  </a:txBody>
                  <a:tcPr/>
                </a:tc>
                <a:tc hMerge="1">
                  <a:txBody>
                    <a:bodyPr/>
                    <a:lstStyle/>
                    <a:p>
                      <a:endParaRPr lang="en-IN" dirty="0"/>
                    </a:p>
                  </a:txBody>
                  <a:tcPr/>
                </a:tc>
                <a:tc gridSpan="3">
                  <a:txBody>
                    <a:bodyPr/>
                    <a:lstStyle/>
                    <a:p>
                      <a:pPr algn="ctr"/>
                      <a:r>
                        <a:rPr lang="en-IN" dirty="0"/>
                        <a:t>Recall</a:t>
                      </a:r>
                    </a:p>
                  </a:txBody>
                  <a:tcPr marL="100584" marR="100584">
                    <a:solidFill>
                      <a:schemeClr val="bg2">
                        <a:lumMod val="50000"/>
                      </a:schemeClr>
                    </a:solidFill>
                  </a:tcPr>
                </a:tc>
                <a:tc hMerge="1">
                  <a:txBody>
                    <a:bodyPr/>
                    <a:lstStyle/>
                    <a:p>
                      <a:endParaRPr lang="en-IN"/>
                    </a:p>
                  </a:txBody>
                  <a:tcPr/>
                </a:tc>
                <a:tc hMerge="1">
                  <a:txBody>
                    <a:bodyPr/>
                    <a:lstStyle/>
                    <a:p>
                      <a:endParaRPr lang="en-IN" dirty="0"/>
                    </a:p>
                  </a:txBody>
                  <a:tcPr/>
                </a:tc>
                <a:tc rowSpan="2">
                  <a:txBody>
                    <a:bodyPr/>
                    <a:lstStyle/>
                    <a:p>
                      <a:pPr algn="ctr"/>
                      <a:r>
                        <a:rPr lang="en-IN" dirty="0"/>
                        <a:t>F1 score</a:t>
                      </a:r>
                    </a:p>
                  </a:txBody>
                  <a:tcPr marL="100584" marR="100584">
                    <a:solidFill>
                      <a:schemeClr val="bg2">
                        <a:lumMod val="50000"/>
                      </a:schemeClr>
                    </a:solidFill>
                  </a:tcPr>
                </a:tc>
                <a:extLst>
                  <a:ext uri="{0D108BD9-81ED-4DB2-BD59-A6C34878D82A}">
                    <a16:rowId xmlns:a16="http://schemas.microsoft.com/office/drawing/2014/main" val="124732325"/>
                  </a:ext>
                </a:extLst>
              </a:tr>
              <a:tr h="347360">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r>
                        <a:rPr lang="en-IN" dirty="0"/>
                        <a:t>    0</a:t>
                      </a:r>
                    </a:p>
                  </a:txBody>
                  <a:tcPr marL="147265" marR="147265">
                    <a:solidFill>
                      <a:schemeClr val="bg2">
                        <a:lumMod val="75000"/>
                      </a:schemeClr>
                    </a:solidFill>
                  </a:tcPr>
                </a:tc>
                <a:tc>
                  <a:txBody>
                    <a:bodyPr/>
                    <a:lstStyle/>
                    <a:p>
                      <a:r>
                        <a:rPr lang="en-IN" dirty="0"/>
                        <a:t>    1</a:t>
                      </a:r>
                    </a:p>
                  </a:txBody>
                  <a:tcPr marL="147265" marR="147265">
                    <a:solidFill>
                      <a:schemeClr val="bg2">
                        <a:lumMod val="75000"/>
                      </a:schemeClr>
                    </a:solidFill>
                  </a:tcPr>
                </a:tc>
                <a:tc>
                  <a:txBody>
                    <a:bodyPr/>
                    <a:lstStyle/>
                    <a:p>
                      <a:r>
                        <a:rPr lang="en-IN" dirty="0"/>
                        <a:t>     2</a:t>
                      </a:r>
                    </a:p>
                  </a:txBody>
                  <a:tcPr marL="147265" marR="147265">
                    <a:solidFill>
                      <a:schemeClr val="bg2">
                        <a:lumMod val="75000"/>
                      </a:schemeClr>
                    </a:solidFill>
                  </a:tcPr>
                </a:tc>
                <a:tc>
                  <a:txBody>
                    <a:bodyPr/>
                    <a:lstStyle/>
                    <a:p>
                      <a:r>
                        <a:rPr lang="en-IN" dirty="0"/>
                        <a:t>    0</a:t>
                      </a:r>
                    </a:p>
                  </a:txBody>
                  <a:tcPr marL="147265" marR="147265">
                    <a:solidFill>
                      <a:schemeClr val="bg2">
                        <a:lumMod val="75000"/>
                      </a:schemeClr>
                    </a:solidFill>
                  </a:tcPr>
                </a:tc>
                <a:tc>
                  <a:txBody>
                    <a:bodyPr/>
                    <a:lstStyle/>
                    <a:p>
                      <a:r>
                        <a:rPr lang="en-IN" dirty="0"/>
                        <a:t>    1</a:t>
                      </a:r>
                    </a:p>
                  </a:txBody>
                  <a:tcPr marL="147265" marR="147265">
                    <a:solidFill>
                      <a:schemeClr val="bg2">
                        <a:lumMod val="75000"/>
                      </a:schemeClr>
                    </a:solidFill>
                  </a:tcPr>
                </a:tc>
                <a:tc>
                  <a:txBody>
                    <a:bodyPr/>
                    <a:lstStyle/>
                    <a:p>
                      <a:r>
                        <a:rPr lang="en-IN" dirty="0"/>
                        <a:t>    2</a:t>
                      </a:r>
                    </a:p>
                  </a:txBody>
                  <a:tcPr marL="147265" marR="147265">
                    <a:solidFill>
                      <a:schemeClr val="bg2">
                        <a:lumMod val="75000"/>
                      </a:schemeClr>
                    </a:solidFill>
                  </a:tcPr>
                </a:tc>
                <a:tc vMerge="1">
                  <a:txBody>
                    <a:bodyPr/>
                    <a:lstStyle/>
                    <a:p>
                      <a:endParaRPr lang="en-IN"/>
                    </a:p>
                  </a:txBody>
                  <a:tcPr/>
                </a:tc>
                <a:extLst>
                  <a:ext uri="{0D108BD9-81ED-4DB2-BD59-A6C34878D82A}">
                    <a16:rowId xmlns:a16="http://schemas.microsoft.com/office/drawing/2014/main" val="2532479072"/>
                  </a:ext>
                </a:extLst>
              </a:tr>
              <a:tr h="811204">
                <a:tc>
                  <a:txBody>
                    <a:bodyPr/>
                    <a:lstStyle/>
                    <a:p>
                      <a:r>
                        <a:rPr lang="en-IN" sz="2000" dirty="0">
                          <a:solidFill>
                            <a:schemeClr val="accent2">
                              <a:lumMod val="75000"/>
                            </a:schemeClr>
                          </a:solidFill>
                        </a:rPr>
                        <a:t>LSTM</a:t>
                      </a:r>
                    </a:p>
                  </a:txBody>
                  <a:tcPr marL="147265" marR="147265" anchor="ctr">
                    <a:solidFill>
                      <a:schemeClr val="bg1">
                        <a:lumMod val="85000"/>
                      </a:schemeClr>
                    </a:solidFill>
                  </a:tcPr>
                </a:tc>
                <a:tc>
                  <a:txBody>
                    <a:bodyPr/>
                    <a:lstStyle/>
                    <a:p>
                      <a:pPr marL="0" marR="0" lvl="0" indent="0" defTabSz="914400" eaLnBrk="1" fontAlgn="auto" latinLnBrk="0" hangingPunct="1">
                        <a:lnSpc>
                          <a:spcPct val="150000"/>
                        </a:lnSpc>
                        <a:spcBef>
                          <a:spcPts val="0"/>
                        </a:spcBef>
                        <a:spcAft>
                          <a:spcPts val="0"/>
                        </a:spcAft>
                        <a:buClrTx/>
                        <a:buSzTx/>
                        <a:buFontTx/>
                        <a:buNone/>
                        <a:tabLst/>
                        <a:defRPr/>
                      </a:pPr>
                      <a:r>
                        <a:rPr lang="en-IN" sz="2000" dirty="0">
                          <a:solidFill>
                            <a:schemeClr val="accent2">
                              <a:lumMod val="75000"/>
                            </a:schemeClr>
                          </a:solidFill>
                        </a:rPr>
                        <a:t>LSTM+Autoencoder</a:t>
                      </a:r>
                    </a:p>
                    <a:p>
                      <a:pPr>
                        <a:lnSpc>
                          <a:spcPct val="150000"/>
                        </a:lnSpc>
                      </a:pPr>
                      <a:endParaRPr lang="en-IN" sz="2000" dirty="0">
                        <a:solidFill>
                          <a:schemeClr val="accent2">
                            <a:lumMod val="75000"/>
                          </a:schemeClr>
                        </a:solidFill>
                      </a:endParaRPr>
                    </a:p>
                  </a:txBody>
                  <a:tcPr marL="147265" marR="147265" anchor="ctr">
                    <a:solidFill>
                      <a:schemeClr val="bg1">
                        <a:lumMod val="85000"/>
                      </a:schemeClr>
                    </a:solidFill>
                  </a:tcPr>
                </a:tc>
                <a:tc>
                  <a:txBody>
                    <a:bodyPr/>
                    <a:lstStyle/>
                    <a:p>
                      <a:pPr algn="ctr">
                        <a:lnSpc>
                          <a:spcPct val="150000"/>
                        </a:lnSpc>
                      </a:pPr>
                      <a:r>
                        <a:rPr lang="en-IN" sz="2000" dirty="0">
                          <a:solidFill>
                            <a:schemeClr val="accent2">
                              <a:lumMod val="75000"/>
                            </a:schemeClr>
                          </a:solidFill>
                        </a:rPr>
                        <a:t>92.71</a:t>
                      </a:r>
                    </a:p>
                  </a:txBody>
                  <a:tcPr marL="147265" marR="147265" anchor="ctr">
                    <a:solidFill>
                      <a:schemeClr val="bg1">
                        <a:lumMod val="85000"/>
                      </a:schemeClr>
                    </a:solidFill>
                  </a:tcPr>
                </a:tc>
                <a:tc>
                  <a:txBody>
                    <a:bodyPr/>
                    <a:lstStyle/>
                    <a:p>
                      <a:pPr algn="ctr">
                        <a:lnSpc>
                          <a:spcPct val="150000"/>
                        </a:lnSpc>
                      </a:pPr>
                      <a:r>
                        <a:rPr lang="en-US" sz="2000" dirty="0">
                          <a:solidFill>
                            <a:schemeClr val="accent2">
                              <a:lumMod val="75000"/>
                            </a:schemeClr>
                          </a:solidFill>
                        </a:rPr>
                        <a:t>92.00</a:t>
                      </a:r>
                      <a:endParaRPr lang="en-IN" sz="2000" dirty="0">
                        <a:solidFill>
                          <a:schemeClr val="accent2">
                            <a:lumMod val="75000"/>
                          </a:schemeClr>
                        </a:solidFill>
                      </a:endParaRPr>
                    </a:p>
                  </a:txBody>
                  <a:tcPr marL="147265" marR="147265" anchor="ctr">
                    <a:solidFill>
                      <a:schemeClr val="bg1">
                        <a:lumMod val="85000"/>
                      </a:schemeClr>
                    </a:solidFill>
                  </a:tcPr>
                </a:tc>
                <a:tc>
                  <a:txBody>
                    <a:bodyPr/>
                    <a:lstStyle/>
                    <a:p>
                      <a:pPr algn="ctr">
                        <a:lnSpc>
                          <a:spcPct val="150000"/>
                        </a:lnSpc>
                      </a:pPr>
                      <a:r>
                        <a:rPr lang="en-US" sz="2000" dirty="0">
                          <a:solidFill>
                            <a:schemeClr val="accent2">
                              <a:lumMod val="75000"/>
                            </a:schemeClr>
                          </a:solidFill>
                        </a:rPr>
                        <a:t>90.00</a:t>
                      </a:r>
                      <a:endParaRPr lang="en-IN" sz="2000" dirty="0">
                        <a:solidFill>
                          <a:schemeClr val="accent2">
                            <a:lumMod val="75000"/>
                          </a:schemeClr>
                        </a:solidFill>
                      </a:endParaRPr>
                    </a:p>
                  </a:txBody>
                  <a:tcPr marL="147265" marR="147265" anchor="ctr">
                    <a:solidFill>
                      <a:schemeClr val="bg1">
                        <a:lumMod val="85000"/>
                      </a:schemeClr>
                    </a:solidFill>
                  </a:tcPr>
                </a:tc>
                <a:tc>
                  <a:txBody>
                    <a:bodyPr/>
                    <a:lstStyle/>
                    <a:p>
                      <a:pPr algn="ctr">
                        <a:lnSpc>
                          <a:spcPct val="150000"/>
                        </a:lnSpc>
                      </a:pPr>
                      <a:r>
                        <a:rPr lang="en-US" sz="2000" dirty="0">
                          <a:solidFill>
                            <a:schemeClr val="accent2">
                              <a:lumMod val="75000"/>
                            </a:schemeClr>
                          </a:solidFill>
                        </a:rPr>
                        <a:t>91.00</a:t>
                      </a:r>
                      <a:endParaRPr lang="en-IN" sz="2000" dirty="0">
                        <a:solidFill>
                          <a:schemeClr val="accent2">
                            <a:lumMod val="75000"/>
                          </a:schemeClr>
                        </a:solidFill>
                      </a:endParaRPr>
                    </a:p>
                  </a:txBody>
                  <a:tcPr marL="147265" marR="147265" anchor="ctr">
                    <a:solidFill>
                      <a:schemeClr val="bg1">
                        <a:lumMod val="85000"/>
                      </a:schemeClr>
                    </a:solidFill>
                  </a:tcPr>
                </a:tc>
                <a:tc>
                  <a:txBody>
                    <a:bodyPr/>
                    <a:lstStyle/>
                    <a:p>
                      <a:pPr algn="ctr">
                        <a:lnSpc>
                          <a:spcPct val="150000"/>
                        </a:lnSpc>
                      </a:pPr>
                      <a:r>
                        <a:rPr lang="en-US" sz="2000" dirty="0">
                          <a:solidFill>
                            <a:schemeClr val="accent2">
                              <a:lumMod val="75000"/>
                            </a:schemeClr>
                          </a:solidFill>
                        </a:rPr>
                        <a:t>94.00</a:t>
                      </a:r>
                      <a:endParaRPr lang="en-IN" sz="2000" dirty="0">
                        <a:solidFill>
                          <a:schemeClr val="accent2">
                            <a:lumMod val="75000"/>
                          </a:schemeClr>
                        </a:solidFill>
                      </a:endParaRPr>
                    </a:p>
                  </a:txBody>
                  <a:tcPr marL="147265" marR="147265" anchor="ctr">
                    <a:solidFill>
                      <a:schemeClr val="bg1">
                        <a:lumMod val="85000"/>
                      </a:schemeClr>
                    </a:solidFill>
                  </a:tcPr>
                </a:tc>
                <a:tc>
                  <a:txBody>
                    <a:bodyPr/>
                    <a:lstStyle/>
                    <a:p>
                      <a:pPr algn="ctr">
                        <a:lnSpc>
                          <a:spcPct val="150000"/>
                        </a:lnSpc>
                      </a:pPr>
                      <a:r>
                        <a:rPr lang="en-US" sz="2000" dirty="0">
                          <a:solidFill>
                            <a:schemeClr val="accent2">
                              <a:lumMod val="75000"/>
                            </a:schemeClr>
                          </a:solidFill>
                        </a:rPr>
                        <a:t>94.00</a:t>
                      </a:r>
                      <a:endParaRPr lang="en-IN" sz="2000" dirty="0">
                        <a:solidFill>
                          <a:schemeClr val="accent2">
                            <a:lumMod val="75000"/>
                          </a:schemeClr>
                        </a:solidFill>
                      </a:endParaRPr>
                    </a:p>
                  </a:txBody>
                  <a:tcPr marL="147265" marR="147265" anchor="ctr">
                    <a:solidFill>
                      <a:schemeClr val="bg1">
                        <a:lumMod val="85000"/>
                      </a:schemeClr>
                    </a:solidFill>
                  </a:tcPr>
                </a:tc>
                <a:tc>
                  <a:txBody>
                    <a:bodyPr/>
                    <a:lstStyle/>
                    <a:p>
                      <a:pPr algn="ctr">
                        <a:lnSpc>
                          <a:spcPct val="150000"/>
                        </a:lnSpc>
                      </a:pPr>
                      <a:r>
                        <a:rPr lang="en-US" sz="2000" dirty="0">
                          <a:solidFill>
                            <a:schemeClr val="accent2">
                              <a:lumMod val="75000"/>
                            </a:schemeClr>
                          </a:solidFill>
                        </a:rPr>
                        <a:t>87.00</a:t>
                      </a:r>
                      <a:endParaRPr lang="en-IN" sz="2000" dirty="0">
                        <a:solidFill>
                          <a:schemeClr val="accent2">
                            <a:lumMod val="75000"/>
                          </a:schemeClr>
                        </a:solidFill>
                      </a:endParaRPr>
                    </a:p>
                  </a:txBody>
                  <a:tcPr marL="147265" marR="147265" anchor="ctr">
                    <a:solidFill>
                      <a:schemeClr val="bg1">
                        <a:lumMod val="85000"/>
                      </a:schemeClr>
                    </a:solidFill>
                  </a:tcPr>
                </a:tc>
                <a:tc>
                  <a:txBody>
                    <a:bodyPr/>
                    <a:lstStyle/>
                    <a:p>
                      <a:pPr algn="ctr">
                        <a:lnSpc>
                          <a:spcPct val="150000"/>
                        </a:lnSpc>
                      </a:pPr>
                      <a:r>
                        <a:rPr lang="en-IN" sz="2000" dirty="0">
                          <a:solidFill>
                            <a:schemeClr val="accent2">
                              <a:lumMod val="75000"/>
                            </a:schemeClr>
                          </a:solidFill>
                        </a:rPr>
                        <a:t>91.00</a:t>
                      </a:r>
                    </a:p>
                  </a:txBody>
                  <a:tcPr marL="147265" marR="147265" anchor="ctr">
                    <a:solidFill>
                      <a:schemeClr val="bg1">
                        <a:lumMod val="85000"/>
                      </a:schemeClr>
                    </a:solidFill>
                  </a:tcPr>
                </a:tc>
                <a:extLst>
                  <a:ext uri="{0D108BD9-81ED-4DB2-BD59-A6C34878D82A}">
                    <a16:rowId xmlns:a16="http://schemas.microsoft.com/office/drawing/2014/main" val="2498924197"/>
                  </a:ext>
                </a:extLst>
              </a:tr>
              <a:tr h="770999">
                <a:tc>
                  <a:txBody>
                    <a:bodyPr/>
                    <a:lstStyle/>
                    <a:p>
                      <a:r>
                        <a:rPr lang="en-IN" sz="2000" dirty="0"/>
                        <a:t>InceptionV3</a:t>
                      </a:r>
                    </a:p>
                  </a:txBody>
                  <a:tcPr marL="147265" marR="147265" anchor="ctr">
                    <a:solidFill>
                      <a:schemeClr val="bg2">
                        <a:lumMod val="90000"/>
                      </a:schemeClr>
                    </a:solidFill>
                  </a:tcPr>
                </a:tc>
                <a:tc>
                  <a:txBody>
                    <a:bodyPr/>
                    <a:lstStyle/>
                    <a:p>
                      <a:pPr marL="0" marR="0" lvl="0" indent="0" defTabSz="914400" eaLnBrk="1" fontAlgn="auto" latinLnBrk="0" hangingPunct="1">
                        <a:lnSpc>
                          <a:spcPct val="150000"/>
                        </a:lnSpc>
                        <a:spcBef>
                          <a:spcPts val="0"/>
                        </a:spcBef>
                        <a:spcAft>
                          <a:spcPts val="0"/>
                        </a:spcAft>
                        <a:buClrTx/>
                        <a:buSzTx/>
                        <a:buFontTx/>
                        <a:buNone/>
                        <a:tabLst/>
                        <a:defRPr/>
                      </a:pPr>
                      <a:r>
                        <a:rPr lang="en-IN" sz="2000" dirty="0"/>
                        <a:t>LSTM+Autoencoder</a:t>
                      </a:r>
                    </a:p>
                    <a:p>
                      <a:pPr>
                        <a:lnSpc>
                          <a:spcPct val="150000"/>
                        </a:lnSpc>
                      </a:pPr>
                      <a:endParaRPr lang="en-IN" sz="2000" dirty="0"/>
                    </a:p>
                  </a:txBody>
                  <a:tcPr marL="147265" marR="147265" anchor="ctr">
                    <a:solidFill>
                      <a:schemeClr val="bg2">
                        <a:lumMod val="90000"/>
                      </a:schemeClr>
                    </a:solidFill>
                  </a:tcPr>
                </a:tc>
                <a:tc>
                  <a:txBody>
                    <a:bodyPr/>
                    <a:lstStyle/>
                    <a:p>
                      <a:pPr algn="ctr">
                        <a:lnSpc>
                          <a:spcPct val="150000"/>
                        </a:lnSpc>
                      </a:pPr>
                      <a:r>
                        <a:rPr lang="en-IN" sz="2000" dirty="0"/>
                        <a:t>87.30</a:t>
                      </a:r>
                    </a:p>
                  </a:txBody>
                  <a:tcPr marL="147265" marR="147265" anchor="ctr">
                    <a:solidFill>
                      <a:schemeClr val="bg2">
                        <a:lumMod val="90000"/>
                      </a:schemeClr>
                    </a:solidFill>
                  </a:tcPr>
                </a:tc>
                <a:tc>
                  <a:txBody>
                    <a:bodyPr/>
                    <a:lstStyle/>
                    <a:p>
                      <a:pPr algn="ctr">
                        <a:lnSpc>
                          <a:spcPct val="150000"/>
                        </a:lnSpc>
                      </a:pPr>
                      <a:r>
                        <a:rPr lang="en-US" sz="2000" dirty="0"/>
                        <a:t>93.00</a:t>
                      </a:r>
                      <a:endParaRPr lang="en-IN" sz="2000" dirty="0"/>
                    </a:p>
                  </a:txBody>
                  <a:tcPr marL="147265" marR="147265" anchor="ctr">
                    <a:solidFill>
                      <a:schemeClr val="bg2">
                        <a:lumMod val="90000"/>
                      </a:schemeClr>
                    </a:solidFill>
                  </a:tcPr>
                </a:tc>
                <a:tc>
                  <a:txBody>
                    <a:bodyPr/>
                    <a:lstStyle/>
                    <a:p>
                      <a:pPr algn="ctr">
                        <a:lnSpc>
                          <a:spcPct val="150000"/>
                        </a:lnSpc>
                      </a:pPr>
                      <a:r>
                        <a:rPr lang="en-US" sz="2000" dirty="0"/>
                        <a:t>77.00</a:t>
                      </a:r>
                      <a:endParaRPr lang="en-IN" sz="2000" dirty="0"/>
                    </a:p>
                  </a:txBody>
                  <a:tcPr marL="147265" marR="147265" anchor="ctr">
                    <a:solidFill>
                      <a:schemeClr val="bg2">
                        <a:lumMod val="90000"/>
                      </a:schemeClr>
                    </a:solidFill>
                  </a:tcPr>
                </a:tc>
                <a:tc>
                  <a:txBody>
                    <a:bodyPr/>
                    <a:lstStyle/>
                    <a:p>
                      <a:pPr algn="ctr">
                        <a:lnSpc>
                          <a:spcPct val="150000"/>
                        </a:lnSpc>
                      </a:pPr>
                      <a:r>
                        <a:rPr lang="en-US" sz="2000" dirty="0"/>
                        <a:t>83.00</a:t>
                      </a:r>
                      <a:endParaRPr lang="en-IN" sz="2000" dirty="0"/>
                    </a:p>
                  </a:txBody>
                  <a:tcPr marL="147265" marR="147265" anchor="ctr">
                    <a:solidFill>
                      <a:schemeClr val="bg2">
                        <a:lumMod val="90000"/>
                      </a:schemeClr>
                    </a:solidFill>
                  </a:tcPr>
                </a:tc>
                <a:tc>
                  <a:txBody>
                    <a:bodyPr/>
                    <a:lstStyle/>
                    <a:p>
                      <a:pPr algn="ctr">
                        <a:lnSpc>
                          <a:spcPct val="150000"/>
                        </a:lnSpc>
                      </a:pPr>
                      <a:r>
                        <a:rPr lang="en-US" sz="2000" dirty="0"/>
                        <a:t>89.00</a:t>
                      </a:r>
                      <a:endParaRPr lang="en-IN" sz="2000" dirty="0"/>
                    </a:p>
                  </a:txBody>
                  <a:tcPr marL="147265" marR="147265" anchor="ctr">
                    <a:solidFill>
                      <a:schemeClr val="bg2">
                        <a:lumMod val="90000"/>
                      </a:schemeClr>
                    </a:solidFill>
                  </a:tcPr>
                </a:tc>
                <a:tc>
                  <a:txBody>
                    <a:bodyPr/>
                    <a:lstStyle/>
                    <a:p>
                      <a:pPr algn="ctr">
                        <a:lnSpc>
                          <a:spcPct val="150000"/>
                        </a:lnSpc>
                      </a:pPr>
                      <a:r>
                        <a:rPr lang="en-US" sz="2000" dirty="0"/>
                        <a:t>83.00</a:t>
                      </a:r>
                      <a:endParaRPr lang="en-IN" sz="2000" dirty="0"/>
                    </a:p>
                  </a:txBody>
                  <a:tcPr marL="147265" marR="147265" anchor="ctr">
                    <a:solidFill>
                      <a:schemeClr val="bg2">
                        <a:lumMod val="90000"/>
                      </a:schemeClr>
                    </a:solidFill>
                  </a:tcPr>
                </a:tc>
                <a:tc>
                  <a:txBody>
                    <a:bodyPr/>
                    <a:lstStyle/>
                    <a:p>
                      <a:pPr algn="ctr">
                        <a:lnSpc>
                          <a:spcPct val="150000"/>
                        </a:lnSpc>
                      </a:pPr>
                      <a:r>
                        <a:rPr lang="en-US" sz="2000" dirty="0"/>
                        <a:t>86.00</a:t>
                      </a:r>
                      <a:endParaRPr lang="en-IN" sz="2000" dirty="0"/>
                    </a:p>
                  </a:txBody>
                  <a:tcPr marL="147265" marR="147265" anchor="ctr">
                    <a:solidFill>
                      <a:schemeClr val="bg2">
                        <a:lumMod val="90000"/>
                      </a:schemeClr>
                    </a:solidFill>
                  </a:tcPr>
                </a:tc>
                <a:tc>
                  <a:txBody>
                    <a:bodyPr/>
                    <a:lstStyle/>
                    <a:p>
                      <a:pPr algn="ctr">
                        <a:lnSpc>
                          <a:spcPct val="150000"/>
                        </a:lnSpc>
                      </a:pPr>
                      <a:r>
                        <a:rPr lang="en-IN" sz="2000" dirty="0"/>
                        <a:t>87.00</a:t>
                      </a:r>
                    </a:p>
                  </a:txBody>
                  <a:tcPr marL="147265" marR="147265" anchor="ctr">
                    <a:solidFill>
                      <a:schemeClr val="bg2">
                        <a:lumMod val="90000"/>
                      </a:schemeClr>
                    </a:solidFill>
                  </a:tcPr>
                </a:tc>
                <a:extLst>
                  <a:ext uri="{0D108BD9-81ED-4DB2-BD59-A6C34878D82A}">
                    <a16:rowId xmlns:a16="http://schemas.microsoft.com/office/drawing/2014/main" val="3784212714"/>
                  </a:ext>
                </a:extLst>
              </a:tr>
              <a:tr h="841089">
                <a:tc>
                  <a:txBody>
                    <a:bodyPr/>
                    <a:lstStyle/>
                    <a:p>
                      <a:r>
                        <a:rPr lang="en-IN" sz="2000" dirty="0"/>
                        <a:t>LSTM</a:t>
                      </a:r>
                    </a:p>
                  </a:txBody>
                  <a:tcPr marL="147265" marR="147265" anchor="ctr">
                    <a:solidFill>
                      <a:schemeClr val="bg1">
                        <a:lumMod val="85000"/>
                      </a:schemeClr>
                    </a:solidFill>
                  </a:tcPr>
                </a:tc>
                <a:tc>
                  <a:txBody>
                    <a:bodyPr/>
                    <a:lstStyle/>
                    <a:p>
                      <a:pPr>
                        <a:lnSpc>
                          <a:spcPct val="150000"/>
                        </a:lnSpc>
                      </a:pPr>
                      <a:r>
                        <a:rPr lang="en-IN" sz="2000" dirty="0"/>
                        <a:t>Transformer</a:t>
                      </a:r>
                    </a:p>
                  </a:txBody>
                  <a:tcPr marL="147265" marR="147265" anchor="ctr">
                    <a:solidFill>
                      <a:schemeClr val="bg1">
                        <a:lumMod val="85000"/>
                      </a:schemeClr>
                    </a:solidFill>
                  </a:tcPr>
                </a:tc>
                <a:tc>
                  <a:txBody>
                    <a:bodyPr/>
                    <a:lstStyle/>
                    <a:p>
                      <a:pPr algn="ctr">
                        <a:lnSpc>
                          <a:spcPct val="150000"/>
                        </a:lnSpc>
                      </a:pPr>
                      <a:r>
                        <a:rPr lang="en-IN" sz="2000" dirty="0"/>
                        <a:t>88.91</a:t>
                      </a:r>
                    </a:p>
                  </a:txBody>
                  <a:tcPr marL="147265" marR="147265" anchor="ctr">
                    <a:solidFill>
                      <a:schemeClr val="bg1">
                        <a:lumMod val="85000"/>
                      </a:schemeClr>
                    </a:solidFill>
                  </a:tcPr>
                </a:tc>
                <a:tc>
                  <a:txBody>
                    <a:bodyPr/>
                    <a:lstStyle/>
                    <a:p>
                      <a:pPr algn="ctr">
                        <a:lnSpc>
                          <a:spcPct val="150000"/>
                        </a:lnSpc>
                      </a:pPr>
                      <a:r>
                        <a:rPr lang="en-US" sz="2000" dirty="0"/>
                        <a:t>86.80</a:t>
                      </a:r>
                      <a:endParaRPr lang="en-IN" sz="2000" dirty="0"/>
                    </a:p>
                  </a:txBody>
                  <a:tcPr marL="147265" marR="147265" anchor="ctr">
                    <a:solidFill>
                      <a:schemeClr val="bg1">
                        <a:lumMod val="85000"/>
                      </a:schemeClr>
                    </a:solidFill>
                  </a:tcPr>
                </a:tc>
                <a:tc>
                  <a:txBody>
                    <a:bodyPr/>
                    <a:lstStyle/>
                    <a:p>
                      <a:pPr algn="ctr">
                        <a:lnSpc>
                          <a:spcPct val="150000"/>
                        </a:lnSpc>
                      </a:pPr>
                      <a:r>
                        <a:rPr lang="en-US" sz="2000" dirty="0"/>
                        <a:t>90.91</a:t>
                      </a:r>
                      <a:endParaRPr lang="en-IN" sz="2000" dirty="0"/>
                    </a:p>
                  </a:txBody>
                  <a:tcPr marL="147265" marR="147265" anchor="ctr">
                    <a:solidFill>
                      <a:schemeClr val="bg1">
                        <a:lumMod val="85000"/>
                      </a:schemeClr>
                    </a:solidFill>
                  </a:tcPr>
                </a:tc>
                <a:tc>
                  <a:txBody>
                    <a:bodyPr/>
                    <a:lstStyle/>
                    <a:p>
                      <a:pPr algn="ctr">
                        <a:lnSpc>
                          <a:spcPct val="150000"/>
                        </a:lnSpc>
                      </a:pPr>
                      <a:r>
                        <a:rPr lang="en-US" sz="2000" dirty="0"/>
                        <a:t>90.46</a:t>
                      </a:r>
                      <a:endParaRPr lang="en-IN" sz="2000" dirty="0"/>
                    </a:p>
                  </a:txBody>
                  <a:tcPr marL="147265" marR="147265" anchor="ctr">
                    <a:solidFill>
                      <a:schemeClr val="bg1">
                        <a:lumMod val="85000"/>
                      </a:schemeClr>
                    </a:solidFill>
                  </a:tcPr>
                </a:tc>
                <a:tc>
                  <a:txBody>
                    <a:bodyPr/>
                    <a:lstStyle/>
                    <a:p>
                      <a:pPr algn="ctr">
                        <a:lnSpc>
                          <a:spcPct val="150000"/>
                        </a:lnSpc>
                      </a:pPr>
                      <a:r>
                        <a:rPr lang="en-US" sz="2000" dirty="0"/>
                        <a:t>99.30</a:t>
                      </a:r>
                      <a:endParaRPr lang="en-IN" sz="2000" dirty="0"/>
                    </a:p>
                  </a:txBody>
                  <a:tcPr marL="147265" marR="147265" anchor="ctr">
                    <a:solidFill>
                      <a:schemeClr val="bg1">
                        <a:lumMod val="85000"/>
                      </a:schemeClr>
                    </a:solidFill>
                  </a:tcPr>
                </a:tc>
                <a:tc>
                  <a:txBody>
                    <a:bodyPr/>
                    <a:lstStyle/>
                    <a:p>
                      <a:pPr algn="ctr">
                        <a:lnSpc>
                          <a:spcPct val="150000"/>
                        </a:lnSpc>
                      </a:pPr>
                      <a:r>
                        <a:rPr lang="en-US" sz="2000" dirty="0"/>
                        <a:t>70.00</a:t>
                      </a:r>
                      <a:endParaRPr lang="en-IN" sz="2000" dirty="0"/>
                    </a:p>
                  </a:txBody>
                  <a:tcPr marL="147265" marR="147265" anchor="ctr">
                    <a:solidFill>
                      <a:schemeClr val="bg1">
                        <a:lumMod val="85000"/>
                      </a:schemeClr>
                    </a:solidFill>
                  </a:tcPr>
                </a:tc>
                <a:tc>
                  <a:txBody>
                    <a:bodyPr/>
                    <a:lstStyle/>
                    <a:p>
                      <a:pPr algn="ctr">
                        <a:lnSpc>
                          <a:spcPct val="150000"/>
                        </a:lnSpc>
                      </a:pPr>
                      <a:r>
                        <a:rPr lang="en-US" sz="2000" dirty="0"/>
                        <a:t>79.37</a:t>
                      </a:r>
                      <a:endParaRPr lang="en-IN" sz="2000" dirty="0"/>
                    </a:p>
                  </a:txBody>
                  <a:tcPr marL="147265" marR="147265" anchor="ctr">
                    <a:solidFill>
                      <a:schemeClr val="bg1">
                        <a:lumMod val="85000"/>
                      </a:schemeClr>
                    </a:solidFill>
                  </a:tcPr>
                </a:tc>
                <a:tc>
                  <a:txBody>
                    <a:bodyPr/>
                    <a:lstStyle/>
                    <a:p>
                      <a:pPr algn="ctr">
                        <a:lnSpc>
                          <a:spcPct val="150000"/>
                        </a:lnSpc>
                      </a:pPr>
                      <a:r>
                        <a:rPr lang="en-IN" sz="2000" dirty="0"/>
                        <a:t>88.40</a:t>
                      </a:r>
                    </a:p>
                  </a:txBody>
                  <a:tcPr marL="147265" marR="147265" anchor="ctr">
                    <a:solidFill>
                      <a:schemeClr val="bg1">
                        <a:lumMod val="85000"/>
                      </a:schemeClr>
                    </a:solidFill>
                  </a:tcPr>
                </a:tc>
                <a:extLst>
                  <a:ext uri="{0D108BD9-81ED-4DB2-BD59-A6C34878D82A}">
                    <a16:rowId xmlns:a16="http://schemas.microsoft.com/office/drawing/2014/main" val="546657165"/>
                  </a:ext>
                </a:extLst>
              </a:tr>
            </a:tbl>
          </a:graphicData>
        </a:graphic>
      </p:graphicFrame>
      <p:sp>
        <p:nvSpPr>
          <p:cNvPr id="13" name="TextBox 12">
            <a:extLst>
              <a:ext uri="{FF2B5EF4-FFF2-40B4-BE49-F238E27FC236}">
                <a16:creationId xmlns:a16="http://schemas.microsoft.com/office/drawing/2014/main" id="{19004406-2948-EDA8-86A4-00150EEE7CA5}"/>
              </a:ext>
            </a:extLst>
          </p:cNvPr>
          <p:cNvSpPr txBox="1"/>
          <p:nvPr/>
        </p:nvSpPr>
        <p:spPr>
          <a:xfrm>
            <a:off x="2438400" y="8326200"/>
            <a:ext cx="13411200" cy="923330"/>
          </a:xfrm>
          <a:prstGeom prst="rect">
            <a:avLst/>
          </a:prstGeom>
          <a:noFill/>
        </p:spPr>
        <p:txBody>
          <a:bodyPr wrap="square" rtlCol="0">
            <a:spAutoFit/>
          </a:bodyPr>
          <a:lstStyle/>
          <a:p>
            <a:r>
              <a:rPr lang="en-IN" dirty="0"/>
              <a:t>Class 0- Non-E</a:t>
            </a:r>
            <a:r>
              <a:rPr lang="en-IN" sz="1800" dirty="0">
                <a:solidFill>
                  <a:schemeClr val="tx1"/>
                </a:solidFill>
                <a:latin typeface="Trebuchet MS"/>
                <a:cs typeface="Trebuchet MS"/>
              </a:rPr>
              <a:t>pileptic</a:t>
            </a:r>
            <a:endParaRPr lang="en-IN" dirty="0"/>
          </a:p>
          <a:p>
            <a:r>
              <a:rPr lang="en-IN" dirty="0"/>
              <a:t>Class 1- E</a:t>
            </a:r>
            <a:r>
              <a:rPr lang="en-IN" sz="1800" dirty="0">
                <a:solidFill>
                  <a:schemeClr val="tx1"/>
                </a:solidFill>
                <a:latin typeface="Trebuchet MS"/>
                <a:cs typeface="Trebuchet MS"/>
              </a:rPr>
              <a:t>pileptic</a:t>
            </a:r>
            <a:endParaRPr lang="en-IN" dirty="0"/>
          </a:p>
          <a:p>
            <a:r>
              <a:rPr lang="en-IN" dirty="0"/>
              <a:t>Class 2- Mild E</a:t>
            </a:r>
            <a:r>
              <a:rPr lang="en-IN" sz="1800" dirty="0">
                <a:solidFill>
                  <a:schemeClr val="tx1"/>
                </a:solidFill>
                <a:latin typeface="Trebuchet MS"/>
                <a:cs typeface="Trebuchet MS"/>
              </a:rPr>
              <a:t>pileptic</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1721615" y="2857500"/>
            <a:ext cx="12209780" cy="6480813"/>
          </a:xfrm>
          <a:prstGeom prst="rect">
            <a:avLst/>
          </a:prstGeom>
        </p:spPr>
        <p:txBody>
          <a:bodyPr vert="horz" wrap="square" lIns="0" tIns="12700" rIns="0" bIns="0" rtlCol="0">
            <a:spAutoFit/>
          </a:bodyPr>
          <a:lstStyle/>
          <a:p>
            <a:pPr marL="12700" marR="5080" indent="-10160" algn="just">
              <a:lnSpc>
                <a:spcPct val="116100"/>
              </a:lnSpc>
              <a:spcBef>
                <a:spcPts val="100"/>
              </a:spcBef>
              <a:buSzPct val="58928"/>
              <a:buChar char="•"/>
              <a:tabLst>
                <a:tab pos="124460" algn="l"/>
              </a:tabLst>
            </a:pPr>
            <a:r>
              <a:rPr spc="50" dirty="0">
                <a:solidFill>
                  <a:schemeClr val="tx1"/>
                </a:solidFill>
              </a:rPr>
              <a:t>	This</a:t>
            </a:r>
            <a:r>
              <a:rPr spc="130" dirty="0">
                <a:solidFill>
                  <a:schemeClr val="tx1"/>
                </a:solidFill>
              </a:rPr>
              <a:t> </a:t>
            </a:r>
            <a:r>
              <a:rPr dirty="0">
                <a:solidFill>
                  <a:schemeClr val="tx1"/>
                </a:solidFill>
              </a:rPr>
              <a:t>project</a:t>
            </a:r>
            <a:r>
              <a:rPr spc="135" dirty="0">
                <a:solidFill>
                  <a:schemeClr val="tx1"/>
                </a:solidFill>
              </a:rPr>
              <a:t> </a:t>
            </a:r>
            <a:r>
              <a:rPr spc="105" dirty="0">
                <a:solidFill>
                  <a:schemeClr val="tx1"/>
                </a:solidFill>
              </a:rPr>
              <a:t>presents</a:t>
            </a:r>
            <a:r>
              <a:rPr spc="130" dirty="0">
                <a:solidFill>
                  <a:schemeClr val="tx1"/>
                </a:solidFill>
              </a:rPr>
              <a:t> </a:t>
            </a:r>
            <a:r>
              <a:rPr spc="254" dirty="0">
                <a:solidFill>
                  <a:schemeClr val="tx1"/>
                </a:solidFill>
              </a:rPr>
              <a:t>an</a:t>
            </a:r>
            <a:r>
              <a:rPr spc="135" dirty="0">
                <a:solidFill>
                  <a:schemeClr val="tx1"/>
                </a:solidFill>
              </a:rPr>
              <a:t> </a:t>
            </a:r>
            <a:r>
              <a:rPr spc="155" dirty="0">
                <a:solidFill>
                  <a:schemeClr val="tx1"/>
                </a:solidFill>
              </a:rPr>
              <a:t>automated</a:t>
            </a:r>
            <a:r>
              <a:rPr spc="130" dirty="0">
                <a:solidFill>
                  <a:schemeClr val="tx1"/>
                </a:solidFill>
              </a:rPr>
              <a:t> </a:t>
            </a:r>
            <a:r>
              <a:rPr dirty="0">
                <a:solidFill>
                  <a:schemeClr val="tx1"/>
                </a:solidFill>
              </a:rPr>
              <a:t>epileptic</a:t>
            </a:r>
            <a:r>
              <a:rPr spc="135" dirty="0">
                <a:solidFill>
                  <a:schemeClr val="tx1"/>
                </a:solidFill>
              </a:rPr>
              <a:t> </a:t>
            </a:r>
            <a:r>
              <a:rPr dirty="0">
                <a:solidFill>
                  <a:schemeClr val="tx1"/>
                </a:solidFill>
              </a:rPr>
              <a:t>seizure</a:t>
            </a:r>
            <a:r>
              <a:rPr spc="135" dirty="0">
                <a:solidFill>
                  <a:schemeClr val="tx1"/>
                </a:solidFill>
              </a:rPr>
              <a:t> </a:t>
            </a:r>
            <a:r>
              <a:rPr spc="75" dirty="0">
                <a:solidFill>
                  <a:schemeClr val="tx1"/>
                </a:solidFill>
              </a:rPr>
              <a:t>detection</a:t>
            </a:r>
            <a:r>
              <a:rPr spc="130" dirty="0">
                <a:solidFill>
                  <a:schemeClr val="tx1"/>
                </a:solidFill>
              </a:rPr>
              <a:t> </a:t>
            </a:r>
            <a:r>
              <a:rPr spc="120" dirty="0">
                <a:solidFill>
                  <a:schemeClr val="tx1"/>
                </a:solidFill>
              </a:rPr>
              <a:t>system </a:t>
            </a:r>
            <a:r>
              <a:rPr spc="150" dirty="0">
                <a:solidFill>
                  <a:schemeClr val="tx1"/>
                </a:solidFill>
              </a:rPr>
              <a:t>using</a:t>
            </a:r>
            <a:r>
              <a:rPr spc="-145" dirty="0">
                <a:solidFill>
                  <a:schemeClr val="tx1"/>
                </a:solidFill>
              </a:rPr>
              <a:t> </a:t>
            </a:r>
            <a:r>
              <a:rPr spc="135" dirty="0">
                <a:solidFill>
                  <a:schemeClr val="tx1"/>
                </a:solidFill>
              </a:rPr>
              <a:t>deep</a:t>
            </a:r>
            <a:r>
              <a:rPr spc="-145" dirty="0">
                <a:solidFill>
                  <a:schemeClr val="tx1"/>
                </a:solidFill>
              </a:rPr>
              <a:t> </a:t>
            </a:r>
            <a:r>
              <a:rPr spc="105" dirty="0">
                <a:solidFill>
                  <a:schemeClr val="tx1"/>
                </a:solidFill>
              </a:rPr>
              <a:t>learning</a:t>
            </a:r>
            <a:r>
              <a:rPr spc="-140" dirty="0">
                <a:solidFill>
                  <a:schemeClr val="tx1"/>
                </a:solidFill>
              </a:rPr>
              <a:t> </a:t>
            </a:r>
            <a:r>
              <a:rPr spc="105" dirty="0">
                <a:solidFill>
                  <a:schemeClr val="tx1"/>
                </a:solidFill>
              </a:rPr>
              <a:t>techniques</a:t>
            </a:r>
            <a:r>
              <a:rPr spc="-145" dirty="0">
                <a:solidFill>
                  <a:schemeClr val="tx1"/>
                </a:solidFill>
              </a:rPr>
              <a:t> </a:t>
            </a:r>
            <a:r>
              <a:rPr spc="65" dirty="0">
                <a:solidFill>
                  <a:schemeClr val="tx1"/>
                </a:solidFill>
              </a:rPr>
              <a:t>to</a:t>
            </a:r>
            <a:r>
              <a:rPr spc="-140" dirty="0">
                <a:solidFill>
                  <a:schemeClr val="tx1"/>
                </a:solidFill>
              </a:rPr>
              <a:t> </a:t>
            </a:r>
            <a:r>
              <a:rPr spc="110" dirty="0">
                <a:solidFill>
                  <a:schemeClr val="tx1"/>
                </a:solidFill>
              </a:rPr>
              <a:t>analyze</a:t>
            </a:r>
            <a:r>
              <a:rPr spc="-145" dirty="0">
                <a:solidFill>
                  <a:schemeClr val="tx1"/>
                </a:solidFill>
              </a:rPr>
              <a:t> </a:t>
            </a:r>
            <a:r>
              <a:rPr spc="135" dirty="0">
                <a:solidFill>
                  <a:schemeClr val="tx1"/>
                </a:solidFill>
              </a:rPr>
              <a:t>EEG</a:t>
            </a:r>
            <a:r>
              <a:rPr spc="-140" dirty="0">
                <a:solidFill>
                  <a:schemeClr val="tx1"/>
                </a:solidFill>
              </a:rPr>
              <a:t> </a:t>
            </a:r>
            <a:r>
              <a:rPr spc="75" dirty="0">
                <a:solidFill>
                  <a:schemeClr val="tx1"/>
                </a:solidFill>
              </a:rPr>
              <a:t>signals.</a:t>
            </a:r>
            <a:endParaRPr lang="en-IN" spc="75" dirty="0">
              <a:solidFill>
                <a:schemeClr val="tx1"/>
              </a:solidFill>
            </a:endParaRPr>
          </a:p>
          <a:p>
            <a:pPr marL="12700" marR="5080" indent="-10160" algn="just">
              <a:lnSpc>
                <a:spcPct val="116100"/>
              </a:lnSpc>
              <a:spcBef>
                <a:spcPts val="100"/>
              </a:spcBef>
              <a:buSzPct val="58928"/>
              <a:buChar char="•"/>
              <a:tabLst>
                <a:tab pos="124460" algn="l"/>
              </a:tabLst>
            </a:pPr>
            <a:endParaRPr spc="75" dirty="0">
              <a:solidFill>
                <a:schemeClr val="tx1"/>
              </a:solidFill>
            </a:endParaRPr>
          </a:p>
          <a:p>
            <a:pPr marL="12700" marR="5080" indent="-10160" algn="just">
              <a:lnSpc>
                <a:spcPct val="116100"/>
              </a:lnSpc>
              <a:buSzPct val="58928"/>
              <a:buChar char="•"/>
              <a:tabLst>
                <a:tab pos="124460" algn="l"/>
              </a:tabLst>
            </a:pPr>
            <a:r>
              <a:rPr spc="60" dirty="0">
                <a:solidFill>
                  <a:schemeClr val="tx1"/>
                </a:solidFill>
              </a:rPr>
              <a:t>	The</a:t>
            </a:r>
            <a:r>
              <a:rPr spc="320" dirty="0">
                <a:solidFill>
                  <a:schemeClr val="tx1"/>
                </a:solidFill>
              </a:rPr>
              <a:t> </a:t>
            </a:r>
            <a:r>
              <a:rPr spc="130" dirty="0">
                <a:solidFill>
                  <a:schemeClr val="tx1"/>
                </a:solidFill>
              </a:rPr>
              <a:t>system</a:t>
            </a:r>
            <a:r>
              <a:rPr spc="325" dirty="0">
                <a:solidFill>
                  <a:schemeClr val="tx1"/>
                </a:solidFill>
              </a:rPr>
              <a:t> </a:t>
            </a:r>
            <a:r>
              <a:rPr dirty="0">
                <a:solidFill>
                  <a:schemeClr val="tx1"/>
                </a:solidFill>
              </a:rPr>
              <a:t>effectively</a:t>
            </a:r>
            <a:r>
              <a:rPr spc="325" dirty="0">
                <a:solidFill>
                  <a:schemeClr val="tx1"/>
                </a:solidFill>
              </a:rPr>
              <a:t> </a:t>
            </a:r>
            <a:r>
              <a:rPr spc="120" dirty="0">
                <a:solidFill>
                  <a:schemeClr val="tx1"/>
                </a:solidFill>
              </a:rPr>
              <a:t>captures</a:t>
            </a:r>
            <a:r>
              <a:rPr spc="325" dirty="0">
                <a:solidFill>
                  <a:schemeClr val="tx1"/>
                </a:solidFill>
              </a:rPr>
              <a:t> </a:t>
            </a:r>
            <a:r>
              <a:rPr spc="105" dirty="0">
                <a:solidFill>
                  <a:schemeClr val="tx1"/>
                </a:solidFill>
              </a:rPr>
              <a:t>temporal</a:t>
            </a:r>
            <a:r>
              <a:rPr spc="320" dirty="0">
                <a:solidFill>
                  <a:schemeClr val="tx1"/>
                </a:solidFill>
              </a:rPr>
              <a:t> </a:t>
            </a:r>
            <a:r>
              <a:rPr spc="125" dirty="0">
                <a:solidFill>
                  <a:schemeClr val="tx1"/>
                </a:solidFill>
              </a:rPr>
              <a:t>dependencies</a:t>
            </a:r>
            <a:r>
              <a:rPr spc="325" dirty="0">
                <a:solidFill>
                  <a:schemeClr val="tx1"/>
                </a:solidFill>
              </a:rPr>
              <a:t> </a:t>
            </a:r>
            <a:r>
              <a:rPr dirty="0">
                <a:solidFill>
                  <a:schemeClr val="tx1"/>
                </a:solidFill>
              </a:rPr>
              <a:t>in</a:t>
            </a:r>
            <a:r>
              <a:rPr spc="325" dirty="0">
                <a:solidFill>
                  <a:schemeClr val="tx1"/>
                </a:solidFill>
              </a:rPr>
              <a:t> </a:t>
            </a:r>
            <a:r>
              <a:rPr spc="135" dirty="0">
                <a:solidFill>
                  <a:schemeClr val="tx1"/>
                </a:solidFill>
              </a:rPr>
              <a:t>EEG</a:t>
            </a:r>
            <a:r>
              <a:rPr spc="325" dirty="0">
                <a:solidFill>
                  <a:schemeClr val="tx1"/>
                </a:solidFill>
              </a:rPr>
              <a:t> </a:t>
            </a:r>
            <a:r>
              <a:rPr spc="75" dirty="0">
                <a:solidFill>
                  <a:schemeClr val="tx1"/>
                </a:solidFill>
              </a:rPr>
              <a:t>data, </a:t>
            </a:r>
            <a:r>
              <a:rPr spc="180" dirty="0">
                <a:solidFill>
                  <a:schemeClr val="tx1"/>
                </a:solidFill>
              </a:rPr>
              <a:t>enhancing</a:t>
            </a:r>
            <a:r>
              <a:rPr spc="-100" dirty="0">
                <a:solidFill>
                  <a:schemeClr val="tx1"/>
                </a:solidFill>
              </a:rPr>
              <a:t> </a:t>
            </a:r>
            <a:r>
              <a:rPr spc="80" dirty="0">
                <a:solidFill>
                  <a:schemeClr val="tx1"/>
                </a:solidFill>
              </a:rPr>
              <a:t>the</a:t>
            </a:r>
            <a:r>
              <a:rPr spc="-100" dirty="0">
                <a:solidFill>
                  <a:schemeClr val="tx1"/>
                </a:solidFill>
              </a:rPr>
              <a:t> </a:t>
            </a:r>
            <a:r>
              <a:rPr spc="155" dirty="0">
                <a:solidFill>
                  <a:schemeClr val="tx1"/>
                </a:solidFill>
              </a:rPr>
              <a:t>accuracy</a:t>
            </a:r>
            <a:r>
              <a:rPr spc="-100" dirty="0">
                <a:solidFill>
                  <a:schemeClr val="tx1"/>
                </a:solidFill>
              </a:rPr>
              <a:t> </a:t>
            </a:r>
            <a:r>
              <a:rPr spc="50" dirty="0">
                <a:solidFill>
                  <a:schemeClr val="tx1"/>
                </a:solidFill>
              </a:rPr>
              <a:t>of</a:t>
            </a:r>
            <a:r>
              <a:rPr spc="-100" dirty="0">
                <a:solidFill>
                  <a:schemeClr val="tx1"/>
                </a:solidFill>
              </a:rPr>
              <a:t> </a:t>
            </a:r>
            <a:r>
              <a:rPr dirty="0">
                <a:solidFill>
                  <a:schemeClr val="tx1"/>
                </a:solidFill>
              </a:rPr>
              <a:t>seizure</a:t>
            </a:r>
            <a:r>
              <a:rPr spc="-100" dirty="0">
                <a:solidFill>
                  <a:schemeClr val="tx1"/>
                </a:solidFill>
              </a:rPr>
              <a:t> </a:t>
            </a:r>
            <a:r>
              <a:rPr spc="-10" dirty="0">
                <a:solidFill>
                  <a:schemeClr val="tx1"/>
                </a:solidFill>
              </a:rPr>
              <a:t>detection.</a:t>
            </a:r>
            <a:endParaRPr lang="en-IN" spc="-10" dirty="0">
              <a:solidFill>
                <a:schemeClr val="tx1"/>
              </a:solidFill>
            </a:endParaRPr>
          </a:p>
          <a:p>
            <a:pPr marL="12700" marR="5080" indent="-10160" algn="just">
              <a:lnSpc>
                <a:spcPct val="116100"/>
              </a:lnSpc>
              <a:buSzPct val="58928"/>
              <a:buChar char="•"/>
              <a:tabLst>
                <a:tab pos="124460" algn="l"/>
              </a:tabLst>
            </a:pPr>
            <a:endParaRPr spc="-10" dirty="0">
              <a:solidFill>
                <a:schemeClr val="tx1"/>
              </a:solidFill>
            </a:endParaRPr>
          </a:p>
          <a:p>
            <a:pPr marL="12700" marR="5080" indent="-10160" algn="just">
              <a:lnSpc>
                <a:spcPct val="116100"/>
              </a:lnSpc>
              <a:buSzPct val="58928"/>
              <a:buChar char="•"/>
              <a:tabLst>
                <a:tab pos="124460" algn="l"/>
              </a:tabLst>
            </a:pPr>
            <a:r>
              <a:rPr spc="60" dirty="0">
                <a:solidFill>
                  <a:schemeClr val="tx1"/>
                </a:solidFill>
              </a:rPr>
              <a:t>	The</a:t>
            </a:r>
            <a:r>
              <a:rPr spc="509" dirty="0">
                <a:solidFill>
                  <a:schemeClr val="tx1"/>
                </a:solidFill>
              </a:rPr>
              <a:t> </a:t>
            </a:r>
            <a:r>
              <a:rPr spc="120" dirty="0">
                <a:solidFill>
                  <a:schemeClr val="tx1"/>
                </a:solidFill>
              </a:rPr>
              <a:t>use</a:t>
            </a:r>
            <a:r>
              <a:rPr spc="515" dirty="0">
                <a:solidFill>
                  <a:schemeClr val="tx1"/>
                </a:solidFill>
              </a:rPr>
              <a:t> </a:t>
            </a:r>
            <a:r>
              <a:rPr spc="50" dirty="0">
                <a:solidFill>
                  <a:schemeClr val="tx1"/>
                </a:solidFill>
              </a:rPr>
              <a:t>of</a:t>
            </a:r>
            <a:r>
              <a:rPr spc="515" dirty="0">
                <a:solidFill>
                  <a:schemeClr val="tx1"/>
                </a:solidFill>
              </a:rPr>
              <a:t> </a:t>
            </a:r>
            <a:r>
              <a:rPr spc="80" dirty="0">
                <a:solidFill>
                  <a:schemeClr val="tx1"/>
                </a:solidFill>
              </a:rPr>
              <a:t>the</a:t>
            </a:r>
            <a:r>
              <a:rPr spc="515" dirty="0">
                <a:solidFill>
                  <a:schemeClr val="tx1"/>
                </a:solidFill>
              </a:rPr>
              <a:t> </a:t>
            </a:r>
            <a:r>
              <a:rPr spc="135" dirty="0">
                <a:solidFill>
                  <a:schemeClr val="tx1"/>
                </a:solidFill>
              </a:rPr>
              <a:t>EEG</a:t>
            </a:r>
            <a:r>
              <a:rPr spc="515" dirty="0">
                <a:solidFill>
                  <a:schemeClr val="tx1"/>
                </a:solidFill>
              </a:rPr>
              <a:t> </a:t>
            </a:r>
            <a:r>
              <a:rPr spc="45" dirty="0">
                <a:solidFill>
                  <a:schemeClr val="tx1"/>
                </a:solidFill>
              </a:rPr>
              <a:t>Seizure</a:t>
            </a:r>
            <a:r>
              <a:rPr spc="515" dirty="0">
                <a:solidFill>
                  <a:schemeClr val="tx1"/>
                </a:solidFill>
              </a:rPr>
              <a:t> </a:t>
            </a:r>
            <a:r>
              <a:rPr spc="110" dirty="0">
                <a:solidFill>
                  <a:schemeClr val="tx1"/>
                </a:solidFill>
              </a:rPr>
              <a:t>Analysis</a:t>
            </a:r>
            <a:r>
              <a:rPr spc="515" dirty="0">
                <a:solidFill>
                  <a:schemeClr val="tx1"/>
                </a:solidFill>
              </a:rPr>
              <a:t> </a:t>
            </a:r>
            <a:r>
              <a:rPr spc="90" dirty="0">
                <a:solidFill>
                  <a:schemeClr val="tx1"/>
                </a:solidFill>
              </a:rPr>
              <a:t>Dataset,</a:t>
            </a:r>
            <a:r>
              <a:rPr spc="515" dirty="0">
                <a:solidFill>
                  <a:schemeClr val="tx1"/>
                </a:solidFill>
              </a:rPr>
              <a:t> </a:t>
            </a:r>
            <a:r>
              <a:rPr spc="155" dirty="0">
                <a:solidFill>
                  <a:schemeClr val="tx1"/>
                </a:solidFill>
              </a:rPr>
              <a:t>combined</a:t>
            </a:r>
            <a:r>
              <a:rPr spc="515" dirty="0">
                <a:solidFill>
                  <a:schemeClr val="tx1"/>
                </a:solidFill>
              </a:rPr>
              <a:t> </a:t>
            </a:r>
            <a:r>
              <a:rPr dirty="0">
                <a:solidFill>
                  <a:schemeClr val="tx1"/>
                </a:solidFill>
              </a:rPr>
              <a:t>with</a:t>
            </a:r>
            <a:r>
              <a:rPr spc="515" dirty="0">
                <a:solidFill>
                  <a:schemeClr val="tx1"/>
                </a:solidFill>
              </a:rPr>
              <a:t> </a:t>
            </a:r>
            <a:r>
              <a:rPr spc="95" dirty="0">
                <a:solidFill>
                  <a:schemeClr val="tx1"/>
                </a:solidFill>
              </a:rPr>
              <a:t>robust </a:t>
            </a:r>
            <a:r>
              <a:rPr spc="90" dirty="0">
                <a:solidFill>
                  <a:schemeClr val="tx1"/>
                </a:solidFill>
              </a:rPr>
              <a:t>preprocessing,</a:t>
            </a:r>
            <a:r>
              <a:rPr spc="110" dirty="0">
                <a:solidFill>
                  <a:schemeClr val="tx1"/>
                </a:solidFill>
              </a:rPr>
              <a:t>  </a:t>
            </a:r>
            <a:r>
              <a:rPr spc="55" dirty="0">
                <a:solidFill>
                  <a:schemeClr val="tx1"/>
                </a:solidFill>
              </a:rPr>
              <a:t>feature</a:t>
            </a:r>
            <a:r>
              <a:rPr spc="110" dirty="0">
                <a:solidFill>
                  <a:schemeClr val="tx1"/>
                </a:solidFill>
              </a:rPr>
              <a:t>  </a:t>
            </a:r>
            <a:r>
              <a:rPr dirty="0">
                <a:solidFill>
                  <a:schemeClr val="tx1"/>
                </a:solidFill>
              </a:rPr>
              <a:t>extraction,</a:t>
            </a:r>
            <a:r>
              <a:rPr spc="110" dirty="0">
                <a:solidFill>
                  <a:schemeClr val="tx1"/>
                </a:solidFill>
              </a:rPr>
              <a:t>  </a:t>
            </a:r>
            <a:r>
              <a:rPr spc="240" dirty="0">
                <a:solidFill>
                  <a:schemeClr val="tx1"/>
                </a:solidFill>
              </a:rPr>
              <a:t>and</a:t>
            </a:r>
            <a:r>
              <a:rPr spc="110" dirty="0">
                <a:solidFill>
                  <a:schemeClr val="tx1"/>
                </a:solidFill>
              </a:rPr>
              <a:t>  </a:t>
            </a:r>
            <a:r>
              <a:rPr spc="120" dirty="0">
                <a:solidFill>
                  <a:schemeClr val="tx1"/>
                </a:solidFill>
              </a:rPr>
              <a:t>model</a:t>
            </a:r>
            <a:r>
              <a:rPr spc="114" dirty="0">
                <a:solidFill>
                  <a:schemeClr val="tx1"/>
                </a:solidFill>
              </a:rPr>
              <a:t>  </a:t>
            </a:r>
            <a:r>
              <a:rPr dirty="0">
                <a:solidFill>
                  <a:schemeClr val="tx1"/>
                </a:solidFill>
              </a:rPr>
              <a:t>optimization,</a:t>
            </a:r>
            <a:r>
              <a:rPr spc="110" dirty="0">
                <a:solidFill>
                  <a:schemeClr val="tx1"/>
                </a:solidFill>
              </a:rPr>
              <a:t>  </a:t>
            </a:r>
            <a:r>
              <a:rPr spc="100" dirty="0">
                <a:solidFill>
                  <a:schemeClr val="tx1"/>
                </a:solidFill>
              </a:rPr>
              <a:t>ensures </a:t>
            </a:r>
            <a:r>
              <a:rPr dirty="0">
                <a:solidFill>
                  <a:schemeClr val="tx1"/>
                </a:solidFill>
              </a:rPr>
              <a:t>reliable</a:t>
            </a:r>
            <a:r>
              <a:rPr spc="70" dirty="0">
                <a:solidFill>
                  <a:schemeClr val="tx1"/>
                </a:solidFill>
              </a:rPr>
              <a:t> </a:t>
            </a:r>
            <a:r>
              <a:rPr spc="75" dirty="0">
                <a:solidFill>
                  <a:schemeClr val="tx1"/>
                </a:solidFill>
              </a:rPr>
              <a:t>performance.</a:t>
            </a:r>
            <a:endParaRPr lang="en-IN" spc="75" dirty="0">
              <a:solidFill>
                <a:schemeClr val="tx1"/>
              </a:solidFill>
            </a:endParaRPr>
          </a:p>
          <a:p>
            <a:pPr marL="12700" marR="5080" indent="-10160" algn="just">
              <a:lnSpc>
                <a:spcPct val="116100"/>
              </a:lnSpc>
              <a:buSzPct val="58928"/>
              <a:buChar char="•"/>
              <a:tabLst>
                <a:tab pos="124460" algn="l"/>
              </a:tabLst>
            </a:pPr>
            <a:endParaRPr spc="75" dirty="0">
              <a:solidFill>
                <a:schemeClr val="tx1"/>
              </a:solidFill>
            </a:endParaRPr>
          </a:p>
          <a:p>
            <a:pPr marL="12700" marR="5080" indent="-10160" algn="just">
              <a:lnSpc>
                <a:spcPct val="116100"/>
              </a:lnSpc>
              <a:buSzPct val="58928"/>
              <a:buChar char="•"/>
              <a:tabLst>
                <a:tab pos="124460" algn="l"/>
              </a:tabLst>
            </a:pPr>
            <a:r>
              <a:rPr spc="75" dirty="0">
                <a:solidFill>
                  <a:schemeClr val="tx1"/>
                </a:solidFill>
              </a:rPr>
              <a:t>	Experimental</a:t>
            </a:r>
            <a:r>
              <a:rPr spc="615" dirty="0">
                <a:solidFill>
                  <a:schemeClr val="tx1"/>
                </a:solidFill>
              </a:rPr>
              <a:t> </a:t>
            </a:r>
            <a:r>
              <a:rPr spc="50" dirty="0">
                <a:solidFill>
                  <a:schemeClr val="tx1"/>
                </a:solidFill>
              </a:rPr>
              <a:t>results</a:t>
            </a:r>
            <a:r>
              <a:rPr spc="620" dirty="0">
                <a:solidFill>
                  <a:schemeClr val="tx1"/>
                </a:solidFill>
              </a:rPr>
              <a:t> </a:t>
            </a:r>
            <a:r>
              <a:rPr spc="130" dirty="0">
                <a:solidFill>
                  <a:schemeClr val="tx1"/>
                </a:solidFill>
              </a:rPr>
              <a:t>demonstrate</a:t>
            </a:r>
            <a:r>
              <a:rPr spc="615" dirty="0">
                <a:solidFill>
                  <a:schemeClr val="tx1"/>
                </a:solidFill>
              </a:rPr>
              <a:t> </a:t>
            </a:r>
            <a:r>
              <a:rPr spc="80" dirty="0">
                <a:solidFill>
                  <a:schemeClr val="tx1"/>
                </a:solidFill>
              </a:rPr>
              <a:t>the</a:t>
            </a:r>
            <a:r>
              <a:rPr spc="620" dirty="0">
                <a:solidFill>
                  <a:schemeClr val="tx1"/>
                </a:solidFill>
              </a:rPr>
              <a:t> </a:t>
            </a:r>
            <a:r>
              <a:rPr spc="65" dirty="0">
                <a:solidFill>
                  <a:schemeClr val="tx1"/>
                </a:solidFill>
              </a:rPr>
              <a:t>potential</a:t>
            </a:r>
            <a:r>
              <a:rPr spc="620" dirty="0">
                <a:solidFill>
                  <a:schemeClr val="tx1"/>
                </a:solidFill>
              </a:rPr>
              <a:t> </a:t>
            </a:r>
            <a:r>
              <a:rPr spc="50" dirty="0">
                <a:solidFill>
                  <a:schemeClr val="tx1"/>
                </a:solidFill>
              </a:rPr>
              <a:t>of</a:t>
            </a:r>
            <a:r>
              <a:rPr spc="615" dirty="0">
                <a:solidFill>
                  <a:schemeClr val="tx1"/>
                </a:solidFill>
              </a:rPr>
              <a:t> </a:t>
            </a:r>
            <a:r>
              <a:rPr spc="135" dirty="0">
                <a:solidFill>
                  <a:schemeClr val="tx1"/>
                </a:solidFill>
              </a:rPr>
              <a:t>deep</a:t>
            </a:r>
            <a:r>
              <a:rPr spc="620" dirty="0">
                <a:solidFill>
                  <a:schemeClr val="tx1"/>
                </a:solidFill>
              </a:rPr>
              <a:t> </a:t>
            </a:r>
            <a:r>
              <a:rPr spc="105" dirty="0">
                <a:solidFill>
                  <a:schemeClr val="tx1"/>
                </a:solidFill>
              </a:rPr>
              <a:t>learning</a:t>
            </a:r>
            <a:r>
              <a:rPr spc="615" dirty="0">
                <a:solidFill>
                  <a:schemeClr val="tx1"/>
                </a:solidFill>
              </a:rPr>
              <a:t> </a:t>
            </a:r>
            <a:r>
              <a:rPr spc="-25" dirty="0">
                <a:solidFill>
                  <a:schemeClr val="tx1"/>
                </a:solidFill>
              </a:rPr>
              <a:t>in </a:t>
            </a:r>
            <a:r>
              <a:rPr spc="70" dirty="0">
                <a:solidFill>
                  <a:schemeClr val="tx1"/>
                </a:solidFill>
              </a:rPr>
              <a:t>real-</a:t>
            </a:r>
            <a:r>
              <a:rPr spc="55" dirty="0">
                <a:solidFill>
                  <a:schemeClr val="tx1"/>
                </a:solidFill>
              </a:rPr>
              <a:t>time</a:t>
            </a:r>
            <a:r>
              <a:rPr spc="570" dirty="0">
                <a:solidFill>
                  <a:schemeClr val="tx1"/>
                </a:solidFill>
              </a:rPr>
              <a:t> </a:t>
            </a:r>
            <a:r>
              <a:rPr dirty="0">
                <a:solidFill>
                  <a:schemeClr val="tx1"/>
                </a:solidFill>
              </a:rPr>
              <a:t>seizure</a:t>
            </a:r>
            <a:r>
              <a:rPr spc="575" dirty="0">
                <a:solidFill>
                  <a:schemeClr val="tx1"/>
                </a:solidFill>
              </a:rPr>
              <a:t> </a:t>
            </a:r>
            <a:r>
              <a:rPr spc="65" dirty="0">
                <a:solidFill>
                  <a:schemeClr val="tx1"/>
                </a:solidFill>
              </a:rPr>
              <a:t>monitoring,</a:t>
            </a:r>
            <a:r>
              <a:rPr spc="575" dirty="0">
                <a:solidFill>
                  <a:schemeClr val="tx1"/>
                </a:solidFill>
              </a:rPr>
              <a:t> </a:t>
            </a:r>
            <a:r>
              <a:rPr spc="120" dirty="0">
                <a:solidFill>
                  <a:schemeClr val="tx1"/>
                </a:solidFill>
              </a:rPr>
              <a:t>reducing</a:t>
            </a:r>
            <a:r>
              <a:rPr spc="570" dirty="0">
                <a:solidFill>
                  <a:schemeClr val="tx1"/>
                </a:solidFill>
              </a:rPr>
              <a:t> </a:t>
            </a:r>
            <a:r>
              <a:rPr spc="80" dirty="0">
                <a:solidFill>
                  <a:schemeClr val="tx1"/>
                </a:solidFill>
              </a:rPr>
              <a:t>the</a:t>
            </a:r>
            <a:r>
              <a:rPr spc="575" dirty="0">
                <a:solidFill>
                  <a:schemeClr val="tx1"/>
                </a:solidFill>
              </a:rPr>
              <a:t> </a:t>
            </a:r>
            <a:r>
              <a:rPr spc="130" dirty="0">
                <a:solidFill>
                  <a:schemeClr val="tx1"/>
                </a:solidFill>
              </a:rPr>
              <a:t>need</a:t>
            </a:r>
            <a:r>
              <a:rPr spc="575" dirty="0">
                <a:solidFill>
                  <a:schemeClr val="tx1"/>
                </a:solidFill>
              </a:rPr>
              <a:t> </a:t>
            </a:r>
            <a:r>
              <a:rPr dirty="0">
                <a:solidFill>
                  <a:schemeClr val="tx1"/>
                </a:solidFill>
              </a:rPr>
              <a:t>for</a:t>
            </a:r>
            <a:r>
              <a:rPr spc="570" dirty="0">
                <a:solidFill>
                  <a:schemeClr val="tx1"/>
                </a:solidFill>
              </a:rPr>
              <a:t> </a:t>
            </a:r>
            <a:r>
              <a:rPr spc="180" dirty="0">
                <a:solidFill>
                  <a:schemeClr val="tx1"/>
                </a:solidFill>
              </a:rPr>
              <a:t>manual</a:t>
            </a:r>
            <a:r>
              <a:rPr spc="575" dirty="0">
                <a:solidFill>
                  <a:schemeClr val="tx1"/>
                </a:solidFill>
              </a:rPr>
              <a:t> </a:t>
            </a:r>
            <a:r>
              <a:rPr spc="114" dirty="0">
                <a:solidFill>
                  <a:schemeClr val="tx1"/>
                </a:solidFill>
              </a:rPr>
              <a:t>analysis </a:t>
            </a:r>
            <a:r>
              <a:rPr spc="240" dirty="0">
                <a:solidFill>
                  <a:schemeClr val="tx1"/>
                </a:solidFill>
              </a:rPr>
              <a:t>and</a:t>
            </a:r>
            <a:r>
              <a:rPr spc="-140" dirty="0">
                <a:solidFill>
                  <a:schemeClr val="tx1"/>
                </a:solidFill>
              </a:rPr>
              <a:t> </a:t>
            </a:r>
            <a:r>
              <a:rPr spc="110" dirty="0">
                <a:solidFill>
                  <a:schemeClr val="tx1"/>
                </a:solidFill>
              </a:rPr>
              <a:t>improving</a:t>
            </a:r>
            <a:r>
              <a:rPr spc="-140" dirty="0">
                <a:solidFill>
                  <a:schemeClr val="tx1"/>
                </a:solidFill>
              </a:rPr>
              <a:t> </a:t>
            </a:r>
            <a:r>
              <a:rPr spc="85" dirty="0">
                <a:solidFill>
                  <a:schemeClr val="tx1"/>
                </a:solidFill>
              </a:rPr>
              <a:t>patient</a:t>
            </a:r>
            <a:r>
              <a:rPr spc="-135" dirty="0">
                <a:solidFill>
                  <a:schemeClr val="tx1"/>
                </a:solidFill>
              </a:rPr>
              <a:t> </a:t>
            </a:r>
            <a:r>
              <a:rPr spc="-10" dirty="0">
                <a:solidFill>
                  <a:schemeClr val="tx1"/>
                </a:solidFill>
              </a:rPr>
              <a:t>care.</a:t>
            </a:r>
          </a:p>
        </p:txBody>
      </p:sp>
      <p:grpSp>
        <p:nvGrpSpPr>
          <p:cNvPr id="3" name="object 3"/>
          <p:cNvGrpSpPr/>
          <p:nvPr/>
        </p:nvGrpSpPr>
        <p:grpSpPr>
          <a:xfrm>
            <a:off x="13988832" y="0"/>
            <a:ext cx="4299585" cy="7684770"/>
            <a:chOff x="13988832" y="0"/>
            <a:chExt cx="4299585" cy="7684770"/>
          </a:xfrm>
        </p:grpSpPr>
        <p:sp>
          <p:nvSpPr>
            <p:cNvPr id="4" name="object 4"/>
            <p:cNvSpPr/>
            <p:nvPr/>
          </p:nvSpPr>
          <p:spPr>
            <a:xfrm>
              <a:off x="13988832" y="0"/>
              <a:ext cx="4299585" cy="7684770"/>
            </a:xfrm>
            <a:custGeom>
              <a:avLst/>
              <a:gdLst/>
              <a:ahLst/>
              <a:cxnLst/>
              <a:rect l="l" t="t" r="r" b="b"/>
              <a:pathLst>
                <a:path w="4299584" h="7684770">
                  <a:moveTo>
                    <a:pt x="3521290" y="7684768"/>
                  </a:moveTo>
                  <a:lnTo>
                    <a:pt x="4299167" y="7684768"/>
                  </a:lnTo>
                  <a:lnTo>
                    <a:pt x="4299167" y="0"/>
                  </a:lnTo>
                  <a:lnTo>
                    <a:pt x="3458262" y="0"/>
                  </a:lnTo>
                  <a:lnTo>
                    <a:pt x="248509" y="3191395"/>
                  </a:lnTo>
                  <a:lnTo>
                    <a:pt x="219927" y="3221405"/>
                  </a:lnTo>
                  <a:lnTo>
                    <a:pt x="192844" y="3252774"/>
                  </a:lnTo>
                  <a:lnTo>
                    <a:pt x="167326" y="3285430"/>
                  </a:lnTo>
                  <a:lnTo>
                    <a:pt x="143432" y="3319292"/>
                  </a:lnTo>
                  <a:lnTo>
                    <a:pt x="121221" y="3354280"/>
                  </a:lnTo>
                  <a:lnTo>
                    <a:pt x="100745" y="3390311"/>
                  </a:lnTo>
                  <a:lnTo>
                    <a:pt x="82052" y="3427300"/>
                  </a:lnTo>
                  <a:lnTo>
                    <a:pt x="65189" y="3465156"/>
                  </a:lnTo>
                  <a:lnTo>
                    <a:pt x="50192" y="3503792"/>
                  </a:lnTo>
                  <a:lnTo>
                    <a:pt x="37102" y="3543113"/>
                  </a:lnTo>
                  <a:lnTo>
                    <a:pt x="25947" y="3583027"/>
                  </a:lnTo>
                  <a:lnTo>
                    <a:pt x="16755" y="3623438"/>
                  </a:lnTo>
                  <a:lnTo>
                    <a:pt x="9546" y="3664249"/>
                  </a:lnTo>
                  <a:lnTo>
                    <a:pt x="4340" y="3705364"/>
                  </a:lnTo>
                  <a:lnTo>
                    <a:pt x="1147" y="3746684"/>
                  </a:lnTo>
                  <a:lnTo>
                    <a:pt x="0" y="3798473"/>
                  </a:lnTo>
                  <a:lnTo>
                    <a:pt x="149" y="3808833"/>
                  </a:lnTo>
                  <a:lnTo>
                    <a:pt x="2013" y="3850234"/>
                  </a:lnTo>
                  <a:lnTo>
                    <a:pt x="5897" y="3891495"/>
                  </a:lnTo>
                  <a:lnTo>
                    <a:pt x="11792" y="3932516"/>
                  </a:lnTo>
                  <a:lnTo>
                    <a:pt x="19682" y="3973202"/>
                  </a:lnTo>
                  <a:lnTo>
                    <a:pt x="29550" y="4013453"/>
                  </a:lnTo>
                  <a:lnTo>
                    <a:pt x="41371" y="4053174"/>
                  </a:lnTo>
                  <a:lnTo>
                    <a:pt x="55118" y="4092271"/>
                  </a:lnTo>
                  <a:lnTo>
                    <a:pt x="70758" y="4130650"/>
                  </a:lnTo>
                  <a:lnTo>
                    <a:pt x="88253" y="4168219"/>
                  </a:lnTo>
                  <a:lnTo>
                    <a:pt x="107562" y="4204889"/>
                  </a:lnTo>
                  <a:lnTo>
                    <a:pt x="128639" y="4240573"/>
                  </a:lnTo>
                  <a:lnTo>
                    <a:pt x="151433" y="4275184"/>
                  </a:lnTo>
                  <a:lnTo>
                    <a:pt x="175889" y="4308642"/>
                  </a:lnTo>
                  <a:lnTo>
                    <a:pt x="201950" y="4340865"/>
                  </a:lnTo>
                  <a:lnTo>
                    <a:pt x="229555" y="4371777"/>
                  </a:lnTo>
                  <a:lnTo>
                    <a:pt x="3521290" y="7684768"/>
                  </a:lnTo>
                  <a:close/>
                </a:path>
              </a:pathLst>
            </a:custGeom>
            <a:solidFill>
              <a:srgbClr val="E3DBBF"/>
            </a:solidFill>
          </p:spPr>
          <p:txBody>
            <a:bodyPr wrap="square" lIns="0" tIns="0" rIns="0" bIns="0" rtlCol="0"/>
            <a:lstStyle/>
            <a:p>
              <a:endParaRPr/>
            </a:p>
          </p:txBody>
        </p:sp>
        <p:sp>
          <p:nvSpPr>
            <p:cNvPr id="5" name="object 5"/>
            <p:cNvSpPr/>
            <p:nvPr/>
          </p:nvSpPr>
          <p:spPr>
            <a:xfrm>
              <a:off x="16536356" y="5487519"/>
              <a:ext cx="1751964" cy="2197735"/>
            </a:xfrm>
            <a:custGeom>
              <a:avLst/>
              <a:gdLst/>
              <a:ahLst/>
              <a:cxnLst/>
              <a:rect l="l" t="t" r="r" b="b"/>
              <a:pathLst>
                <a:path w="1751965" h="2197734">
                  <a:moveTo>
                    <a:pt x="79380" y="2197249"/>
                  </a:moveTo>
                  <a:lnTo>
                    <a:pt x="1751643" y="2197249"/>
                  </a:lnTo>
                  <a:lnTo>
                    <a:pt x="1751643" y="0"/>
                  </a:lnTo>
                  <a:lnTo>
                    <a:pt x="117503" y="1623640"/>
                  </a:lnTo>
                  <a:lnTo>
                    <a:pt x="69344" y="1688760"/>
                  </a:lnTo>
                  <a:lnTo>
                    <a:pt x="33054" y="1761169"/>
                  </a:lnTo>
                  <a:lnTo>
                    <a:pt x="9710" y="1838726"/>
                  </a:lnTo>
                  <a:lnTo>
                    <a:pt x="0" y="1919136"/>
                  </a:lnTo>
                  <a:lnTo>
                    <a:pt x="4211" y="2000021"/>
                  </a:lnTo>
                  <a:lnTo>
                    <a:pt x="22219" y="2078987"/>
                  </a:lnTo>
                  <a:lnTo>
                    <a:pt x="53492" y="2153701"/>
                  </a:lnTo>
                  <a:lnTo>
                    <a:pt x="79380" y="2197249"/>
                  </a:lnTo>
                  <a:close/>
                </a:path>
              </a:pathLst>
            </a:custGeom>
            <a:solidFill>
              <a:srgbClr val="D1C8A8"/>
            </a:solidFill>
          </p:spPr>
          <p:txBody>
            <a:bodyPr wrap="square" lIns="0" tIns="0" rIns="0" bIns="0" rtlCol="0"/>
            <a:lstStyle/>
            <a:p>
              <a:endParaRPr/>
            </a:p>
          </p:txBody>
        </p:sp>
        <p:sp>
          <p:nvSpPr>
            <p:cNvPr id="6" name="object 6"/>
            <p:cNvSpPr/>
            <p:nvPr/>
          </p:nvSpPr>
          <p:spPr>
            <a:xfrm>
              <a:off x="15296863" y="0"/>
              <a:ext cx="2991485" cy="4229100"/>
            </a:xfrm>
            <a:custGeom>
              <a:avLst/>
              <a:gdLst/>
              <a:ahLst/>
              <a:cxnLst/>
              <a:rect l="l" t="t" r="r" b="b"/>
              <a:pathLst>
                <a:path w="2991484" h="4229100">
                  <a:moveTo>
                    <a:pt x="2860694" y="4228927"/>
                  </a:moveTo>
                  <a:lnTo>
                    <a:pt x="2906763" y="4226675"/>
                  </a:lnTo>
                  <a:lnTo>
                    <a:pt x="2952394" y="4219943"/>
                  </a:lnTo>
                  <a:lnTo>
                    <a:pt x="2991135" y="4210527"/>
                  </a:lnTo>
                  <a:lnTo>
                    <a:pt x="2991135" y="0"/>
                  </a:lnTo>
                  <a:lnTo>
                    <a:pt x="1161369" y="0"/>
                  </a:lnTo>
                  <a:lnTo>
                    <a:pt x="137333" y="1017454"/>
                  </a:lnTo>
                  <a:lnTo>
                    <a:pt x="106424" y="1051716"/>
                  </a:lnTo>
                  <a:lnTo>
                    <a:pt x="79010" y="1088835"/>
                  </a:lnTo>
                  <a:lnTo>
                    <a:pt x="55354" y="1128455"/>
                  </a:lnTo>
                  <a:lnTo>
                    <a:pt x="35683" y="1170196"/>
                  </a:lnTo>
                  <a:lnTo>
                    <a:pt x="20185" y="1213660"/>
                  </a:lnTo>
                  <a:lnTo>
                    <a:pt x="9007" y="1258431"/>
                  </a:lnTo>
                  <a:lnTo>
                    <a:pt x="2257" y="1304079"/>
                  </a:lnTo>
                  <a:lnTo>
                    <a:pt x="0" y="1350169"/>
                  </a:lnTo>
                  <a:lnTo>
                    <a:pt x="141" y="1361712"/>
                  </a:lnTo>
                  <a:lnTo>
                    <a:pt x="3526" y="1407732"/>
                  </a:lnTo>
                  <a:lnTo>
                    <a:pt x="11391" y="1453201"/>
                  </a:lnTo>
                  <a:lnTo>
                    <a:pt x="23660" y="1497685"/>
                  </a:lnTo>
                  <a:lnTo>
                    <a:pt x="40217" y="1540756"/>
                  </a:lnTo>
                  <a:lnTo>
                    <a:pt x="60904" y="1582004"/>
                  </a:lnTo>
                  <a:lnTo>
                    <a:pt x="85522" y="1621033"/>
                  </a:lnTo>
                  <a:lnTo>
                    <a:pt x="113836" y="1657470"/>
                  </a:lnTo>
                  <a:lnTo>
                    <a:pt x="2527979" y="4091907"/>
                  </a:lnTo>
                  <a:lnTo>
                    <a:pt x="2562273" y="4122752"/>
                  </a:lnTo>
                  <a:lnTo>
                    <a:pt x="2599411" y="4150105"/>
                  </a:lnTo>
                  <a:lnTo>
                    <a:pt x="2639041" y="4173706"/>
                  </a:lnTo>
                  <a:lnTo>
                    <a:pt x="2680782" y="4193331"/>
                  </a:lnTo>
                  <a:lnTo>
                    <a:pt x="2724238" y="4208793"/>
                  </a:lnTo>
                  <a:lnTo>
                    <a:pt x="2768993" y="4219943"/>
                  </a:lnTo>
                  <a:lnTo>
                    <a:pt x="2814620" y="4226675"/>
                  </a:lnTo>
                  <a:lnTo>
                    <a:pt x="2860694" y="4228927"/>
                  </a:lnTo>
                  <a:close/>
                </a:path>
              </a:pathLst>
            </a:custGeom>
            <a:solidFill>
              <a:srgbClr val="CBC3AC">
                <a:alpha val="88999"/>
              </a:srgbClr>
            </a:solidFill>
          </p:spPr>
          <p:txBody>
            <a:bodyPr wrap="square" lIns="0" tIns="0" rIns="0" bIns="0" rtlCol="0"/>
            <a:lstStyle/>
            <a:p>
              <a:endParaRPr/>
            </a:p>
          </p:txBody>
        </p:sp>
      </p:grpSp>
      <p:sp>
        <p:nvSpPr>
          <p:cNvPr id="7" name="object 7"/>
          <p:cNvSpPr txBox="1">
            <a:spLocks noGrp="1"/>
          </p:cNvSpPr>
          <p:nvPr>
            <p:ph type="title"/>
          </p:nvPr>
        </p:nvSpPr>
        <p:spPr>
          <a:xfrm>
            <a:off x="0" y="647700"/>
            <a:ext cx="8945880" cy="1990725"/>
          </a:xfrm>
          <a:prstGeom prst="rect">
            <a:avLst/>
          </a:prstGeom>
          <a:solidFill>
            <a:srgbClr val="726242"/>
          </a:solidFill>
        </p:spPr>
        <p:txBody>
          <a:bodyPr vert="horz" wrap="square" lIns="0" tIns="427355" rIns="0" bIns="0" rtlCol="0">
            <a:spAutoFit/>
          </a:bodyPr>
          <a:lstStyle/>
          <a:p>
            <a:pPr marL="140970" algn="ctr">
              <a:lnSpc>
                <a:spcPct val="100000"/>
              </a:lnSpc>
              <a:spcBef>
                <a:spcPts val="3365"/>
              </a:spcBef>
            </a:pPr>
            <a:r>
              <a:rPr sz="6700" spc="370" dirty="0"/>
              <a:t>Conclusions</a:t>
            </a:r>
            <a:endParaRPr sz="6700"/>
          </a:p>
        </p:txBody>
      </p:sp>
      <p:sp>
        <p:nvSpPr>
          <p:cNvPr id="8" name="object 8"/>
          <p:cNvSpPr txBox="1"/>
          <p:nvPr/>
        </p:nvSpPr>
        <p:spPr>
          <a:xfrm>
            <a:off x="15890056" y="8027345"/>
            <a:ext cx="2397125" cy="1163139"/>
          </a:xfrm>
          <a:prstGeom prst="rect">
            <a:avLst/>
          </a:prstGeom>
          <a:solidFill>
            <a:srgbClr val="CBC3AC"/>
          </a:solidFill>
        </p:spPr>
        <p:txBody>
          <a:bodyPr vert="horz" wrap="square" lIns="0" tIns="8890" rIns="0" bIns="0" rtlCol="0">
            <a:spAutoFit/>
          </a:bodyPr>
          <a:lstStyle/>
          <a:p>
            <a:pPr marR="99060" algn="ctr">
              <a:lnSpc>
                <a:spcPct val="100000"/>
              </a:lnSpc>
              <a:spcBef>
                <a:spcPts val="70"/>
              </a:spcBef>
            </a:pPr>
            <a:r>
              <a:rPr lang="en-IN" sz="7500" b="1" spc="-1950" dirty="0">
                <a:solidFill>
                  <a:srgbClr val="F2F2E9"/>
                </a:solidFill>
                <a:latin typeface="Arial"/>
                <a:cs typeface="Arial"/>
              </a:rPr>
              <a:t>1    3</a:t>
            </a:r>
            <a:endParaRPr sz="7500" dirty="0">
              <a:latin typeface="Arial"/>
              <a:cs typeface="Arial"/>
            </a:endParaRPr>
          </a:p>
        </p:txBody>
      </p:sp>
      <p:pic>
        <p:nvPicPr>
          <p:cNvPr id="9" name="object 9">
            <a:extLst>
              <a:ext uri="{FF2B5EF4-FFF2-40B4-BE49-F238E27FC236}">
                <a16:creationId xmlns:a16="http://schemas.microsoft.com/office/drawing/2014/main" id="{0A7EEC1B-2E31-74D5-B25D-1B25CC773928}"/>
              </a:ext>
            </a:extLst>
          </p:cNvPr>
          <p:cNvPicPr/>
          <p:nvPr/>
        </p:nvPicPr>
        <p:blipFill>
          <a:blip r:embed="rId2" cstate="print"/>
          <a:stretch>
            <a:fillRect/>
          </a:stretch>
        </p:blipFill>
        <p:spPr>
          <a:xfrm>
            <a:off x="14405928" y="9228354"/>
            <a:ext cx="3882072" cy="60844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979307" y="0"/>
            <a:ext cx="4309110" cy="7684770"/>
            <a:chOff x="13979307" y="0"/>
            <a:chExt cx="4309110" cy="7684770"/>
          </a:xfrm>
        </p:grpSpPr>
        <p:sp>
          <p:nvSpPr>
            <p:cNvPr id="3" name="object 3"/>
            <p:cNvSpPr/>
            <p:nvPr/>
          </p:nvSpPr>
          <p:spPr>
            <a:xfrm>
              <a:off x="13979307" y="0"/>
              <a:ext cx="4309110" cy="7684770"/>
            </a:xfrm>
            <a:custGeom>
              <a:avLst/>
              <a:gdLst/>
              <a:ahLst/>
              <a:cxnLst/>
              <a:rect l="l" t="t" r="r" b="b"/>
              <a:pathLst>
                <a:path w="4309109" h="7684770">
                  <a:moveTo>
                    <a:pt x="3521290" y="7684768"/>
                  </a:moveTo>
                  <a:lnTo>
                    <a:pt x="4308692" y="7684768"/>
                  </a:lnTo>
                  <a:lnTo>
                    <a:pt x="4308692" y="0"/>
                  </a:lnTo>
                  <a:lnTo>
                    <a:pt x="3458262" y="0"/>
                  </a:lnTo>
                  <a:lnTo>
                    <a:pt x="248509" y="3191395"/>
                  </a:lnTo>
                  <a:lnTo>
                    <a:pt x="219927" y="3221405"/>
                  </a:lnTo>
                  <a:lnTo>
                    <a:pt x="192844" y="3252774"/>
                  </a:lnTo>
                  <a:lnTo>
                    <a:pt x="167326" y="3285430"/>
                  </a:lnTo>
                  <a:lnTo>
                    <a:pt x="143432" y="3319292"/>
                  </a:lnTo>
                  <a:lnTo>
                    <a:pt x="121221" y="3354280"/>
                  </a:lnTo>
                  <a:lnTo>
                    <a:pt x="100745" y="3390311"/>
                  </a:lnTo>
                  <a:lnTo>
                    <a:pt x="82052" y="3427300"/>
                  </a:lnTo>
                  <a:lnTo>
                    <a:pt x="65189" y="3465156"/>
                  </a:lnTo>
                  <a:lnTo>
                    <a:pt x="50192" y="3503792"/>
                  </a:lnTo>
                  <a:lnTo>
                    <a:pt x="37102" y="3543113"/>
                  </a:lnTo>
                  <a:lnTo>
                    <a:pt x="25947" y="3583027"/>
                  </a:lnTo>
                  <a:lnTo>
                    <a:pt x="16755" y="3623438"/>
                  </a:lnTo>
                  <a:lnTo>
                    <a:pt x="9546" y="3664249"/>
                  </a:lnTo>
                  <a:lnTo>
                    <a:pt x="4340" y="3705364"/>
                  </a:lnTo>
                  <a:lnTo>
                    <a:pt x="1147" y="3746684"/>
                  </a:lnTo>
                  <a:lnTo>
                    <a:pt x="0" y="3798473"/>
                  </a:lnTo>
                  <a:lnTo>
                    <a:pt x="149" y="3808833"/>
                  </a:lnTo>
                  <a:lnTo>
                    <a:pt x="2013" y="3850234"/>
                  </a:lnTo>
                  <a:lnTo>
                    <a:pt x="5897" y="3891495"/>
                  </a:lnTo>
                  <a:lnTo>
                    <a:pt x="11792" y="3932516"/>
                  </a:lnTo>
                  <a:lnTo>
                    <a:pt x="19682" y="3973202"/>
                  </a:lnTo>
                  <a:lnTo>
                    <a:pt x="29550" y="4013453"/>
                  </a:lnTo>
                  <a:lnTo>
                    <a:pt x="41371" y="4053174"/>
                  </a:lnTo>
                  <a:lnTo>
                    <a:pt x="55118" y="4092271"/>
                  </a:lnTo>
                  <a:lnTo>
                    <a:pt x="70758" y="4130650"/>
                  </a:lnTo>
                  <a:lnTo>
                    <a:pt x="88253" y="4168219"/>
                  </a:lnTo>
                  <a:lnTo>
                    <a:pt x="107562" y="4204889"/>
                  </a:lnTo>
                  <a:lnTo>
                    <a:pt x="128639" y="4240573"/>
                  </a:lnTo>
                  <a:lnTo>
                    <a:pt x="151433" y="4275184"/>
                  </a:lnTo>
                  <a:lnTo>
                    <a:pt x="175889" y="4308642"/>
                  </a:lnTo>
                  <a:lnTo>
                    <a:pt x="201950" y="4340865"/>
                  </a:lnTo>
                  <a:lnTo>
                    <a:pt x="229555" y="4371777"/>
                  </a:lnTo>
                  <a:lnTo>
                    <a:pt x="3521290" y="7684768"/>
                  </a:lnTo>
                  <a:close/>
                </a:path>
              </a:pathLst>
            </a:custGeom>
            <a:solidFill>
              <a:srgbClr val="E3DBBF"/>
            </a:solidFill>
          </p:spPr>
          <p:txBody>
            <a:bodyPr wrap="square" lIns="0" tIns="0" rIns="0" bIns="0" rtlCol="0"/>
            <a:lstStyle/>
            <a:p>
              <a:endParaRPr/>
            </a:p>
          </p:txBody>
        </p:sp>
        <p:sp>
          <p:nvSpPr>
            <p:cNvPr id="4" name="object 4"/>
            <p:cNvSpPr/>
            <p:nvPr/>
          </p:nvSpPr>
          <p:spPr>
            <a:xfrm>
              <a:off x="16526831" y="5478063"/>
              <a:ext cx="1761489" cy="2207260"/>
            </a:xfrm>
            <a:custGeom>
              <a:avLst/>
              <a:gdLst/>
              <a:ahLst/>
              <a:cxnLst/>
              <a:rect l="l" t="t" r="r" b="b"/>
              <a:pathLst>
                <a:path w="1761490" h="2207259">
                  <a:moveTo>
                    <a:pt x="79380" y="2206704"/>
                  </a:moveTo>
                  <a:lnTo>
                    <a:pt x="1761168" y="2206704"/>
                  </a:lnTo>
                  <a:lnTo>
                    <a:pt x="1761168" y="0"/>
                  </a:lnTo>
                  <a:lnTo>
                    <a:pt x="117503" y="1633096"/>
                  </a:lnTo>
                  <a:lnTo>
                    <a:pt x="69344" y="1698216"/>
                  </a:lnTo>
                  <a:lnTo>
                    <a:pt x="33054" y="1770625"/>
                  </a:lnTo>
                  <a:lnTo>
                    <a:pt x="9710" y="1848181"/>
                  </a:lnTo>
                  <a:lnTo>
                    <a:pt x="0" y="1928591"/>
                  </a:lnTo>
                  <a:lnTo>
                    <a:pt x="4211" y="2009476"/>
                  </a:lnTo>
                  <a:lnTo>
                    <a:pt x="22219" y="2088443"/>
                  </a:lnTo>
                  <a:lnTo>
                    <a:pt x="53492" y="2163156"/>
                  </a:lnTo>
                  <a:lnTo>
                    <a:pt x="79380" y="2206704"/>
                  </a:lnTo>
                  <a:close/>
                </a:path>
              </a:pathLst>
            </a:custGeom>
            <a:solidFill>
              <a:srgbClr val="D1C8A8"/>
            </a:solidFill>
          </p:spPr>
          <p:txBody>
            <a:bodyPr wrap="square" lIns="0" tIns="0" rIns="0" bIns="0" rtlCol="0"/>
            <a:lstStyle/>
            <a:p>
              <a:endParaRPr/>
            </a:p>
          </p:txBody>
        </p:sp>
        <p:sp>
          <p:nvSpPr>
            <p:cNvPr id="5" name="object 5"/>
            <p:cNvSpPr/>
            <p:nvPr/>
          </p:nvSpPr>
          <p:spPr>
            <a:xfrm>
              <a:off x="15287338" y="0"/>
              <a:ext cx="3001010" cy="4229100"/>
            </a:xfrm>
            <a:custGeom>
              <a:avLst/>
              <a:gdLst/>
              <a:ahLst/>
              <a:cxnLst/>
              <a:rect l="l" t="t" r="r" b="b"/>
              <a:pathLst>
                <a:path w="3001009" h="4229100">
                  <a:moveTo>
                    <a:pt x="2860694" y="4228927"/>
                  </a:moveTo>
                  <a:lnTo>
                    <a:pt x="2906763" y="4226675"/>
                  </a:lnTo>
                  <a:lnTo>
                    <a:pt x="2952394" y="4219943"/>
                  </a:lnTo>
                  <a:lnTo>
                    <a:pt x="2997150" y="4208793"/>
                  </a:lnTo>
                  <a:lnTo>
                    <a:pt x="3000660" y="4207687"/>
                  </a:lnTo>
                  <a:lnTo>
                    <a:pt x="3000660" y="0"/>
                  </a:lnTo>
                  <a:lnTo>
                    <a:pt x="1161369" y="0"/>
                  </a:lnTo>
                  <a:lnTo>
                    <a:pt x="137333" y="1017454"/>
                  </a:lnTo>
                  <a:lnTo>
                    <a:pt x="106424" y="1051716"/>
                  </a:lnTo>
                  <a:lnTo>
                    <a:pt x="79010" y="1088835"/>
                  </a:lnTo>
                  <a:lnTo>
                    <a:pt x="55354" y="1128455"/>
                  </a:lnTo>
                  <a:lnTo>
                    <a:pt x="35683" y="1170196"/>
                  </a:lnTo>
                  <a:lnTo>
                    <a:pt x="20185" y="1213660"/>
                  </a:lnTo>
                  <a:lnTo>
                    <a:pt x="9007" y="1258431"/>
                  </a:lnTo>
                  <a:lnTo>
                    <a:pt x="2257" y="1304079"/>
                  </a:lnTo>
                  <a:lnTo>
                    <a:pt x="0" y="1350169"/>
                  </a:lnTo>
                  <a:lnTo>
                    <a:pt x="141" y="1361712"/>
                  </a:lnTo>
                  <a:lnTo>
                    <a:pt x="3526" y="1407732"/>
                  </a:lnTo>
                  <a:lnTo>
                    <a:pt x="11391" y="1453201"/>
                  </a:lnTo>
                  <a:lnTo>
                    <a:pt x="23660" y="1497685"/>
                  </a:lnTo>
                  <a:lnTo>
                    <a:pt x="40217" y="1540756"/>
                  </a:lnTo>
                  <a:lnTo>
                    <a:pt x="60904" y="1582004"/>
                  </a:lnTo>
                  <a:lnTo>
                    <a:pt x="85522" y="1621033"/>
                  </a:lnTo>
                  <a:lnTo>
                    <a:pt x="113836" y="1657470"/>
                  </a:lnTo>
                  <a:lnTo>
                    <a:pt x="2527979" y="4091907"/>
                  </a:lnTo>
                  <a:lnTo>
                    <a:pt x="2562273" y="4122752"/>
                  </a:lnTo>
                  <a:lnTo>
                    <a:pt x="2599411" y="4150105"/>
                  </a:lnTo>
                  <a:lnTo>
                    <a:pt x="2639041" y="4173706"/>
                  </a:lnTo>
                  <a:lnTo>
                    <a:pt x="2680782" y="4193331"/>
                  </a:lnTo>
                  <a:lnTo>
                    <a:pt x="2724238" y="4208793"/>
                  </a:lnTo>
                  <a:lnTo>
                    <a:pt x="2768993" y="4219943"/>
                  </a:lnTo>
                  <a:lnTo>
                    <a:pt x="2814620" y="4226675"/>
                  </a:lnTo>
                  <a:lnTo>
                    <a:pt x="2860694" y="4228927"/>
                  </a:lnTo>
                  <a:close/>
                </a:path>
              </a:pathLst>
            </a:custGeom>
            <a:solidFill>
              <a:srgbClr val="CBC3AC">
                <a:alpha val="88999"/>
              </a:srgbClr>
            </a:solidFill>
          </p:spPr>
          <p:txBody>
            <a:bodyPr wrap="square" lIns="0" tIns="0" rIns="0" bIns="0" rtlCol="0"/>
            <a:lstStyle/>
            <a:p>
              <a:endParaRPr/>
            </a:p>
          </p:txBody>
        </p:sp>
      </p:grpSp>
      <p:sp>
        <p:nvSpPr>
          <p:cNvPr id="6" name="object 6"/>
          <p:cNvSpPr txBox="1">
            <a:spLocks noGrp="1"/>
          </p:cNvSpPr>
          <p:nvPr>
            <p:ph type="title"/>
          </p:nvPr>
        </p:nvSpPr>
        <p:spPr>
          <a:xfrm>
            <a:off x="2" y="1151632"/>
            <a:ext cx="9020174" cy="1462580"/>
          </a:xfrm>
          <a:prstGeom prst="rect">
            <a:avLst/>
          </a:prstGeom>
          <a:solidFill>
            <a:srgbClr val="726242"/>
          </a:solidFill>
        </p:spPr>
        <p:txBody>
          <a:bodyPr vert="horz" wrap="square" lIns="0" tIns="427355" rIns="0" bIns="0" rtlCol="0">
            <a:spAutoFit/>
          </a:bodyPr>
          <a:lstStyle/>
          <a:p>
            <a:pPr marL="1529715" algn="ctr">
              <a:lnSpc>
                <a:spcPct val="100000"/>
              </a:lnSpc>
              <a:spcBef>
                <a:spcPts val="3365"/>
              </a:spcBef>
            </a:pPr>
            <a:r>
              <a:rPr lang="en-IN" sz="6700" spc="685" dirty="0"/>
              <a:t>Future </a:t>
            </a:r>
            <a:r>
              <a:rPr lang="en-IN" sz="6700" spc="1045" dirty="0"/>
              <a:t>Work</a:t>
            </a:r>
            <a:endParaRPr sz="6700" dirty="0"/>
          </a:p>
        </p:txBody>
      </p:sp>
      <p:sp>
        <p:nvSpPr>
          <p:cNvPr id="7" name="object 7"/>
          <p:cNvSpPr txBox="1"/>
          <p:nvPr/>
        </p:nvSpPr>
        <p:spPr>
          <a:xfrm>
            <a:off x="15890056" y="8027345"/>
            <a:ext cx="2397125" cy="1163139"/>
          </a:xfrm>
          <a:prstGeom prst="rect">
            <a:avLst/>
          </a:prstGeom>
          <a:solidFill>
            <a:srgbClr val="CBC3AC"/>
          </a:solidFill>
        </p:spPr>
        <p:txBody>
          <a:bodyPr vert="horz" wrap="square" lIns="0" tIns="8890" rIns="0" bIns="0" rtlCol="0">
            <a:spAutoFit/>
          </a:bodyPr>
          <a:lstStyle/>
          <a:p>
            <a:pPr marL="661035">
              <a:lnSpc>
                <a:spcPct val="100000"/>
              </a:lnSpc>
              <a:spcBef>
                <a:spcPts val="70"/>
              </a:spcBef>
            </a:pPr>
            <a:r>
              <a:rPr sz="7500" b="1" spc="-405" dirty="0">
                <a:solidFill>
                  <a:srgbClr val="F2F2E9"/>
                </a:solidFill>
                <a:latin typeface="Arial"/>
                <a:cs typeface="Arial"/>
              </a:rPr>
              <a:t>1</a:t>
            </a:r>
            <a:r>
              <a:rPr lang="en-IN" sz="7500" b="1" spc="-405" dirty="0">
                <a:solidFill>
                  <a:srgbClr val="F2F2E9"/>
                </a:solidFill>
                <a:latin typeface="Arial"/>
                <a:cs typeface="Arial"/>
              </a:rPr>
              <a:t>4</a:t>
            </a:r>
            <a:endParaRPr sz="7500" dirty="0">
              <a:latin typeface="Arial"/>
              <a:cs typeface="Arial"/>
            </a:endParaRPr>
          </a:p>
        </p:txBody>
      </p:sp>
      <p:pic>
        <p:nvPicPr>
          <p:cNvPr id="8" name="object 8"/>
          <p:cNvPicPr/>
          <p:nvPr/>
        </p:nvPicPr>
        <p:blipFill>
          <a:blip r:embed="rId2" cstate="print"/>
          <a:stretch>
            <a:fillRect/>
          </a:stretch>
        </p:blipFill>
        <p:spPr>
          <a:xfrm>
            <a:off x="1314449" y="3804602"/>
            <a:ext cx="123825" cy="123824"/>
          </a:xfrm>
          <a:prstGeom prst="rect">
            <a:avLst/>
          </a:prstGeom>
        </p:spPr>
      </p:pic>
      <p:pic>
        <p:nvPicPr>
          <p:cNvPr id="9" name="object 9"/>
          <p:cNvPicPr/>
          <p:nvPr/>
        </p:nvPicPr>
        <p:blipFill>
          <a:blip r:embed="rId2" cstate="print"/>
          <a:stretch>
            <a:fillRect/>
          </a:stretch>
        </p:blipFill>
        <p:spPr>
          <a:xfrm>
            <a:off x="1314449" y="4795202"/>
            <a:ext cx="123825" cy="123824"/>
          </a:xfrm>
          <a:prstGeom prst="rect">
            <a:avLst/>
          </a:prstGeom>
        </p:spPr>
      </p:pic>
      <p:pic>
        <p:nvPicPr>
          <p:cNvPr id="10" name="object 10"/>
          <p:cNvPicPr/>
          <p:nvPr/>
        </p:nvPicPr>
        <p:blipFill>
          <a:blip r:embed="rId2" cstate="print"/>
          <a:stretch>
            <a:fillRect/>
          </a:stretch>
        </p:blipFill>
        <p:spPr>
          <a:xfrm>
            <a:off x="1314449" y="5785802"/>
            <a:ext cx="123825" cy="123824"/>
          </a:xfrm>
          <a:prstGeom prst="rect">
            <a:avLst/>
          </a:prstGeom>
        </p:spPr>
      </p:pic>
      <p:sp>
        <p:nvSpPr>
          <p:cNvPr id="11" name="object 11"/>
          <p:cNvSpPr txBox="1"/>
          <p:nvPr/>
        </p:nvSpPr>
        <p:spPr>
          <a:xfrm>
            <a:off x="1620390" y="3548690"/>
            <a:ext cx="12051030" cy="2961260"/>
          </a:xfrm>
          <a:prstGeom prst="rect">
            <a:avLst/>
          </a:prstGeom>
        </p:spPr>
        <p:txBody>
          <a:bodyPr vert="horz" wrap="square" lIns="0" tIns="12700" rIns="0" bIns="0" rtlCol="0">
            <a:spAutoFit/>
          </a:bodyPr>
          <a:lstStyle/>
          <a:p>
            <a:pPr marL="12700" marR="5080">
              <a:lnSpc>
                <a:spcPct val="116100"/>
              </a:lnSpc>
              <a:spcBef>
                <a:spcPts val="100"/>
              </a:spcBef>
            </a:pPr>
            <a:r>
              <a:rPr sz="2800" dirty="0">
                <a:latin typeface="Verdana"/>
                <a:cs typeface="Verdana"/>
              </a:rPr>
              <a:t>Develop</a:t>
            </a:r>
            <a:r>
              <a:rPr sz="2800" spc="-45" dirty="0">
                <a:latin typeface="Verdana"/>
                <a:cs typeface="Verdana"/>
              </a:rPr>
              <a:t> </a:t>
            </a:r>
            <a:r>
              <a:rPr sz="2800" dirty="0">
                <a:latin typeface="Verdana"/>
                <a:cs typeface="Verdana"/>
              </a:rPr>
              <a:t>a</a:t>
            </a:r>
            <a:r>
              <a:rPr sz="2800" spc="-45" dirty="0">
                <a:latin typeface="Verdana"/>
                <a:cs typeface="Verdana"/>
              </a:rPr>
              <a:t> </a:t>
            </a:r>
            <a:r>
              <a:rPr sz="2800" dirty="0">
                <a:latin typeface="Verdana"/>
                <a:cs typeface="Verdana"/>
              </a:rPr>
              <a:t>hybrid</a:t>
            </a:r>
            <a:r>
              <a:rPr sz="2800" spc="-45" dirty="0">
                <a:latin typeface="Verdana"/>
                <a:cs typeface="Verdana"/>
              </a:rPr>
              <a:t> </a:t>
            </a:r>
            <a:r>
              <a:rPr sz="2800" dirty="0">
                <a:latin typeface="Verdana"/>
                <a:cs typeface="Verdana"/>
              </a:rPr>
              <a:t>model</a:t>
            </a:r>
            <a:r>
              <a:rPr sz="2800" spc="-45" dirty="0">
                <a:latin typeface="Verdana"/>
                <a:cs typeface="Verdana"/>
              </a:rPr>
              <a:t> </a:t>
            </a:r>
            <a:r>
              <a:rPr sz="2800" spc="-10" dirty="0">
                <a:latin typeface="Verdana"/>
                <a:cs typeface="Verdana"/>
              </a:rPr>
              <a:t>combining</a:t>
            </a:r>
            <a:r>
              <a:rPr sz="2800" spc="-45" dirty="0">
                <a:latin typeface="Verdana"/>
                <a:cs typeface="Verdana"/>
              </a:rPr>
              <a:t> </a:t>
            </a:r>
            <a:r>
              <a:rPr sz="2800" dirty="0">
                <a:latin typeface="Verdana"/>
                <a:cs typeface="Verdana"/>
              </a:rPr>
              <a:t>different</a:t>
            </a:r>
            <a:r>
              <a:rPr sz="2800" spc="-45" dirty="0">
                <a:latin typeface="Verdana"/>
                <a:cs typeface="Verdana"/>
              </a:rPr>
              <a:t> </a:t>
            </a:r>
            <a:r>
              <a:rPr sz="2800" dirty="0">
                <a:latin typeface="Verdana"/>
                <a:cs typeface="Verdana"/>
              </a:rPr>
              <a:t>model</a:t>
            </a:r>
            <a:r>
              <a:rPr sz="2800" spc="-45" dirty="0">
                <a:latin typeface="Verdana"/>
                <a:cs typeface="Verdana"/>
              </a:rPr>
              <a:t> </a:t>
            </a:r>
            <a:r>
              <a:rPr sz="2800" dirty="0">
                <a:latin typeface="Verdana"/>
                <a:cs typeface="Verdana"/>
              </a:rPr>
              <a:t>like</a:t>
            </a:r>
            <a:r>
              <a:rPr sz="2800" spc="-45" dirty="0">
                <a:latin typeface="Verdana"/>
                <a:cs typeface="Verdana"/>
              </a:rPr>
              <a:t> </a:t>
            </a:r>
            <a:r>
              <a:rPr sz="2800" dirty="0">
                <a:latin typeface="Verdana"/>
                <a:cs typeface="Verdana"/>
              </a:rPr>
              <a:t>CNN,</a:t>
            </a:r>
            <a:r>
              <a:rPr sz="2800" spc="-45" dirty="0">
                <a:latin typeface="Verdana"/>
                <a:cs typeface="Verdana"/>
              </a:rPr>
              <a:t> </a:t>
            </a:r>
            <a:r>
              <a:rPr sz="2800" spc="-10" dirty="0">
                <a:latin typeface="Verdana"/>
                <a:cs typeface="Verdana"/>
              </a:rPr>
              <a:t>LSTM, </a:t>
            </a:r>
            <a:r>
              <a:rPr sz="2800" spc="-60" dirty="0">
                <a:latin typeface="Verdana"/>
                <a:cs typeface="Verdana"/>
              </a:rPr>
              <a:t>and</a:t>
            </a:r>
            <a:r>
              <a:rPr sz="2800" spc="-285" dirty="0">
                <a:latin typeface="Verdana"/>
                <a:cs typeface="Verdana"/>
              </a:rPr>
              <a:t> </a:t>
            </a:r>
            <a:r>
              <a:rPr sz="2800" spc="-10" dirty="0">
                <a:latin typeface="Verdana"/>
                <a:cs typeface="Verdana"/>
              </a:rPr>
              <a:t>Transformers.</a:t>
            </a:r>
            <a:endParaRPr sz="2800" dirty="0">
              <a:latin typeface="Verdana"/>
              <a:cs typeface="Verdana"/>
            </a:endParaRPr>
          </a:p>
          <a:p>
            <a:pPr marL="12700" marR="5080">
              <a:lnSpc>
                <a:spcPct val="116100"/>
              </a:lnSpc>
              <a:tabLst>
                <a:tab pos="1630680" algn="l"/>
                <a:tab pos="3630295" algn="l"/>
                <a:tab pos="5205095" algn="l"/>
                <a:tab pos="7279005" algn="l"/>
                <a:tab pos="9122410" algn="l"/>
                <a:tab pos="9947910" algn="l"/>
                <a:tab pos="11344910" algn="l"/>
              </a:tabLst>
            </a:pPr>
            <a:r>
              <a:rPr sz="2800" spc="-10" dirty="0">
                <a:latin typeface="Verdana"/>
                <a:cs typeface="Verdana"/>
              </a:rPr>
              <a:t>Explore</a:t>
            </a:r>
            <a:r>
              <a:rPr sz="2800" dirty="0">
                <a:latin typeface="Verdana"/>
                <a:cs typeface="Verdana"/>
              </a:rPr>
              <a:t>	</a:t>
            </a:r>
            <a:r>
              <a:rPr sz="2800" spc="-10" dirty="0">
                <a:latin typeface="Verdana"/>
                <a:cs typeface="Verdana"/>
              </a:rPr>
              <a:t>advanced</a:t>
            </a:r>
            <a:r>
              <a:rPr sz="2800" dirty="0">
                <a:latin typeface="Verdana"/>
                <a:cs typeface="Verdana"/>
              </a:rPr>
              <a:t>	</a:t>
            </a:r>
            <a:r>
              <a:rPr sz="2800" spc="-10" dirty="0">
                <a:latin typeface="Verdana"/>
                <a:cs typeface="Verdana"/>
              </a:rPr>
              <a:t>feature</a:t>
            </a:r>
            <a:r>
              <a:rPr sz="2800" dirty="0">
                <a:latin typeface="Verdana"/>
                <a:cs typeface="Verdana"/>
              </a:rPr>
              <a:t>	</a:t>
            </a:r>
            <a:r>
              <a:rPr sz="2800" spc="-10" dirty="0">
                <a:latin typeface="Verdana"/>
                <a:cs typeface="Verdana"/>
              </a:rPr>
              <a:t>extraction</a:t>
            </a:r>
            <a:r>
              <a:rPr sz="2800" dirty="0">
                <a:latin typeface="Verdana"/>
                <a:cs typeface="Verdana"/>
              </a:rPr>
              <a:t>	</a:t>
            </a:r>
            <a:r>
              <a:rPr sz="2800" spc="-10" dirty="0">
                <a:latin typeface="Verdana"/>
                <a:cs typeface="Verdana"/>
              </a:rPr>
              <a:t>methods</a:t>
            </a:r>
            <a:r>
              <a:rPr sz="2800" dirty="0">
                <a:latin typeface="Verdana"/>
                <a:cs typeface="Verdana"/>
              </a:rPr>
              <a:t>	</a:t>
            </a:r>
            <a:r>
              <a:rPr sz="2800" spc="-25" dirty="0">
                <a:latin typeface="Verdana"/>
                <a:cs typeface="Verdana"/>
              </a:rPr>
              <a:t>for</a:t>
            </a:r>
            <a:r>
              <a:rPr sz="2800" dirty="0">
                <a:latin typeface="Verdana"/>
                <a:cs typeface="Verdana"/>
              </a:rPr>
              <a:t>	</a:t>
            </a:r>
            <a:r>
              <a:rPr sz="2800" spc="-10" dirty="0">
                <a:latin typeface="Verdana"/>
                <a:cs typeface="Verdana"/>
              </a:rPr>
              <a:t>better</a:t>
            </a:r>
            <a:r>
              <a:rPr sz="2800" dirty="0">
                <a:latin typeface="Verdana"/>
                <a:cs typeface="Verdana"/>
              </a:rPr>
              <a:t>	</a:t>
            </a:r>
            <a:r>
              <a:rPr sz="2800" spc="-110" dirty="0">
                <a:latin typeface="Verdana"/>
                <a:cs typeface="Verdana"/>
              </a:rPr>
              <a:t>EEG </a:t>
            </a:r>
            <a:r>
              <a:rPr sz="2800" spc="-10" dirty="0">
                <a:latin typeface="Verdana"/>
                <a:cs typeface="Verdana"/>
              </a:rPr>
              <a:t>representation.</a:t>
            </a:r>
            <a:endParaRPr sz="2800" dirty="0">
              <a:latin typeface="Verdana"/>
              <a:cs typeface="Verdana"/>
            </a:endParaRPr>
          </a:p>
          <a:p>
            <a:pPr marL="12700" marR="5080">
              <a:lnSpc>
                <a:spcPct val="116100"/>
              </a:lnSpc>
              <a:tabLst>
                <a:tab pos="1760855" algn="l"/>
                <a:tab pos="3155315" algn="l"/>
                <a:tab pos="4785995" algn="l"/>
                <a:tab pos="5745480" algn="l"/>
                <a:tab pos="7241540" algn="l"/>
                <a:tab pos="8293734" algn="l"/>
                <a:tab pos="9604375" algn="l"/>
                <a:tab pos="11390630" algn="l"/>
              </a:tabLst>
            </a:pPr>
            <a:r>
              <a:rPr sz="2800" spc="-10" dirty="0">
                <a:latin typeface="Verdana"/>
                <a:cs typeface="Verdana"/>
              </a:rPr>
              <a:t>Improve</a:t>
            </a:r>
            <a:r>
              <a:rPr sz="2800" dirty="0">
                <a:latin typeface="Verdana"/>
                <a:cs typeface="Verdana"/>
              </a:rPr>
              <a:t>	</a:t>
            </a:r>
            <a:r>
              <a:rPr sz="2800" spc="-20" dirty="0">
                <a:latin typeface="Verdana"/>
                <a:cs typeface="Verdana"/>
              </a:rPr>
              <a:t>model</a:t>
            </a:r>
            <a:r>
              <a:rPr sz="2800" dirty="0">
                <a:latin typeface="Verdana"/>
                <a:cs typeface="Verdana"/>
              </a:rPr>
              <a:t>	</a:t>
            </a:r>
            <a:r>
              <a:rPr sz="2800" spc="-10" dirty="0">
                <a:latin typeface="Verdana"/>
                <a:cs typeface="Verdana"/>
              </a:rPr>
              <a:t>training</a:t>
            </a:r>
            <a:r>
              <a:rPr sz="2800" dirty="0">
                <a:latin typeface="Verdana"/>
                <a:cs typeface="Verdana"/>
              </a:rPr>
              <a:t>	</a:t>
            </a:r>
            <a:r>
              <a:rPr sz="2800" spc="-25" dirty="0">
                <a:latin typeface="Verdana"/>
                <a:cs typeface="Verdana"/>
              </a:rPr>
              <a:t>and</a:t>
            </a:r>
            <a:r>
              <a:rPr sz="2800" dirty="0">
                <a:latin typeface="Verdana"/>
                <a:cs typeface="Verdana"/>
              </a:rPr>
              <a:t>	</a:t>
            </a:r>
            <a:r>
              <a:rPr sz="2800" spc="-10" dirty="0">
                <a:latin typeface="Verdana"/>
                <a:cs typeface="Verdana"/>
              </a:rPr>
              <a:t>testing</a:t>
            </a:r>
            <a:r>
              <a:rPr sz="2800" dirty="0">
                <a:latin typeface="Verdana"/>
                <a:cs typeface="Verdana"/>
              </a:rPr>
              <a:t>	</a:t>
            </a:r>
            <a:r>
              <a:rPr sz="2800" spc="-20" dirty="0">
                <a:latin typeface="Verdana"/>
                <a:cs typeface="Verdana"/>
              </a:rPr>
              <a:t>with</a:t>
            </a:r>
            <a:r>
              <a:rPr sz="2800" dirty="0">
                <a:latin typeface="Verdana"/>
                <a:cs typeface="Verdana"/>
              </a:rPr>
              <a:t>	</a:t>
            </a:r>
            <a:r>
              <a:rPr sz="2800" spc="-10" dirty="0">
                <a:latin typeface="Verdana"/>
                <a:cs typeface="Verdana"/>
              </a:rPr>
              <a:t>larger</a:t>
            </a:r>
            <a:r>
              <a:rPr sz="2800" dirty="0">
                <a:latin typeface="Verdana"/>
                <a:cs typeface="Verdana"/>
              </a:rPr>
              <a:t>	</a:t>
            </a:r>
            <a:r>
              <a:rPr sz="2800" spc="-10" dirty="0">
                <a:latin typeface="Verdana"/>
                <a:cs typeface="Verdana"/>
              </a:rPr>
              <a:t>datasets</a:t>
            </a:r>
            <a:r>
              <a:rPr sz="2800" dirty="0">
                <a:latin typeface="Verdana"/>
                <a:cs typeface="Verdana"/>
              </a:rPr>
              <a:t>	</a:t>
            </a:r>
            <a:r>
              <a:rPr sz="2800" spc="-60" dirty="0">
                <a:latin typeface="Verdana"/>
                <a:cs typeface="Verdana"/>
              </a:rPr>
              <a:t>and </a:t>
            </a:r>
            <a:r>
              <a:rPr sz="2800" spc="-45" dirty="0">
                <a:latin typeface="Verdana"/>
                <a:cs typeface="Verdana"/>
              </a:rPr>
              <a:t>optimization</a:t>
            </a:r>
            <a:r>
              <a:rPr sz="2800" spc="-204" dirty="0">
                <a:latin typeface="Verdana"/>
                <a:cs typeface="Verdana"/>
              </a:rPr>
              <a:t> </a:t>
            </a:r>
            <a:r>
              <a:rPr sz="2800" spc="-10" dirty="0">
                <a:latin typeface="Verdana"/>
                <a:cs typeface="Verdana"/>
              </a:rPr>
              <a:t>techniques.</a:t>
            </a:r>
            <a:endParaRPr sz="2800" dirty="0">
              <a:latin typeface="Verdana"/>
              <a:cs typeface="Verdana"/>
            </a:endParaRPr>
          </a:p>
        </p:txBody>
      </p:sp>
      <p:pic>
        <p:nvPicPr>
          <p:cNvPr id="12" name="object 9">
            <a:extLst>
              <a:ext uri="{FF2B5EF4-FFF2-40B4-BE49-F238E27FC236}">
                <a16:creationId xmlns:a16="http://schemas.microsoft.com/office/drawing/2014/main" id="{AF303EFB-858D-F944-8417-130EF9DF3767}"/>
              </a:ext>
            </a:extLst>
          </p:cNvPr>
          <p:cNvPicPr/>
          <p:nvPr/>
        </p:nvPicPr>
        <p:blipFill>
          <a:blip r:embed="rId3" cstate="print"/>
          <a:stretch>
            <a:fillRect/>
          </a:stretch>
        </p:blipFill>
        <p:spPr>
          <a:xfrm>
            <a:off x="14430509" y="9228285"/>
            <a:ext cx="3882072" cy="60844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97964" y="3523284"/>
            <a:ext cx="12209780" cy="786113"/>
          </a:xfrm>
          <a:prstGeom prst="rect">
            <a:avLst/>
          </a:prstGeom>
        </p:spPr>
        <p:txBody>
          <a:bodyPr vert="horz" wrap="square" lIns="0" tIns="12700" rIns="0" bIns="0" rtlCol="0">
            <a:spAutoFit/>
          </a:bodyPr>
          <a:lstStyle/>
          <a:p>
            <a:pPr marL="12700" marR="5080">
              <a:lnSpc>
                <a:spcPct val="114100"/>
              </a:lnSpc>
              <a:spcBef>
                <a:spcPts val="100"/>
              </a:spcBef>
            </a:pPr>
            <a:r>
              <a:rPr sz="2300" b="1" spc="-100" dirty="0">
                <a:solidFill>
                  <a:schemeClr val="tx1"/>
                </a:solidFill>
                <a:latin typeface="Arial"/>
                <a:cs typeface="Arial"/>
              </a:rPr>
              <a:t>TITLE:</a:t>
            </a:r>
            <a:r>
              <a:rPr sz="2300" b="1" spc="290" dirty="0">
                <a:solidFill>
                  <a:schemeClr val="tx1"/>
                </a:solidFill>
                <a:latin typeface="Arial"/>
                <a:cs typeface="Arial"/>
              </a:rPr>
              <a:t> </a:t>
            </a:r>
            <a:r>
              <a:rPr sz="2300" spc="45" dirty="0">
                <a:solidFill>
                  <a:schemeClr val="tx1"/>
                </a:solidFill>
                <a:latin typeface="Arial"/>
                <a:cs typeface="Arial"/>
              </a:rPr>
              <a:t>Automated</a:t>
            </a:r>
            <a:r>
              <a:rPr sz="2300" spc="290" dirty="0">
                <a:solidFill>
                  <a:schemeClr val="tx1"/>
                </a:solidFill>
                <a:latin typeface="Arial"/>
                <a:cs typeface="Arial"/>
              </a:rPr>
              <a:t> </a:t>
            </a:r>
            <a:r>
              <a:rPr sz="2300" dirty="0">
                <a:solidFill>
                  <a:schemeClr val="tx1"/>
                </a:solidFill>
                <a:latin typeface="Arial"/>
                <a:cs typeface="Arial"/>
              </a:rPr>
              <a:t>epileptic</a:t>
            </a:r>
            <a:r>
              <a:rPr sz="2300" spc="290" dirty="0">
                <a:solidFill>
                  <a:schemeClr val="tx1"/>
                </a:solidFill>
                <a:latin typeface="Arial"/>
                <a:cs typeface="Arial"/>
              </a:rPr>
              <a:t> </a:t>
            </a:r>
            <a:r>
              <a:rPr sz="2300" dirty="0">
                <a:solidFill>
                  <a:schemeClr val="tx1"/>
                </a:solidFill>
                <a:latin typeface="Arial"/>
                <a:cs typeface="Arial"/>
              </a:rPr>
              <a:t>seizure</a:t>
            </a:r>
            <a:r>
              <a:rPr sz="2300" spc="290" dirty="0">
                <a:solidFill>
                  <a:schemeClr val="tx1"/>
                </a:solidFill>
                <a:latin typeface="Arial"/>
                <a:cs typeface="Arial"/>
              </a:rPr>
              <a:t> </a:t>
            </a:r>
            <a:r>
              <a:rPr sz="2300" dirty="0">
                <a:solidFill>
                  <a:schemeClr val="tx1"/>
                </a:solidFill>
                <a:latin typeface="Arial"/>
                <a:cs typeface="Arial"/>
              </a:rPr>
              <a:t>detection</a:t>
            </a:r>
            <a:r>
              <a:rPr sz="2300" spc="290" dirty="0">
                <a:solidFill>
                  <a:schemeClr val="tx1"/>
                </a:solidFill>
                <a:latin typeface="Arial"/>
                <a:cs typeface="Arial"/>
              </a:rPr>
              <a:t> </a:t>
            </a:r>
            <a:r>
              <a:rPr sz="2300" dirty="0">
                <a:solidFill>
                  <a:schemeClr val="tx1"/>
                </a:solidFill>
                <a:latin typeface="Arial"/>
                <a:cs typeface="Arial"/>
              </a:rPr>
              <a:t>from</a:t>
            </a:r>
            <a:r>
              <a:rPr sz="2300" spc="290" dirty="0">
                <a:solidFill>
                  <a:schemeClr val="tx1"/>
                </a:solidFill>
                <a:latin typeface="Arial"/>
                <a:cs typeface="Arial"/>
              </a:rPr>
              <a:t> </a:t>
            </a:r>
            <a:r>
              <a:rPr sz="2300" dirty="0">
                <a:solidFill>
                  <a:schemeClr val="tx1"/>
                </a:solidFill>
                <a:latin typeface="Arial"/>
                <a:cs typeface="Arial"/>
              </a:rPr>
              <a:t>medical</a:t>
            </a:r>
            <a:r>
              <a:rPr sz="2300" spc="290" dirty="0">
                <a:solidFill>
                  <a:schemeClr val="tx1"/>
                </a:solidFill>
                <a:latin typeface="Arial"/>
                <a:cs typeface="Arial"/>
              </a:rPr>
              <a:t> </a:t>
            </a:r>
            <a:r>
              <a:rPr sz="2300" spc="135" dirty="0">
                <a:solidFill>
                  <a:schemeClr val="tx1"/>
                </a:solidFill>
                <a:latin typeface="Arial"/>
                <a:cs typeface="Arial"/>
              </a:rPr>
              <a:t>data</a:t>
            </a:r>
            <a:r>
              <a:rPr sz="2300" spc="290" dirty="0">
                <a:solidFill>
                  <a:schemeClr val="tx1"/>
                </a:solidFill>
                <a:latin typeface="Arial"/>
                <a:cs typeface="Arial"/>
              </a:rPr>
              <a:t> </a:t>
            </a:r>
            <a:r>
              <a:rPr sz="2300" dirty="0">
                <a:solidFill>
                  <a:schemeClr val="tx1"/>
                </a:solidFill>
                <a:latin typeface="Arial"/>
                <a:cs typeface="Arial"/>
              </a:rPr>
              <a:t>using</a:t>
            </a:r>
            <a:r>
              <a:rPr sz="2300" spc="290" dirty="0">
                <a:solidFill>
                  <a:schemeClr val="tx1"/>
                </a:solidFill>
                <a:latin typeface="Arial"/>
                <a:cs typeface="Arial"/>
              </a:rPr>
              <a:t> </a:t>
            </a:r>
            <a:r>
              <a:rPr sz="2300" dirty="0">
                <a:solidFill>
                  <a:schemeClr val="tx1"/>
                </a:solidFill>
                <a:latin typeface="Arial"/>
                <a:cs typeface="Arial"/>
              </a:rPr>
              <a:t>deep</a:t>
            </a:r>
            <a:r>
              <a:rPr sz="2300" spc="290" dirty="0">
                <a:solidFill>
                  <a:schemeClr val="tx1"/>
                </a:solidFill>
                <a:latin typeface="Arial"/>
                <a:cs typeface="Arial"/>
              </a:rPr>
              <a:t> </a:t>
            </a:r>
            <a:r>
              <a:rPr sz="2300" spc="-10" dirty="0">
                <a:solidFill>
                  <a:schemeClr val="tx1"/>
                </a:solidFill>
                <a:latin typeface="Arial"/>
                <a:cs typeface="Arial"/>
              </a:rPr>
              <a:t>features </a:t>
            </a:r>
            <a:r>
              <a:rPr sz="2300" dirty="0">
                <a:solidFill>
                  <a:schemeClr val="tx1"/>
                </a:solidFill>
                <a:latin typeface="Arial"/>
                <a:cs typeface="Arial"/>
              </a:rPr>
              <a:t>extraction</a:t>
            </a:r>
            <a:r>
              <a:rPr sz="2300" spc="130" dirty="0">
                <a:solidFill>
                  <a:schemeClr val="tx1"/>
                </a:solidFill>
                <a:latin typeface="Arial"/>
                <a:cs typeface="Arial"/>
              </a:rPr>
              <a:t> </a:t>
            </a:r>
            <a:r>
              <a:rPr sz="2300" spc="70" dirty="0">
                <a:solidFill>
                  <a:schemeClr val="tx1"/>
                </a:solidFill>
                <a:latin typeface="Arial"/>
                <a:cs typeface="Arial"/>
              </a:rPr>
              <a:t>and</a:t>
            </a:r>
            <a:r>
              <a:rPr sz="2300" spc="135" dirty="0">
                <a:solidFill>
                  <a:schemeClr val="tx1"/>
                </a:solidFill>
                <a:latin typeface="Arial"/>
                <a:cs typeface="Arial"/>
              </a:rPr>
              <a:t> </a:t>
            </a:r>
            <a:r>
              <a:rPr sz="2300" dirty="0">
                <a:solidFill>
                  <a:schemeClr val="tx1"/>
                </a:solidFill>
                <a:latin typeface="Arial"/>
                <a:cs typeface="Arial"/>
              </a:rPr>
              <a:t>learning</a:t>
            </a:r>
            <a:r>
              <a:rPr sz="2300" spc="135" dirty="0">
                <a:solidFill>
                  <a:schemeClr val="tx1"/>
                </a:solidFill>
                <a:latin typeface="Arial"/>
                <a:cs typeface="Arial"/>
              </a:rPr>
              <a:t> </a:t>
            </a:r>
            <a:r>
              <a:rPr sz="2300" dirty="0">
                <a:solidFill>
                  <a:schemeClr val="tx1"/>
                </a:solidFill>
                <a:latin typeface="Arial"/>
                <a:cs typeface="Arial"/>
              </a:rPr>
              <a:t>algorithms(Writing</a:t>
            </a:r>
            <a:r>
              <a:rPr sz="2300" spc="135" dirty="0">
                <a:solidFill>
                  <a:schemeClr val="tx1"/>
                </a:solidFill>
                <a:latin typeface="Arial"/>
                <a:cs typeface="Arial"/>
              </a:rPr>
              <a:t> </a:t>
            </a:r>
            <a:r>
              <a:rPr sz="2300" spc="-10" dirty="0">
                <a:solidFill>
                  <a:schemeClr val="tx1"/>
                </a:solidFill>
                <a:latin typeface="Arial"/>
                <a:cs typeface="Arial"/>
              </a:rPr>
              <a:t>started).</a:t>
            </a:r>
            <a:endParaRPr sz="2300" dirty="0">
              <a:solidFill>
                <a:schemeClr val="tx1"/>
              </a:solidFill>
              <a:latin typeface="Arial"/>
              <a:cs typeface="Arial"/>
            </a:endParaRPr>
          </a:p>
        </p:txBody>
      </p:sp>
      <p:grpSp>
        <p:nvGrpSpPr>
          <p:cNvPr id="3" name="object 3"/>
          <p:cNvGrpSpPr/>
          <p:nvPr/>
        </p:nvGrpSpPr>
        <p:grpSpPr>
          <a:xfrm>
            <a:off x="13979307" y="0"/>
            <a:ext cx="4309110" cy="7684770"/>
            <a:chOff x="13979307" y="0"/>
            <a:chExt cx="4309110" cy="7684770"/>
          </a:xfrm>
        </p:grpSpPr>
        <p:sp>
          <p:nvSpPr>
            <p:cNvPr id="4" name="object 4"/>
            <p:cNvSpPr/>
            <p:nvPr/>
          </p:nvSpPr>
          <p:spPr>
            <a:xfrm>
              <a:off x="13979307" y="0"/>
              <a:ext cx="4309110" cy="7684770"/>
            </a:xfrm>
            <a:custGeom>
              <a:avLst/>
              <a:gdLst/>
              <a:ahLst/>
              <a:cxnLst/>
              <a:rect l="l" t="t" r="r" b="b"/>
              <a:pathLst>
                <a:path w="4309109" h="7684770">
                  <a:moveTo>
                    <a:pt x="3521290" y="7684768"/>
                  </a:moveTo>
                  <a:lnTo>
                    <a:pt x="4308692" y="7684768"/>
                  </a:lnTo>
                  <a:lnTo>
                    <a:pt x="4308692" y="0"/>
                  </a:lnTo>
                  <a:lnTo>
                    <a:pt x="3458262" y="0"/>
                  </a:lnTo>
                  <a:lnTo>
                    <a:pt x="248509" y="3191395"/>
                  </a:lnTo>
                  <a:lnTo>
                    <a:pt x="219927" y="3221405"/>
                  </a:lnTo>
                  <a:lnTo>
                    <a:pt x="192844" y="3252774"/>
                  </a:lnTo>
                  <a:lnTo>
                    <a:pt x="167326" y="3285430"/>
                  </a:lnTo>
                  <a:lnTo>
                    <a:pt x="143432" y="3319292"/>
                  </a:lnTo>
                  <a:lnTo>
                    <a:pt x="121221" y="3354280"/>
                  </a:lnTo>
                  <a:lnTo>
                    <a:pt x="100745" y="3390311"/>
                  </a:lnTo>
                  <a:lnTo>
                    <a:pt x="82052" y="3427300"/>
                  </a:lnTo>
                  <a:lnTo>
                    <a:pt x="65189" y="3465156"/>
                  </a:lnTo>
                  <a:lnTo>
                    <a:pt x="50192" y="3503792"/>
                  </a:lnTo>
                  <a:lnTo>
                    <a:pt x="37102" y="3543113"/>
                  </a:lnTo>
                  <a:lnTo>
                    <a:pt x="25947" y="3583027"/>
                  </a:lnTo>
                  <a:lnTo>
                    <a:pt x="16755" y="3623438"/>
                  </a:lnTo>
                  <a:lnTo>
                    <a:pt x="9546" y="3664249"/>
                  </a:lnTo>
                  <a:lnTo>
                    <a:pt x="4340" y="3705364"/>
                  </a:lnTo>
                  <a:lnTo>
                    <a:pt x="1147" y="3746684"/>
                  </a:lnTo>
                  <a:lnTo>
                    <a:pt x="0" y="3798473"/>
                  </a:lnTo>
                  <a:lnTo>
                    <a:pt x="149" y="3808833"/>
                  </a:lnTo>
                  <a:lnTo>
                    <a:pt x="2013" y="3850234"/>
                  </a:lnTo>
                  <a:lnTo>
                    <a:pt x="5897" y="3891495"/>
                  </a:lnTo>
                  <a:lnTo>
                    <a:pt x="11792" y="3932516"/>
                  </a:lnTo>
                  <a:lnTo>
                    <a:pt x="19682" y="3973202"/>
                  </a:lnTo>
                  <a:lnTo>
                    <a:pt x="29550" y="4013453"/>
                  </a:lnTo>
                  <a:lnTo>
                    <a:pt x="41371" y="4053174"/>
                  </a:lnTo>
                  <a:lnTo>
                    <a:pt x="55118" y="4092271"/>
                  </a:lnTo>
                  <a:lnTo>
                    <a:pt x="70758" y="4130650"/>
                  </a:lnTo>
                  <a:lnTo>
                    <a:pt x="88253" y="4168219"/>
                  </a:lnTo>
                  <a:lnTo>
                    <a:pt x="107562" y="4204889"/>
                  </a:lnTo>
                  <a:lnTo>
                    <a:pt x="128639" y="4240573"/>
                  </a:lnTo>
                  <a:lnTo>
                    <a:pt x="151433" y="4275184"/>
                  </a:lnTo>
                  <a:lnTo>
                    <a:pt x="175889" y="4308642"/>
                  </a:lnTo>
                  <a:lnTo>
                    <a:pt x="201950" y="4340865"/>
                  </a:lnTo>
                  <a:lnTo>
                    <a:pt x="229555" y="4371777"/>
                  </a:lnTo>
                  <a:lnTo>
                    <a:pt x="3521290" y="7684768"/>
                  </a:lnTo>
                  <a:close/>
                </a:path>
              </a:pathLst>
            </a:custGeom>
            <a:solidFill>
              <a:srgbClr val="E3DBBF"/>
            </a:solidFill>
          </p:spPr>
          <p:txBody>
            <a:bodyPr wrap="square" lIns="0" tIns="0" rIns="0" bIns="0" rtlCol="0"/>
            <a:lstStyle/>
            <a:p>
              <a:endParaRPr/>
            </a:p>
          </p:txBody>
        </p:sp>
        <p:sp>
          <p:nvSpPr>
            <p:cNvPr id="5" name="object 5"/>
            <p:cNvSpPr/>
            <p:nvPr/>
          </p:nvSpPr>
          <p:spPr>
            <a:xfrm>
              <a:off x="16526831" y="5478063"/>
              <a:ext cx="1761489" cy="2207260"/>
            </a:xfrm>
            <a:custGeom>
              <a:avLst/>
              <a:gdLst/>
              <a:ahLst/>
              <a:cxnLst/>
              <a:rect l="l" t="t" r="r" b="b"/>
              <a:pathLst>
                <a:path w="1761490" h="2207259">
                  <a:moveTo>
                    <a:pt x="79380" y="2206704"/>
                  </a:moveTo>
                  <a:lnTo>
                    <a:pt x="1761168" y="2206704"/>
                  </a:lnTo>
                  <a:lnTo>
                    <a:pt x="1761168" y="0"/>
                  </a:lnTo>
                  <a:lnTo>
                    <a:pt x="117503" y="1633096"/>
                  </a:lnTo>
                  <a:lnTo>
                    <a:pt x="69344" y="1698216"/>
                  </a:lnTo>
                  <a:lnTo>
                    <a:pt x="33054" y="1770625"/>
                  </a:lnTo>
                  <a:lnTo>
                    <a:pt x="9710" y="1848181"/>
                  </a:lnTo>
                  <a:lnTo>
                    <a:pt x="0" y="1928591"/>
                  </a:lnTo>
                  <a:lnTo>
                    <a:pt x="4211" y="2009476"/>
                  </a:lnTo>
                  <a:lnTo>
                    <a:pt x="22219" y="2088443"/>
                  </a:lnTo>
                  <a:lnTo>
                    <a:pt x="53492" y="2163156"/>
                  </a:lnTo>
                  <a:lnTo>
                    <a:pt x="79380" y="2206704"/>
                  </a:lnTo>
                  <a:close/>
                </a:path>
              </a:pathLst>
            </a:custGeom>
            <a:solidFill>
              <a:srgbClr val="D1C8A8"/>
            </a:solidFill>
          </p:spPr>
          <p:txBody>
            <a:bodyPr wrap="square" lIns="0" tIns="0" rIns="0" bIns="0" rtlCol="0"/>
            <a:lstStyle/>
            <a:p>
              <a:endParaRPr/>
            </a:p>
          </p:txBody>
        </p:sp>
        <p:sp>
          <p:nvSpPr>
            <p:cNvPr id="6" name="object 6"/>
            <p:cNvSpPr/>
            <p:nvPr/>
          </p:nvSpPr>
          <p:spPr>
            <a:xfrm>
              <a:off x="15287338" y="0"/>
              <a:ext cx="3001010" cy="4229100"/>
            </a:xfrm>
            <a:custGeom>
              <a:avLst/>
              <a:gdLst/>
              <a:ahLst/>
              <a:cxnLst/>
              <a:rect l="l" t="t" r="r" b="b"/>
              <a:pathLst>
                <a:path w="3001009" h="4229100">
                  <a:moveTo>
                    <a:pt x="2860694" y="4228927"/>
                  </a:moveTo>
                  <a:lnTo>
                    <a:pt x="2906763" y="4226675"/>
                  </a:lnTo>
                  <a:lnTo>
                    <a:pt x="2952394" y="4219943"/>
                  </a:lnTo>
                  <a:lnTo>
                    <a:pt x="2997150" y="4208793"/>
                  </a:lnTo>
                  <a:lnTo>
                    <a:pt x="3000660" y="4207687"/>
                  </a:lnTo>
                  <a:lnTo>
                    <a:pt x="3000660" y="0"/>
                  </a:lnTo>
                  <a:lnTo>
                    <a:pt x="1161369" y="0"/>
                  </a:lnTo>
                  <a:lnTo>
                    <a:pt x="137333" y="1017454"/>
                  </a:lnTo>
                  <a:lnTo>
                    <a:pt x="106424" y="1051716"/>
                  </a:lnTo>
                  <a:lnTo>
                    <a:pt x="79010" y="1088835"/>
                  </a:lnTo>
                  <a:lnTo>
                    <a:pt x="55354" y="1128455"/>
                  </a:lnTo>
                  <a:lnTo>
                    <a:pt x="35683" y="1170196"/>
                  </a:lnTo>
                  <a:lnTo>
                    <a:pt x="20185" y="1213660"/>
                  </a:lnTo>
                  <a:lnTo>
                    <a:pt x="9007" y="1258431"/>
                  </a:lnTo>
                  <a:lnTo>
                    <a:pt x="2257" y="1304079"/>
                  </a:lnTo>
                  <a:lnTo>
                    <a:pt x="0" y="1350169"/>
                  </a:lnTo>
                  <a:lnTo>
                    <a:pt x="141" y="1361712"/>
                  </a:lnTo>
                  <a:lnTo>
                    <a:pt x="3526" y="1407732"/>
                  </a:lnTo>
                  <a:lnTo>
                    <a:pt x="11391" y="1453201"/>
                  </a:lnTo>
                  <a:lnTo>
                    <a:pt x="23660" y="1497685"/>
                  </a:lnTo>
                  <a:lnTo>
                    <a:pt x="40217" y="1540756"/>
                  </a:lnTo>
                  <a:lnTo>
                    <a:pt x="60904" y="1582004"/>
                  </a:lnTo>
                  <a:lnTo>
                    <a:pt x="85522" y="1621033"/>
                  </a:lnTo>
                  <a:lnTo>
                    <a:pt x="113836" y="1657470"/>
                  </a:lnTo>
                  <a:lnTo>
                    <a:pt x="2527979" y="4091907"/>
                  </a:lnTo>
                  <a:lnTo>
                    <a:pt x="2562273" y="4122752"/>
                  </a:lnTo>
                  <a:lnTo>
                    <a:pt x="2599411" y="4150105"/>
                  </a:lnTo>
                  <a:lnTo>
                    <a:pt x="2639041" y="4173706"/>
                  </a:lnTo>
                  <a:lnTo>
                    <a:pt x="2680782" y="4193331"/>
                  </a:lnTo>
                  <a:lnTo>
                    <a:pt x="2724238" y="4208793"/>
                  </a:lnTo>
                  <a:lnTo>
                    <a:pt x="2768993" y="4219943"/>
                  </a:lnTo>
                  <a:lnTo>
                    <a:pt x="2814620" y="4226675"/>
                  </a:lnTo>
                  <a:lnTo>
                    <a:pt x="2860694" y="4228927"/>
                  </a:lnTo>
                  <a:close/>
                </a:path>
              </a:pathLst>
            </a:custGeom>
            <a:solidFill>
              <a:srgbClr val="CBC3AC">
                <a:alpha val="88999"/>
              </a:srgbClr>
            </a:solidFill>
          </p:spPr>
          <p:txBody>
            <a:bodyPr wrap="square" lIns="0" tIns="0" rIns="0" bIns="0" rtlCol="0"/>
            <a:lstStyle/>
            <a:p>
              <a:endParaRPr/>
            </a:p>
          </p:txBody>
        </p:sp>
      </p:grpSp>
      <p:sp>
        <p:nvSpPr>
          <p:cNvPr id="7" name="object 7"/>
          <p:cNvSpPr txBox="1">
            <a:spLocks noGrp="1"/>
          </p:cNvSpPr>
          <p:nvPr>
            <p:ph type="title"/>
          </p:nvPr>
        </p:nvSpPr>
        <p:spPr>
          <a:xfrm>
            <a:off x="0" y="1151632"/>
            <a:ext cx="9773285" cy="1990725"/>
          </a:xfrm>
          <a:prstGeom prst="rect">
            <a:avLst/>
          </a:prstGeom>
          <a:solidFill>
            <a:srgbClr val="726242"/>
          </a:solidFill>
        </p:spPr>
        <p:txBody>
          <a:bodyPr vert="horz" wrap="square" lIns="0" tIns="427355" rIns="0" bIns="0" rtlCol="0">
            <a:spAutoFit/>
          </a:bodyPr>
          <a:lstStyle/>
          <a:p>
            <a:pPr marL="1419860" algn="ctr">
              <a:lnSpc>
                <a:spcPct val="100000"/>
              </a:lnSpc>
              <a:spcBef>
                <a:spcPts val="3365"/>
              </a:spcBef>
            </a:pPr>
            <a:r>
              <a:rPr sz="6700" spc="775" dirty="0"/>
              <a:t>Research</a:t>
            </a:r>
            <a:r>
              <a:rPr sz="6700" spc="165" dirty="0"/>
              <a:t> </a:t>
            </a:r>
            <a:r>
              <a:rPr sz="6700" spc="835" dirty="0"/>
              <a:t>paper</a:t>
            </a:r>
            <a:endParaRPr sz="6700"/>
          </a:p>
        </p:txBody>
      </p:sp>
      <p:sp>
        <p:nvSpPr>
          <p:cNvPr id="8" name="object 8"/>
          <p:cNvSpPr txBox="1"/>
          <p:nvPr/>
        </p:nvSpPr>
        <p:spPr>
          <a:xfrm>
            <a:off x="15890056" y="8027345"/>
            <a:ext cx="2397125" cy="1163139"/>
          </a:xfrm>
          <a:prstGeom prst="rect">
            <a:avLst/>
          </a:prstGeom>
          <a:solidFill>
            <a:srgbClr val="CBC3AC"/>
          </a:solidFill>
        </p:spPr>
        <p:txBody>
          <a:bodyPr vert="horz" wrap="square" lIns="0" tIns="8890" rIns="0" bIns="0" rtlCol="0">
            <a:spAutoFit/>
          </a:bodyPr>
          <a:lstStyle/>
          <a:p>
            <a:pPr marL="645795">
              <a:lnSpc>
                <a:spcPct val="100000"/>
              </a:lnSpc>
              <a:spcBef>
                <a:spcPts val="70"/>
              </a:spcBef>
            </a:pPr>
            <a:r>
              <a:rPr sz="7500" b="1" spc="-280" dirty="0">
                <a:solidFill>
                  <a:srgbClr val="F2F2E9"/>
                </a:solidFill>
                <a:latin typeface="Arial"/>
                <a:cs typeface="Arial"/>
              </a:rPr>
              <a:t>1</a:t>
            </a:r>
            <a:r>
              <a:rPr lang="en-IN" sz="7500" b="1" spc="-280" dirty="0">
                <a:solidFill>
                  <a:srgbClr val="F2F2E9"/>
                </a:solidFill>
                <a:latin typeface="Arial"/>
                <a:cs typeface="Arial"/>
              </a:rPr>
              <a:t>5</a:t>
            </a:r>
            <a:endParaRPr sz="7500" dirty="0">
              <a:latin typeface="Arial"/>
              <a:cs typeface="Arial"/>
            </a:endParaRPr>
          </a:p>
        </p:txBody>
      </p:sp>
      <p:pic>
        <p:nvPicPr>
          <p:cNvPr id="9" name="object 9">
            <a:extLst>
              <a:ext uri="{FF2B5EF4-FFF2-40B4-BE49-F238E27FC236}">
                <a16:creationId xmlns:a16="http://schemas.microsoft.com/office/drawing/2014/main" id="{98DA8E5D-1905-F401-9A33-0EBFF7A3FF02}"/>
              </a:ext>
            </a:extLst>
          </p:cNvPr>
          <p:cNvPicPr/>
          <p:nvPr/>
        </p:nvPicPr>
        <p:blipFill>
          <a:blip r:embed="rId2" cstate="print"/>
          <a:stretch>
            <a:fillRect/>
          </a:stretch>
        </p:blipFill>
        <p:spPr>
          <a:xfrm>
            <a:off x="14405109" y="9228285"/>
            <a:ext cx="3882072" cy="60844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474927" y="12708"/>
            <a:ext cx="3813175" cy="7780020"/>
            <a:chOff x="14474927" y="12708"/>
            <a:chExt cx="3813175" cy="7780020"/>
          </a:xfrm>
        </p:grpSpPr>
        <p:sp>
          <p:nvSpPr>
            <p:cNvPr id="3" name="object 3"/>
            <p:cNvSpPr/>
            <p:nvPr/>
          </p:nvSpPr>
          <p:spPr>
            <a:xfrm>
              <a:off x="14474927" y="12708"/>
              <a:ext cx="3813175" cy="7780020"/>
            </a:xfrm>
            <a:custGeom>
              <a:avLst/>
              <a:gdLst/>
              <a:ahLst/>
              <a:cxnLst/>
              <a:rect l="l" t="t" r="r" b="b"/>
              <a:pathLst>
                <a:path w="3813175" h="7780020">
                  <a:moveTo>
                    <a:pt x="3387089" y="7779859"/>
                  </a:moveTo>
                  <a:lnTo>
                    <a:pt x="3813072" y="7779859"/>
                  </a:lnTo>
                  <a:lnTo>
                    <a:pt x="3813072" y="0"/>
                  </a:lnTo>
                  <a:lnTo>
                    <a:pt x="3716345" y="0"/>
                  </a:lnTo>
                  <a:lnTo>
                    <a:pt x="224977" y="3471821"/>
                  </a:lnTo>
                  <a:lnTo>
                    <a:pt x="172889" y="3532155"/>
                  </a:lnTo>
                  <a:lnTo>
                    <a:pt x="126936" y="3597282"/>
                  </a:lnTo>
                  <a:lnTo>
                    <a:pt x="87555" y="3666580"/>
                  </a:lnTo>
                  <a:lnTo>
                    <a:pt x="55121" y="3739390"/>
                  </a:lnTo>
                  <a:lnTo>
                    <a:pt x="29944" y="3815017"/>
                  </a:lnTo>
                  <a:lnTo>
                    <a:pt x="12265" y="3892738"/>
                  </a:lnTo>
                  <a:lnTo>
                    <a:pt x="2252" y="3971814"/>
                  </a:lnTo>
                  <a:lnTo>
                    <a:pt x="0" y="4051489"/>
                  </a:lnTo>
                  <a:lnTo>
                    <a:pt x="5529" y="4131004"/>
                  </a:lnTo>
                  <a:lnTo>
                    <a:pt x="18790" y="4209600"/>
                  </a:lnTo>
                  <a:lnTo>
                    <a:pt x="39654" y="4286528"/>
                  </a:lnTo>
                  <a:lnTo>
                    <a:pt x="67923" y="4361054"/>
                  </a:lnTo>
                  <a:lnTo>
                    <a:pt x="103326" y="4432467"/>
                  </a:lnTo>
                  <a:lnTo>
                    <a:pt x="145527" y="4500086"/>
                  </a:lnTo>
                  <a:lnTo>
                    <a:pt x="194122" y="4563265"/>
                  </a:lnTo>
                  <a:lnTo>
                    <a:pt x="234485" y="4607368"/>
                  </a:lnTo>
                  <a:lnTo>
                    <a:pt x="3387089" y="7779859"/>
                  </a:lnTo>
                  <a:close/>
                </a:path>
              </a:pathLst>
            </a:custGeom>
            <a:solidFill>
              <a:srgbClr val="E3DBBF"/>
            </a:solidFill>
          </p:spPr>
          <p:txBody>
            <a:bodyPr wrap="square" lIns="0" tIns="0" rIns="0" bIns="0" rtlCol="0"/>
            <a:lstStyle/>
            <a:p>
              <a:endParaRPr/>
            </a:p>
          </p:txBody>
        </p:sp>
        <p:sp>
          <p:nvSpPr>
            <p:cNvPr id="4" name="object 4"/>
            <p:cNvSpPr/>
            <p:nvPr/>
          </p:nvSpPr>
          <p:spPr>
            <a:xfrm>
              <a:off x="16925321" y="5998891"/>
              <a:ext cx="1362710" cy="1793875"/>
            </a:xfrm>
            <a:custGeom>
              <a:avLst/>
              <a:gdLst/>
              <a:ahLst/>
              <a:cxnLst/>
              <a:rect l="l" t="t" r="r" b="b"/>
              <a:pathLst>
                <a:path w="1362709" h="1793875">
                  <a:moveTo>
                    <a:pt x="76358" y="1793676"/>
                  </a:moveTo>
                  <a:lnTo>
                    <a:pt x="1362678" y="1793676"/>
                  </a:lnTo>
                  <a:lnTo>
                    <a:pt x="1362678" y="0"/>
                  </a:lnTo>
                  <a:lnTo>
                    <a:pt x="113030" y="1241905"/>
                  </a:lnTo>
                  <a:lnTo>
                    <a:pt x="66704" y="1304546"/>
                  </a:lnTo>
                  <a:lnTo>
                    <a:pt x="31796" y="1374198"/>
                  </a:lnTo>
                  <a:lnTo>
                    <a:pt x="9340" y="1448803"/>
                  </a:lnTo>
                  <a:lnTo>
                    <a:pt x="0" y="1526151"/>
                  </a:lnTo>
                  <a:lnTo>
                    <a:pt x="4051" y="1603957"/>
                  </a:lnTo>
                  <a:lnTo>
                    <a:pt x="21373" y="1679917"/>
                  </a:lnTo>
                  <a:lnTo>
                    <a:pt x="51456" y="1751786"/>
                  </a:lnTo>
                  <a:lnTo>
                    <a:pt x="76358" y="1793676"/>
                  </a:lnTo>
                  <a:close/>
                </a:path>
              </a:pathLst>
            </a:custGeom>
            <a:solidFill>
              <a:srgbClr val="D1C8A8"/>
            </a:solidFill>
          </p:spPr>
          <p:txBody>
            <a:bodyPr wrap="square" lIns="0" tIns="0" rIns="0" bIns="0" rtlCol="0"/>
            <a:lstStyle/>
            <a:p>
              <a:endParaRPr/>
            </a:p>
          </p:txBody>
        </p:sp>
        <p:sp>
          <p:nvSpPr>
            <p:cNvPr id="5" name="object 5"/>
            <p:cNvSpPr/>
            <p:nvPr/>
          </p:nvSpPr>
          <p:spPr>
            <a:xfrm>
              <a:off x="15733152" y="12708"/>
              <a:ext cx="2555240" cy="4411345"/>
            </a:xfrm>
            <a:custGeom>
              <a:avLst/>
              <a:gdLst/>
              <a:ahLst/>
              <a:cxnLst/>
              <a:rect l="l" t="t" r="r" b="b"/>
              <a:pathLst>
                <a:path w="2555240" h="4411345">
                  <a:moveTo>
                    <a:pt x="2554846" y="4410729"/>
                  </a:moveTo>
                  <a:lnTo>
                    <a:pt x="2554846" y="0"/>
                  </a:lnTo>
                  <a:lnTo>
                    <a:pt x="1507182" y="0"/>
                  </a:lnTo>
                  <a:lnTo>
                    <a:pt x="109367" y="1390819"/>
                  </a:lnTo>
                  <a:lnTo>
                    <a:pt x="69828" y="1444356"/>
                  </a:lnTo>
                  <a:lnTo>
                    <a:pt x="38550" y="1503089"/>
                  </a:lnTo>
                  <a:lnTo>
                    <a:pt x="16197" y="1565778"/>
                  </a:lnTo>
                  <a:lnTo>
                    <a:pt x="3256" y="1631049"/>
                  </a:lnTo>
                  <a:lnTo>
                    <a:pt x="0" y="1697525"/>
                  </a:lnTo>
                  <a:lnTo>
                    <a:pt x="6502" y="1763748"/>
                  </a:lnTo>
                  <a:lnTo>
                    <a:pt x="22624" y="1828322"/>
                  </a:lnTo>
                  <a:lnTo>
                    <a:pt x="48011" y="1889830"/>
                  </a:lnTo>
                  <a:lnTo>
                    <a:pt x="82130" y="1946974"/>
                  </a:lnTo>
                  <a:lnTo>
                    <a:pt x="124233" y="1998503"/>
                  </a:lnTo>
                  <a:lnTo>
                    <a:pt x="2447734" y="4339019"/>
                  </a:lnTo>
                  <a:lnTo>
                    <a:pt x="2500315" y="4379763"/>
                  </a:lnTo>
                  <a:lnTo>
                    <a:pt x="2554846" y="4410729"/>
                  </a:lnTo>
                  <a:close/>
                </a:path>
              </a:pathLst>
            </a:custGeom>
            <a:solidFill>
              <a:srgbClr val="CBC3AC">
                <a:alpha val="88999"/>
              </a:srgbClr>
            </a:solidFill>
          </p:spPr>
          <p:txBody>
            <a:bodyPr wrap="square" lIns="0" tIns="0" rIns="0" bIns="0" rtlCol="0"/>
            <a:lstStyle/>
            <a:p>
              <a:endParaRPr/>
            </a:p>
          </p:txBody>
        </p:sp>
      </p:grpSp>
      <p:sp>
        <p:nvSpPr>
          <p:cNvPr id="6" name="object 6"/>
          <p:cNvSpPr txBox="1">
            <a:spLocks noGrp="1"/>
          </p:cNvSpPr>
          <p:nvPr>
            <p:ph type="title"/>
          </p:nvPr>
        </p:nvSpPr>
        <p:spPr>
          <a:xfrm>
            <a:off x="0" y="1151632"/>
            <a:ext cx="8945880" cy="1990725"/>
          </a:xfrm>
          <a:prstGeom prst="rect">
            <a:avLst/>
          </a:prstGeom>
          <a:solidFill>
            <a:srgbClr val="726242"/>
          </a:solidFill>
        </p:spPr>
        <p:txBody>
          <a:bodyPr vert="horz" wrap="square" lIns="0" tIns="427355" rIns="0" bIns="0" rtlCol="0">
            <a:spAutoFit/>
          </a:bodyPr>
          <a:lstStyle/>
          <a:p>
            <a:pPr marR="528320" algn="ctr">
              <a:lnSpc>
                <a:spcPct val="100000"/>
              </a:lnSpc>
              <a:spcBef>
                <a:spcPts val="3365"/>
              </a:spcBef>
            </a:pPr>
            <a:r>
              <a:rPr sz="6700" spc="730" dirty="0"/>
              <a:t>Reference</a:t>
            </a:r>
            <a:endParaRPr sz="6700"/>
          </a:p>
        </p:txBody>
      </p:sp>
      <p:grpSp>
        <p:nvGrpSpPr>
          <p:cNvPr id="7" name="object 7"/>
          <p:cNvGrpSpPr/>
          <p:nvPr/>
        </p:nvGrpSpPr>
        <p:grpSpPr>
          <a:xfrm>
            <a:off x="14405762" y="8023904"/>
            <a:ext cx="3882072" cy="2019677"/>
            <a:chOff x="14405109" y="8027345"/>
            <a:chExt cx="3882072" cy="2019677"/>
          </a:xfrm>
        </p:grpSpPr>
        <p:sp>
          <p:nvSpPr>
            <p:cNvPr id="8" name="object 8"/>
            <p:cNvSpPr/>
            <p:nvPr/>
          </p:nvSpPr>
          <p:spPr>
            <a:xfrm>
              <a:off x="15890056" y="8027345"/>
              <a:ext cx="2397125" cy="1314450"/>
            </a:xfrm>
            <a:custGeom>
              <a:avLst/>
              <a:gdLst/>
              <a:ahLst/>
              <a:cxnLst/>
              <a:rect l="l" t="t" r="r" b="b"/>
              <a:pathLst>
                <a:path w="2397125" h="1314450">
                  <a:moveTo>
                    <a:pt x="2396871" y="1313916"/>
                  </a:moveTo>
                  <a:lnTo>
                    <a:pt x="0" y="1313916"/>
                  </a:lnTo>
                  <a:lnTo>
                    <a:pt x="0" y="0"/>
                  </a:lnTo>
                  <a:lnTo>
                    <a:pt x="2396871" y="0"/>
                  </a:lnTo>
                  <a:lnTo>
                    <a:pt x="2396871" y="1313916"/>
                  </a:lnTo>
                  <a:close/>
                </a:path>
              </a:pathLst>
            </a:custGeom>
            <a:solidFill>
              <a:srgbClr val="CBC3AC"/>
            </a:solidFill>
          </p:spPr>
          <p:txBody>
            <a:bodyPr wrap="square" lIns="0" tIns="0" rIns="0" bIns="0" rtlCol="0"/>
            <a:lstStyle/>
            <a:p>
              <a:endParaRPr/>
            </a:p>
          </p:txBody>
        </p:sp>
        <p:pic>
          <p:nvPicPr>
            <p:cNvPr id="9" name="object 9"/>
            <p:cNvPicPr/>
            <p:nvPr/>
          </p:nvPicPr>
          <p:blipFill>
            <a:blip r:embed="rId2" cstate="print"/>
            <a:stretch>
              <a:fillRect/>
            </a:stretch>
          </p:blipFill>
          <p:spPr>
            <a:xfrm>
              <a:off x="14405109" y="9438581"/>
              <a:ext cx="3882072" cy="608441"/>
            </a:xfrm>
            <a:prstGeom prst="rect">
              <a:avLst/>
            </a:prstGeom>
          </p:spPr>
        </p:pic>
      </p:grpSp>
      <p:sp>
        <p:nvSpPr>
          <p:cNvPr id="10" name="object 10"/>
          <p:cNvSpPr txBox="1"/>
          <p:nvPr/>
        </p:nvSpPr>
        <p:spPr>
          <a:xfrm>
            <a:off x="16527417" y="8023904"/>
            <a:ext cx="1015365" cy="1168400"/>
          </a:xfrm>
          <a:prstGeom prst="rect">
            <a:avLst/>
          </a:prstGeom>
        </p:spPr>
        <p:txBody>
          <a:bodyPr vert="horz" wrap="square" lIns="0" tIns="12700" rIns="0" bIns="0" rtlCol="0">
            <a:spAutoFit/>
          </a:bodyPr>
          <a:lstStyle/>
          <a:p>
            <a:pPr marL="12700">
              <a:lnSpc>
                <a:spcPct val="100000"/>
              </a:lnSpc>
              <a:spcBef>
                <a:spcPts val="100"/>
              </a:spcBef>
            </a:pPr>
            <a:r>
              <a:rPr sz="7500" b="1" spc="-320" dirty="0">
                <a:solidFill>
                  <a:srgbClr val="F2F2E9"/>
                </a:solidFill>
                <a:latin typeface="Arial"/>
                <a:cs typeface="Arial"/>
              </a:rPr>
              <a:t>1</a:t>
            </a:r>
            <a:r>
              <a:rPr lang="en-IN" sz="7500" b="1" spc="-320" dirty="0">
                <a:solidFill>
                  <a:srgbClr val="F2F2E9"/>
                </a:solidFill>
                <a:latin typeface="Arial"/>
                <a:cs typeface="Arial"/>
              </a:rPr>
              <a:t>6</a:t>
            </a:r>
            <a:endParaRPr sz="7500" dirty="0">
              <a:latin typeface="Arial"/>
              <a:cs typeface="Arial"/>
            </a:endParaRPr>
          </a:p>
        </p:txBody>
      </p:sp>
      <p:sp>
        <p:nvSpPr>
          <p:cNvPr id="15" name="TextBox 14">
            <a:extLst>
              <a:ext uri="{FF2B5EF4-FFF2-40B4-BE49-F238E27FC236}">
                <a16:creationId xmlns:a16="http://schemas.microsoft.com/office/drawing/2014/main" id="{77B4C36A-A32E-84AD-7925-D669731898D0}"/>
              </a:ext>
            </a:extLst>
          </p:cNvPr>
          <p:cNvSpPr txBox="1"/>
          <p:nvPr/>
        </p:nvSpPr>
        <p:spPr>
          <a:xfrm>
            <a:off x="1447800" y="3456791"/>
            <a:ext cx="13697857" cy="6124754"/>
          </a:xfrm>
          <a:prstGeom prst="rect">
            <a:avLst/>
          </a:prstGeom>
          <a:noFill/>
        </p:spPr>
        <p:txBody>
          <a:bodyPr wrap="square" rtlCol="0">
            <a:spAutoFit/>
          </a:bodyPr>
          <a:lstStyle/>
          <a:p>
            <a:pPr marL="457200" indent="-457200" algn="just">
              <a:buFont typeface="Arial" panose="020B0604020202020204" pitchFamily="34" charset="0"/>
              <a:buChar char="•"/>
            </a:pPr>
            <a:r>
              <a:rPr lang="en-IN" sz="2800" b="1" i="0" dirty="0">
                <a:solidFill>
                  <a:srgbClr val="202124"/>
                </a:solidFill>
                <a:effectLst/>
                <a:latin typeface="zeitung"/>
              </a:rPr>
              <a:t>EEG Seizure Analysis Dataset:</a:t>
            </a:r>
            <a:endParaRPr lang="en-IN" sz="2800" i="0" dirty="0">
              <a:solidFill>
                <a:srgbClr val="202124"/>
              </a:solidFill>
              <a:effectLst/>
              <a:latin typeface="zeitung"/>
            </a:endParaRPr>
          </a:p>
          <a:p>
            <a:pPr algn="just"/>
            <a:r>
              <a:rPr lang="en-IN" sz="2800" i="0" dirty="0">
                <a:solidFill>
                  <a:srgbClr val="202124"/>
                </a:solidFill>
                <a:effectLst/>
                <a:latin typeface="zeitung"/>
                <a:hlinkClick r:id="rId3"/>
              </a:rPr>
              <a:t>https://www.kaggle.com/datasets/adibadea/chbmitseizuredataset</a:t>
            </a:r>
            <a:endParaRPr lang="en-IN" sz="2800" i="0" dirty="0">
              <a:solidFill>
                <a:srgbClr val="202124"/>
              </a:solidFill>
              <a:effectLst/>
              <a:latin typeface="zeitung"/>
            </a:endParaRPr>
          </a:p>
          <a:p>
            <a:pPr algn="just"/>
            <a:endParaRPr lang="en-IN" sz="2800" dirty="0">
              <a:solidFill>
                <a:srgbClr val="202124"/>
              </a:solidFill>
              <a:latin typeface="zeitung"/>
            </a:endParaRPr>
          </a:p>
          <a:p>
            <a:pPr marL="457200" indent="-457200" algn="just">
              <a:buFont typeface="Arial" panose="020B0604020202020204" pitchFamily="34" charset="0"/>
              <a:buChar char="•"/>
            </a:pPr>
            <a:r>
              <a:rPr lang="en-US" sz="2800" b="1" i="0" dirty="0">
                <a:solidFill>
                  <a:srgbClr val="202124"/>
                </a:solidFill>
                <a:effectLst/>
                <a:latin typeface="zeitung"/>
              </a:rPr>
              <a:t>CHB-MIT Scalp EEG Database | Seizure Only:</a:t>
            </a:r>
          </a:p>
          <a:p>
            <a:pPr algn="just"/>
            <a:r>
              <a:rPr lang="en-IN" sz="2800" i="0" dirty="0">
                <a:solidFill>
                  <a:srgbClr val="202124"/>
                </a:solidFill>
                <a:effectLst/>
                <a:latin typeface="zeitung"/>
                <a:hlinkClick r:id="rId4"/>
              </a:rPr>
              <a:t>https://www.kaggle.com/datasets/werus23/chb-mit-scalp-eeg-database-seizure-only</a:t>
            </a:r>
            <a:endParaRPr lang="en-IN" sz="2800" i="0" dirty="0">
              <a:solidFill>
                <a:srgbClr val="202124"/>
              </a:solidFill>
              <a:effectLst/>
              <a:latin typeface="zeitung"/>
            </a:endParaRPr>
          </a:p>
          <a:p>
            <a:pPr algn="just"/>
            <a:endParaRPr lang="en-IN" sz="2800" dirty="0">
              <a:solidFill>
                <a:srgbClr val="202124"/>
              </a:solidFill>
              <a:latin typeface="zeitung"/>
            </a:endParaRPr>
          </a:p>
          <a:p>
            <a:pPr marL="457200" indent="-457200" algn="just">
              <a:buFont typeface="Arial" panose="020B0604020202020204" pitchFamily="34" charset="0"/>
              <a:buChar char="•"/>
            </a:pPr>
            <a:r>
              <a:rPr lang="en-IN" sz="2800" i="0" dirty="0">
                <a:solidFill>
                  <a:srgbClr val="202124"/>
                </a:solidFill>
                <a:effectLst/>
                <a:latin typeface="zeitung"/>
              </a:rPr>
              <a:t>A hybrid CNN-Bi-LSTM model with feature fusion for accurate epilepsy seizure detection-</a:t>
            </a:r>
            <a:r>
              <a:rPr lang="en-IN" sz="2800" i="0" dirty="0" err="1">
                <a:solidFill>
                  <a:srgbClr val="202124"/>
                </a:solidFill>
                <a:effectLst/>
                <a:latin typeface="zeitung"/>
              </a:rPr>
              <a:t>Xiaoshuai</a:t>
            </a:r>
            <a:r>
              <a:rPr lang="en-IN" sz="2800" i="0" dirty="0">
                <a:solidFill>
                  <a:srgbClr val="202124"/>
                </a:solidFill>
                <a:effectLst/>
                <a:latin typeface="zeitung"/>
              </a:rPr>
              <a:t> Cao1 , </a:t>
            </a:r>
            <a:r>
              <a:rPr lang="en-IN" sz="2800" i="0" dirty="0" err="1">
                <a:solidFill>
                  <a:srgbClr val="202124"/>
                </a:solidFill>
                <a:effectLst/>
                <a:latin typeface="zeitung"/>
              </a:rPr>
              <a:t>Shaojie</a:t>
            </a:r>
            <a:r>
              <a:rPr lang="en-IN" sz="2800" i="0" dirty="0">
                <a:solidFill>
                  <a:srgbClr val="202124"/>
                </a:solidFill>
                <a:effectLst/>
                <a:latin typeface="zeitung"/>
              </a:rPr>
              <a:t> Zheng2 , </a:t>
            </a:r>
            <a:r>
              <a:rPr lang="en-IN" sz="2800" i="0" dirty="0" err="1">
                <a:solidFill>
                  <a:srgbClr val="202124"/>
                </a:solidFill>
                <a:effectLst/>
                <a:latin typeface="zeitung"/>
              </a:rPr>
              <a:t>Jincan</a:t>
            </a:r>
            <a:r>
              <a:rPr lang="en-IN" sz="2800" i="0" dirty="0">
                <a:solidFill>
                  <a:srgbClr val="202124"/>
                </a:solidFill>
                <a:effectLst/>
                <a:latin typeface="zeitung"/>
              </a:rPr>
              <a:t> Zhang2 , Wenna Chen1 and </a:t>
            </a:r>
            <a:r>
              <a:rPr lang="en-IN" sz="2800" i="0" dirty="0" err="1">
                <a:solidFill>
                  <a:srgbClr val="202124"/>
                </a:solidFill>
                <a:effectLst/>
                <a:latin typeface="zeitung"/>
              </a:rPr>
              <a:t>Ganqin</a:t>
            </a:r>
            <a:r>
              <a:rPr lang="en-IN" sz="2800" i="0" dirty="0">
                <a:solidFill>
                  <a:srgbClr val="202124"/>
                </a:solidFill>
                <a:effectLst/>
                <a:latin typeface="zeitung"/>
              </a:rPr>
              <a:t> Du1</a:t>
            </a:r>
          </a:p>
          <a:p>
            <a:pPr marL="457200" indent="-457200" algn="just">
              <a:buFont typeface="Arial" panose="020B0604020202020204" pitchFamily="34" charset="0"/>
              <a:buChar char="•"/>
            </a:pPr>
            <a:endParaRPr lang="en-IN" sz="2800" i="0" dirty="0">
              <a:solidFill>
                <a:srgbClr val="202124"/>
              </a:solidFill>
              <a:effectLst/>
              <a:latin typeface="zeitung"/>
            </a:endParaRPr>
          </a:p>
          <a:p>
            <a:pPr marL="457200" indent="-457200" algn="just">
              <a:buFont typeface="Arial" panose="020B0604020202020204" pitchFamily="34" charset="0"/>
              <a:buChar char="•"/>
            </a:pPr>
            <a:r>
              <a:rPr lang="en-IN" sz="2800" i="0" dirty="0">
                <a:solidFill>
                  <a:srgbClr val="202124"/>
                </a:solidFill>
                <a:effectLst/>
                <a:latin typeface="zeitung"/>
              </a:rPr>
              <a:t>Epileptic Seizures Detection Using Deep Learning Techniques: A Review-Afshin </a:t>
            </a:r>
            <a:r>
              <a:rPr lang="en-IN" sz="2800" i="0" dirty="0" err="1">
                <a:solidFill>
                  <a:srgbClr val="202124"/>
                </a:solidFill>
                <a:effectLst/>
                <a:latin typeface="zeitung"/>
              </a:rPr>
              <a:t>Shoeibi</a:t>
            </a:r>
            <a:r>
              <a:rPr lang="en-IN" sz="2800" i="0" dirty="0">
                <a:solidFill>
                  <a:srgbClr val="202124"/>
                </a:solidFill>
                <a:effectLst/>
                <a:latin typeface="zeitung"/>
              </a:rPr>
              <a:t>  , Marjane </a:t>
            </a:r>
            <a:r>
              <a:rPr lang="en-IN" sz="2800" i="0" dirty="0" err="1">
                <a:solidFill>
                  <a:srgbClr val="202124"/>
                </a:solidFill>
                <a:effectLst/>
                <a:latin typeface="zeitung"/>
              </a:rPr>
              <a:t>Khodatars</a:t>
            </a:r>
            <a:r>
              <a:rPr lang="en-IN" sz="2800" i="0" dirty="0">
                <a:solidFill>
                  <a:srgbClr val="202124"/>
                </a:solidFill>
                <a:effectLst/>
                <a:latin typeface="zeitung"/>
              </a:rPr>
              <a:t> , Navid Ghassemi , Mahboobeh Jafari , Parisa </a:t>
            </a:r>
            <a:r>
              <a:rPr lang="en-IN" sz="2800" i="0" dirty="0" err="1">
                <a:solidFill>
                  <a:srgbClr val="202124"/>
                </a:solidFill>
                <a:effectLst/>
                <a:latin typeface="zeitung"/>
              </a:rPr>
              <a:t>Moridian</a:t>
            </a:r>
            <a:r>
              <a:rPr lang="en-IN" sz="2800" i="0" dirty="0">
                <a:solidFill>
                  <a:srgbClr val="202124"/>
                </a:solidFill>
                <a:effectLst/>
                <a:latin typeface="zeitung"/>
              </a:rPr>
              <a:t>, </a:t>
            </a:r>
            <a:r>
              <a:rPr lang="en-IN" sz="2800" i="0" dirty="0" err="1">
                <a:solidFill>
                  <a:srgbClr val="202124"/>
                </a:solidFill>
                <a:effectLst/>
                <a:latin typeface="zeitung"/>
              </a:rPr>
              <a:t>Roohallah</a:t>
            </a:r>
            <a:r>
              <a:rPr lang="en-IN" sz="2800" i="0" dirty="0">
                <a:solidFill>
                  <a:srgbClr val="202124"/>
                </a:solidFill>
                <a:effectLst/>
                <a:latin typeface="zeitung"/>
              </a:rPr>
              <a:t> </a:t>
            </a:r>
            <a:r>
              <a:rPr lang="en-IN" sz="2800" i="0" dirty="0" err="1">
                <a:solidFill>
                  <a:srgbClr val="202124"/>
                </a:solidFill>
                <a:effectLst/>
                <a:latin typeface="zeitung"/>
              </a:rPr>
              <a:t>Alizadehsani</a:t>
            </a:r>
            <a:r>
              <a:rPr lang="en-IN" sz="2800" i="0" dirty="0">
                <a:solidFill>
                  <a:srgbClr val="202124"/>
                </a:solidFill>
                <a:effectLst/>
                <a:latin typeface="zeitung"/>
              </a:rPr>
              <a:t> , Maryam </a:t>
            </a:r>
            <a:r>
              <a:rPr lang="en-IN" sz="2800" i="0" dirty="0" err="1">
                <a:solidFill>
                  <a:srgbClr val="202124"/>
                </a:solidFill>
                <a:effectLst/>
                <a:latin typeface="zeitung"/>
              </a:rPr>
              <a:t>Panahiazar</a:t>
            </a:r>
            <a:r>
              <a:rPr lang="en-IN" sz="2800" i="0" dirty="0">
                <a:solidFill>
                  <a:srgbClr val="202124"/>
                </a:solidFill>
                <a:effectLst/>
                <a:latin typeface="zeitung"/>
              </a:rPr>
              <a:t>  , Fahime </a:t>
            </a:r>
            <a:r>
              <a:rPr lang="en-IN" sz="2800" i="0" dirty="0" err="1">
                <a:solidFill>
                  <a:srgbClr val="202124"/>
                </a:solidFill>
                <a:effectLst/>
                <a:latin typeface="zeitung"/>
              </a:rPr>
              <a:t>Khozeimeh</a:t>
            </a:r>
            <a:r>
              <a:rPr lang="en-IN" sz="2800" i="0" dirty="0">
                <a:solidFill>
                  <a:srgbClr val="202124"/>
                </a:solidFill>
                <a:effectLst/>
                <a:latin typeface="zeitung"/>
              </a:rPr>
              <a:t>  , Assef Zare , Hossein Hosseini-Nejad  , Abbas Khosravi , Amir F. Atiya , Diba </a:t>
            </a:r>
            <a:r>
              <a:rPr lang="en-IN" sz="2800" i="0" dirty="0" err="1">
                <a:solidFill>
                  <a:srgbClr val="202124"/>
                </a:solidFill>
                <a:effectLst/>
                <a:latin typeface="zeitung"/>
              </a:rPr>
              <a:t>Aminshahidi</a:t>
            </a:r>
            <a:r>
              <a:rPr lang="en-IN" sz="2800" i="0" dirty="0">
                <a:solidFill>
                  <a:srgbClr val="202124"/>
                </a:solidFill>
                <a:effectLst/>
                <a:latin typeface="zeitung"/>
              </a:rPr>
              <a:t> , Sadiq Hussain , </a:t>
            </a:r>
            <a:r>
              <a:rPr lang="en-IN" sz="2800" i="0" dirty="0" err="1">
                <a:solidFill>
                  <a:srgbClr val="202124"/>
                </a:solidFill>
                <a:effectLst/>
                <a:latin typeface="zeitung"/>
              </a:rPr>
              <a:t>Modjtaba</a:t>
            </a:r>
            <a:r>
              <a:rPr lang="en-IN" sz="2800" i="0" dirty="0">
                <a:solidFill>
                  <a:srgbClr val="202124"/>
                </a:solidFill>
                <a:effectLst/>
                <a:latin typeface="zeitung"/>
              </a:rPr>
              <a:t> Rouhani , Saeid </a:t>
            </a:r>
            <a:r>
              <a:rPr lang="en-IN" sz="2800" i="0" dirty="0" err="1">
                <a:solidFill>
                  <a:srgbClr val="202124"/>
                </a:solidFill>
                <a:effectLst/>
                <a:latin typeface="zeitung"/>
              </a:rPr>
              <a:t>Nahavandi</a:t>
            </a:r>
            <a:r>
              <a:rPr lang="en-IN" sz="2800" i="0" dirty="0">
                <a:solidFill>
                  <a:srgbClr val="202124"/>
                </a:solidFill>
                <a:effectLst/>
                <a:latin typeface="zeitung"/>
              </a:rPr>
              <a:t>  and </a:t>
            </a:r>
            <a:r>
              <a:rPr lang="en-IN" sz="2800" i="0" dirty="0" err="1">
                <a:solidFill>
                  <a:srgbClr val="202124"/>
                </a:solidFill>
                <a:effectLst/>
                <a:latin typeface="zeitung"/>
              </a:rPr>
              <a:t>Udyavara</a:t>
            </a:r>
            <a:r>
              <a:rPr lang="en-IN" sz="2800" i="0" dirty="0">
                <a:solidFill>
                  <a:srgbClr val="202124"/>
                </a:solidFill>
                <a:effectLst/>
                <a:latin typeface="zeitung"/>
              </a:rPr>
              <a:t> Rajendra Acharya.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88000" cy="9245754"/>
            <a:chOff x="0" y="12744"/>
            <a:chExt cx="18288000" cy="9245754"/>
          </a:xfrm>
        </p:grpSpPr>
        <p:sp>
          <p:nvSpPr>
            <p:cNvPr id="3" name="object 3"/>
            <p:cNvSpPr/>
            <p:nvPr/>
          </p:nvSpPr>
          <p:spPr>
            <a:xfrm>
              <a:off x="0" y="7789108"/>
              <a:ext cx="18288000" cy="1469390"/>
            </a:xfrm>
            <a:custGeom>
              <a:avLst/>
              <a:gdLst/>
              <a:ahLst/>
              <a:cxnLst/>
              <a:rect l="l" t="t" r="r" b="b"/>
              <a:pathLst>
                <a:path w="18288000" h="1469390">
                  <a:moveTo>
                    <a:pt x="18287999" y="1469191"/>
                  </a:moveTo>
                  <a:lnTo>
                    <a:pt x="0" y="1469191"/>
                  </a:lnTo>
                  <a:lnTo>
                    <a:pt x="0" y="0"/>
                  </a:lnTo>
                  <a:lnTo>
                    <a:pt x="18287999" y="0"/>
                  </a:lnTo>
                  <a:lnTo>
                    <a:pt x="18287999" y="1469191"/>
                  </a:lnTo>
                  <a:close/>
                </a:path>
              </a:pathLst>
            </a:custGeom>
            <a:solidFill>
              <a:srgbClr val="726242"/>
            </a:solidFill>
          </p:spPr>
          <p:txBody>
            <a:bodyPr wrap="square" lIns="0" tIns="0" rIns="0" bIns="0" rtlCol="0"/>
            <a:lstStyle/>
            <a:p>
              <a:endParaRPr/>
            </a:p>
          </p:txBody>
        </p:sp>
        <p:pic>
          <p:nvPicPr>
            <p:cNvPr id="4" name="object 4"/>
            <p:cNvPicPr/>
            <p:nvPr/>
          </p:nvPicPr>
          <p:blipFill>
            <a:blip r:embed="rId2" cstate="print"/>
            <a:stretch>
              <a:fillRect/>
            </a:stretch>
          </p:blipFill>
          <p:spPr>
            <a:xfrm>
              <a:off x="7467600" y="7484887"/>
              <a:ext cx="3882072" cy="795557"/>
            </a:xfrm>
            <a:prstGeom prst="rect">
              <a:avLst/>
            </a:prstGeom>
          </p:spPr>
        </p:pic>
        <p:sp>
          <p:nvSpPr>
            <p:cNvPr id="5" name="object 5"/>
            <p:cNvSpPr/>
            <p:nvPr/>
          </p:nvSpPr>
          <p:spPr>
            <a:xfrm>
              <a:off x="0" y="12744"/>
              <a:ext cx="3960495" cy="7765415"/>
            </a:xfrm>
            <a:custGeom>
              <a:avLst/>
              <a:gdLst/>
              <a:ahLst/>
              <a:cxnLst/>
              <a:rect l="l" t="t" r="r" b="b"/>
              <a:pathLst>
                <a:path w="3960495" h="7765415">
                  <a:moveTo>
                    <a:pt x="579677" y="7765050"/>
                  </a:moveTo>
                  <a:lnTo>
                    <a:pt x="0" y="7765050"/>
                  </a:lnTo>
                  <a:lnTo>
                    <a:pt x="0" y="0"/>
                  </a:lnTo>
                  <a:lnTo>
                    <a:pt x="251048" y="0"/>
                  </a:lnTo>
                  <a:lnTo>
                    <a:pt x="3735770" y="3465213"/>
                  </a:lnTo>
                  <a:lnTo>
                    <a:pt x="3787758" y="3525431"/>
                  </a:lnTo>
                  <a:lnTo>
                    <a:pt x="3833624" y="3590434"/>
                  </a:lnTo>
                  <a:lnTo>
                    <a:pt x="3872930" y="3659601"/>
                  </a:lnTo>
                  <a:lnTo>
                    <a:pt x="3905302" y="3732272"/>
                  </a:lnTo>
                  <a:lnTo>
                    <a:pt x="3930431" y="3807755"/>
                  </a:lnTo>
                  <a:lnTo>
                    <a:pt x="3948076" y="3885329"/>
                  </a:lnTo>
                  <a:lnTo>
                    <a:pt x="3958071" y="3964254"/>
                  </a:lnTo>
                  <a:lnTo>
                    <a:pt x="3960319" y="4043777"/>
                  </a:lnTo>
                  <a:lnTo>
                    <a:pt x="3954799" y="4123141"/>
                  </a:lnTo>
                  <a:lnTo>
                    <a:pt x="3941564" y="4201587"/>
                  </a:lnTo>
                  <a:lnTo>
                    <a:pt x="3920740" y="4278368"/>
                  </a:lnTo>
                  <a:lnTo>
                    <a:pt x="3892524" y="4352752"/>
                  </a:lnTo>
                  <a:lnTo>
                    <a:pt x="3857189" y="4424030"/>
                  </a:lnTo>
                  <a:lnTo>
                    <a:pt x="3815068" y="4491520"/>
                  </a:lnTo>
                  <a:lnTo>
                    <a:pt x="3766565" y="4554579"/>
                  </a:lnTo>
                  <a:lnTo>
                    <a:pt x="3726279" y="4598598"/>
                  </a:lnTo>
                  <a:lnTo>
                    <a:pt x="579677" y="7765050"/>
                  </a:lnTo>
                  <a:close/>
                </a:path>
              </a:pathLst>
            </a:custGeom>
            <a:solidFill>
              <a:srgbClr val="E3DBBF"/>
            </a:solidFill>
          </p:spPr>
          <p:txBody>
            <a:bodyPr wrap="square" lIns="0" tIns="0" rIns="0" bIns="0" rtlCol="0"/>
            <a:lstStyle/>
            <a:p>
              <a:endParaRPr/>
            </a:p>
          </p:txBody>
        </p:sp>
        <p:sp>
          <p:nvSpPr>
            <p:cNvPr id="6" name="object 6"/>
            <p:cNvSpPr/>
            <p:nvPr/>
          </p:nvSpPr>
          <p:spPr>
            <a:xfrm>
              <a:off x="0" y="5834158"/>
              <a:ext cx="1515110" cy="1943735"/>
            </a:xfrm>
            <a:custGeom>
              <a:avLst/>
              <a:gdLst/>
              <a:ahLst/>
              <a:cxnLst/>
              <a:rect l="l" t="t" r="r" b="b"/>
              <a:pathLst>
                <a:path w="1515110" h="1943734">
                  <a:moveTo>
                    <a:pt x="1438375" y="1943637"/>
                  </a:moveTo>
                  <a:lnTo>
                    <a:pt x="0" y="1943637"/>
                  </a:lnTo>
                  <a:lnTo>
                    <a:pt x="0" y="0"/>
                  </a:lnTo>
                  <a:lnTo>
                    <a:pt x="1401774" y="1392916"/>
                  </a:lnTo>
                  <a:lnTo>
                    <a:pt x="1448012" y="1455437"/>
                  </a:lnTo>
                  <a:lnTo>
                    <a:pt x="1482853" y="1524957"/>
                  </a:lnTo>
                  <a:lnTo>
                    <a:pt x="1505266" y="1599420"/>
                  </a:lnTo>
                  <a:lnTo>
                    <a:pt x="1514589" y="1676621"/>
                  </a:lnTo>
                  <a:lnTo>
                    <a:pt x="1510545" y="1754278"/>
                  </a:lnTo>
                  <a:lnTo>
                    <a:pt x="1493256" y="1830094"/>
                  </a:lnTo>
                  <a:lnTo>
                    <a:pt x="1463231" y="1901826"/>
                  </a:lnTo>
                  <a:lnTo>
                    <a:pt x="1438375" y="1943637"/>
                  </a:lnTo>
                  <a:close/>
                </a:path>
              </a:pathLst>
            </a:custGeom>
            <a:solidFill>
              <a:srgbClr val="D1C8A8"/>
            </a:solidFill>
          </p:spPr>
          <p:txBody>
            <a:bodyPr wrap="square" lIns="0" tIns="0" rIns="0" bIns="0" rtlCol="0"/>
            <a:lstStyle/>
            <a:p>
              <a:endParaRPr/>
            </a:p>
          </p:txBody>
        </p:sp>
        <p:sp>
          <p:nvSpPr>
            <p:cNvPr id="7" name="object 7"/>
            <p:cNvSpPr/>
            <p:nvPr/>
          </p:nvSpPr>
          <p:spPr>
            <a:xfrm>
              <a:off x="0" y="12744"/>
              <a:ext cx="2705100" cy="4445635"/>
            </a:xfrm>
            <a:custGeom>
              <a:avLst/>
              <a:gdLst/>
              <a:ahLst/>
              <a:cxnLst/>
              <a:rect l="l" t="t" r="r" b="b"/>
              <a:pathLst>
                <a:path w="2705100" h="4445635">
                  <a:moveTo>
                    <a:pt x="0" y="4445139"/>
                  </a:moveTo>
                  <a:lnTo>
                    <a:pt x="0" y="0"/>
                  </a:lnTo>
                  <a:lnTo>
                    <a:pt x="1200175" y="0"/>
                  </a:lnTo>
                  <a:lnTo>
                    <a:pt x="2595329" y="1388171"/>
                  </a:lnTo>
                  <a:lnTo>
                    <a:pt x="2634793" y="1441607"/>
                  </a:lnTo>
                  <a:lnTo>
                    <a:pt x="2666011" y="1500228"/>
                  </a:lnTo>
                  <a:lnTo>
                    <a:pt x="2688322" y="1562797"/>
                  </a:lnTo>
                  <a:lnTo>
                    <a:pt x="2701238" y="1627945"/>
                  </a:lnTo>
                  <a:lnTo>
                    <a:pt x="2704488" y="1694294"/>
                  </a:lnTo>
                  <a:lnTo>
                    <a:pt x="2697998" y="1760391"/>
                  </a:lnTo>
                  <a:lnTo>
                    <a:pt x="2681907" y="1824841"/>
                  </a:lnTo>
                  <a:lnTo>
                    <a:pt x="2656568" y="1886232"/>
                  </a:lnTo>
                  <a:lnTo>
                    <a:pt x="2622514" y="1943268"/>
                  </a:lnTo>
                  <a:lnTo>
                    <a:pt x="2580491" y="1994699"/>
                  </a:lnTo>
                  <a:lnTo>
                    <a:pt x="261413" y="4330760"/>
                  </a:lnTo>
                  <a:lnTo>
                    <a:pt x="208932" y="4371426"/>
                  </a:lnTo>
                  <a:lnTo>
                    <a:pt x="151077" y="4403996"/>
                  </a:lnTo>
                  <a:lnTo>
                    <a:pt x="89087" y="4427772"/>
                  </a:lnTo>
                  <a:lnTo>
                    <a:pt x="24291" y="4442245"/>
                  </a:lnTo>
                  <a:lnTo>
                    <a:pt x="0" y="4445139"/>
                  </a:lnTo>
                  <a:close/>
                </a:path>
              </a:pathLst>
            </a:custGeom>
            <a:solidFill>
              <a:srgbClr val="CBC3AC">
                <a:alpha val="88999"/>
              </a:srgbClr>
            </a:solidFill>
          </p:spPr>
          <p:txBody>
            <a:bodyPr wrap="square" lIns="0" tIns="0" rIns="0" bIns="0" rtlCol="0"/>
            <a:lstStyle/>
            <a:p>
              <a:endParaRPr/>
            </a:p>
          </p:txBody>
        </p:sp>
      </p:grpSp>
      <p:sp>
        <p:nvSpPr>
          <p:cNvPr id="8" name="object 8"/>
          <p:cNvSpPr txBox="1">
            <a:spLocks noGrp="1"/>
          </p:cNvSpPr>
          <p:nvPr>
            <p:ph type="title"/>
          </p:nvPr>
        </p:nvSpPr>
        <p:spPr>
          <a:xfrm>
            <a:off x="4029119" y="3069577"/>
            <a:ext cx="9697720" cy="1978025"/>
          </a:xfrm>
          <a:prstGeom prst="rect">
            <a:avLst/>
          </a:prstGeom>
        </p:spPr>
        <p:txBody>
          <a:bodyPr vert="horz" wrap="square" lIns="0" tIns="13970" rIns="0" bIns="0" rtlCol="0">
            <a:spAutoFit/>
          </a:bodyPr>
          <a:lstStyle/>
          <a:p>
            <a:pPr marL="12700">
              <a:lnSpc>
                <a:spcPct val="100000"/>
              </a:lnSpc>
              <a:spcBef>
                <a:spcPts val="110"/>
              </a:spcBef>
            </a:pPr>
            <a:r>
              <a:rPr sz="12800" spc="1590" dirty="0">
                <a:solidFill>
                  <a:srgbClr val="443F2A"/>
                </a:solidFill>
              </a:rPr>
              <a:t>Thank</a:t>
            </a:r>
            <a:r>
              <a:rPr sz="12800" spc="285" dirty="0">
                <a:solidFill>
                  <a:srgbClr val="443F2A"/>
                </a:solidFill>
              </a:rPr>
              <a:t> </a:t>
            </a:r>
            <a:r>
              <a:rPr sz="12800" spc="665" dirty="0">
                <a:solidFill>
                  <a:srgbClr val="443F2A"/>
                </a:solidFill>
              </a:rPr>
              <a:t>You</a:t>
            </a:r>
            <a:endParaRPr sz="1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24394" y="2564211"/>
            <a:ext cx="12458065" cy="6306278"/>
          </a:xfrm>
          <a:prstGeom prst="rect">
            <a:avLst/>
          </a:prstGeom>
        </p:spPr>
        <p:txBody>
          <a:bodyPr vert="horz" wrap="square" lIns="0" tIns="12700" rIns="0" bIns="0" rtlCol="0">
            <a:spAutoFit/>
          </a:bodyPr>
          <a:lstStyle/>
          <a:p>
            <a:pPr marL="12700" marR="5080" indent="-12065" algn="just">
              <a:lnSpc>
                <a:spcPct val="114100"/>
              </a:lnSpc>
              <a:spcBef>
                <a:spcPts val="100"/>
              </a:spcBef>
              <a:buSzPct val="58695"/>
              <a:buChar char="•"/>
              <a:tabLst>
                <a:tab pos="104139" algn="l"/>
              </a:tabLst>
            </a:pPr>
            <a:r>
              <a:rPr sz="2300" dirty="0">
                <a:solidFill>
                  <a:schemeClr val="tx1"/>
                </a:solidFill>
                <a:latin typeface="Trebuchet MS"/>
                <a:cs typeface="Trebuchet MS"/>
              </a:rPr>
              <a:t>	</a:t>
            </a:r>
            <a:r>
              <a:rPr sz="2400" dirty="0">
                <a:solidFill>
                  <a:schemeClr val="tx1"/>
                </a:solidFill>
                <a:latin typeface="Trebuchet MS"/>
                <a:cs typeface="Trebuchet MS"/>
              </a:rPr>
              <a:t>Epileptic</a:t>
            </a:r>
            <a:r>
              <a:rPr sz="2400" spc="85" dirty="0">
                <a:solidFill>
                  <a:schemeClr val="tx1"/>
                </a:solidFill>
                <a:latin typeface="Trebuchet MS"/>
                <a:cs typeface="Trebuchet MS"/>
              </a:rPr>
              <a:t> </a:t>
            </a:r>
            <a:r>
              <a:rPr sz="2400" spc="45" dirty="0">
                <a:solidFill>
                  <a:schemeClr val="tx1"/>
                </a:solidFill>
                <a:latin typeface="Trebuchet MS"/>
                <a:cs typeface="Trebuchet MS"/>
              </a:rPr>
              <a:t>seizures</a:t>
            </a:r>
            <a:r>
              <a:rPr sz="2400" spc="85" dirty="0">
                <a:solidFill>
                  <a:schemeClr val="tx1"/>
                </a:solidFill>
                <a:latin typeface="Trebuchet MS"/>
                <a:cs typeface="Trebuchet MS"/>
              </a:rPr>
              <a:t> </a:t>
            </a:r>
            <a:r>
              <a:rPr sz="2400" spc="80" dirty="0">
                <a:solidFill>
                  <a:schemeClr val="tx1"/>
                </a:solidFill>
                <a:latin typeface="Trebuchet MS"/>
                <a:cs typeface="Trebuchet MS"/>
              </a:rPr>
              <a:t>are</a:t>
            </a:r>
            <a:r>
              <a:rPr sz="2400" spc="90" dirty="0">
                <a:solidFill>
                  <a:schemeClr val="tx1"/>
                </a:solidFill>
                <a:latin typeface="Trebuchet MS"/>
                <a:cs typeface="Trebuchet MS"/>
              </a:rPr>
              <a:t> </a:t>
            </a:r>
            <a:r>
              <a:rPr sz="2400" spc="65" dirty="0">
                <a:solidFill>
                  <a:schemeClr val="tx1"/>
                </a:solidFill>
                <a:latin typeface="Trebuchet MS"/>
                <a:cs typeface="Trebuchet MS"/>
              </a:rPr>
              <a:t>sudden,</a:t>
            </a:r>
            <a:r>
              <a:rPr sz="2400" spc="85" dirty="0">
                <a:solidFill>
                  <a:schemeClr val="tx1"/>
                </a:solidFill>
                <a:latin typeface="Trebuchet MS"/>
                <a:cs typeface="Trebuchet MS"/>
              </a:rPr>
              <a:t> </a:t>
            </a:r>
            <a:r>
              <a:rPr sz="2400" spc="55" dirty="0">
                <a:solidFill>
                  <a:schemeClr val="tx1"/>
                </a:solidFill>
                <a:latin typeface="Trebuchet MS"/>
                <a:cs typeface="Trebuchet MS"/>
              </a:rPr>
              <a:t>uncontrolled</a:t>
            </a:r>
            <a:r>
              <a:rPr sz="2400" spc="85" dirty="0">
                <a:solidFill>
                  <a:schemeClr val="tx1"/>
                </a:solidFill>
                <a:latin typeface="Trebuchet MS"/>
                <a:cs typeface="Trebuchet MS"/>
              </a:rPr>
              <a:t> </a:t>
            </a:r>
            <a:r>
              <a:rPr sz="2400" dirty="0">
                <a:solidFill>
                  <a:schemeClr val="tx1"/>
                </a:solidFill>
                <a:latin typeface="Trebuchet MS"/>
                <a:cs typeface="Trebuchet MS"/>
              </a:rPr>
              <a:t>electrical</a:t>
            </a:r>
            <a:r>
              <a:rPr sz="2400" spc="90" dirty="0">
                <a:solidFill>
                  <a:schemeClr val="tx1"/>
                </a:solidFill>
                <a:latin typeface="Trebuchet MS"/>
                <a:cs typeface="Trebuchet MS"/>
              </a:rPr>
              <a:t> </a:t>
            </a:r>
            <a:r>
              <a:rPr sz="2400" spc="100" dirty="0">
                <a:solidFill>
                  <a:schemeClr val="tx1"/>
                </a:solidFill>
                <a:latin typeface="Trebuchet MS"/>
                <a:cs typeface="Trebuchet MS"/>
              </a:rPr>
              <a:t>disturbances</a:t>
            </a:r>
            <a:r>
              <a:rPr sz="2400" spc="85" dirty="0">
                <a:solidFill>
                  <a:schemeClr val="tx1"/>
                </a:solidFill>
                <a:latin typeface="Trebuchet MS"/>
                <a:cs typeface="Trebuchet MS"/>
              </a:rPr>
              <a:t> </a:t>
            </a:r>
            <a:r>
              <a:rPr sz="2400" dirty="0">
                <a:solidFill>
                  <a:schemeClr val="tx1"/>
                </a:solidFill>
                <a:latin typeface="Trebuchet MS"/>
                <a:cs typeface="Trebuchet MS"/>
              </a:rPr>
              <a:t>in</a:t>
            </a:r>
            <a:r>
              <a:rPr sz="2400" spc="85" dirty="0">
                <a:solidFill>
                  <a:schemeClr val="tx1"/>
                </a:solidFill>
                <a:latin typeface="Trebuchet MS"/>
                <a:cs typeface="Trebuchet MS"/>
              </a:rPr>
              <a:t> </a:t>
            </a:r>
            <a:r>
              <a:rPr sz="2400" spc="60" dirty="0">
                <a:solidFill>
                  <a:schemeClr val="tx1"/>
                </a:solidFill>
                <a:latin typeface="Trebuchet MS"/>
                <a:cs typeface="Trebuchet MS"/>
              </a:rPr>
              <a:t>the</a:t>
            </a:r>
            <a:r>
              <a:rPr sz="2400" spc="90" dirty="0">
                <a:solidFill>
                  <a:schemeClr val="tx1"/>
                </a:solidFill>
                <a:latin typeface="Trebuchet MS"/>
                <a:cs typeface="Trebuchet MS"/>
              </a:rPr>
              <a:t> brain</a:t>
            </a:r>
            <a:r>
              <a:rPr sz="2400" spc="85" dirty="0">
                <a:solidFill>
                  <a:schemeClr val="tx1"/>
                </a:solidFill>
                <a:latin typeface="Trebuchet MS"/>
                <a:cs typeface="Trebuchet MS"/>
              </a:rPr>
              <a:t> that </a:t>
            </a:r>
            <a:r>
              <a:rPr sz="2400" spc="155" dirty="0">
                <a:solidFill>
                  <a:schemeClr val="tx1"/>
                </a:solidFill>
                <a:latin typeface="Trebuchet MS"/>
                <a:cs typeface="Trebuchet MS"/>
              </a:rPr>
              <a:t>can </a:t>
            </a:r>
            <a:r>
              <a:rPr sz="2400" spc="135" dirty="0">
                <a:solidFill>
                  <a:schemeClr val="tx1"/>
                </a:solidFill>
                <a:latin typeface="Trebuchet MS"/>
                <a:cs typeface="Trebuchet MS"/>
              </a:rPr>
              <a:t>cause</a:t>
            </a:r>
            <a:r>
              <a:rPr sz="2400" spc="-75" dirty="0">
                <a:solidFill>
                  <a:schemeClr val="tx1"/>
                </a:solidFill>
                <a:latin typeface="Trebuchet MS"/>
                <a:cs typeface="Trebuchet MS"/>
              </a:rPr>
              <a:t> </a:t>
            </a:r>
            <a:r>
              <a:rPr sz="2400" spc="65" dirty="0">
                <a:solidFill>
                  <a:schemeClr val="tx1"/>
                </a:solidFill>
                <a:latin typeface="Trebuchet MS"/>
                <a:cs typeface="Trebuchet MS"/>
              </a:rPr>
              <a:t>various</a:t>
            </a:r>
            <a:r>
              <a:rPr sz="2400" spc="-75" dirty="0">
                <a:solidFill>
                  <a:schemeClr val="tx1"/>
                </a:solidFill>
                <a:latin typeface="Trebuchet MS"/>
                <a:cs typeface="Trebuchet MS"/>
              </a:rPr>
              <a:t> </a:t>
            </a:r>
            <a:r>
              <a:rPr sz="2400" spc="90" dirty="0">
                <a:solidFill>
                  <a:schemeClr val="tx1"/>
                </a:solidFill>
                <a:latin typeface="Trebuchet MS"/>
                <a:cs typeface="Trebuchet MS"/>
              </a:rPr>
              <a:t>symptoms,</a:t>
            </a:r>
            <a:r>
              <a:rPr sz="2400" spc="-75" dirty="0">
                <a:solidFill>
                  <a:schemeClr val="tx1"/>
                </a:solidFill>
                <a:latin typeface="Trebuchet MS"/>
                <a:cs typeface="Trebuchet MS"/>
              </a:rPr>
              <a:t> </a:t>
            </a:r>
            <a:r>
              <a:rPr sz="2400" spc="70" dirty="0">
                <a:solidFill>
                  <a:schemeClr val="tx1"/>
                </a:solidFill>
                <a:latin typeface="Trebuchet MS"/>
                <a:cs typeface="Trebuchet MS"/>
              </a:rPr>
              <a:t>from</a:t>
            </a:r>
            <a:r>
              <a:rPr sz="2400" spc="-80" dirty="0">
                <a:solidFill>
                  <a:schemeClr val="tx1"/>
                </a:solidFill>
                <a:latin typeface="Trebuchet MS"/>
                <a:cs typeface="Trebuchet MS"/>
              </a:rPr>
              <a:t> </a:t>
            </a:r>
            <a:r>
              <a:rPr sz="2400" dirty="0">
                <a:solidFill>
                  <a:schemeClr val="tx1"/>
                </a:solidFill>
                <a:latin typeface="Trebuchet MS"/>
                <a:cs typeface="Trebuchet MS"/>
              </a:rPr>
              <a:t>brief</a:t>
            </a:r>
            <a:r>
              <a:rPr sz="2400" spc="-75" dirty="0">
                <a:solidFill>
                  <a:schemeClr val="tx1"/>
                </a:solidFill>
                <a:latin typeface="Trebuchet MS"/>
                <a:cs typeface="Trebuchet MS"/>
              </a:rPr>
              <a:t> </a:t>
            </a:r>
            <a:r>
              <a:rPr sz="2400" spc="110" dirty="0">
                <a:solidFill>
                  <a:schemeClr val="tx1"/>
                </a:solidFill>
                <a:latin typeface="Trebuchet MS"/>
                <a:cs typeface="Trebuchet MS"/>
              </a:rPr>
              <a:t>lapses</a:t>
            </a:r>
            <a:r>
              <a:rPr sz="2400" spc="-75" dirty="0">
                <a:solidFill>
                  <a:schemeClr val="tx1"/>
                </a:solidFill>
                <a:latin typeface="Trebuchet MS"/>
                <a:cs typeface="Trebuchet MS"/>
              </a:rPr>
              <a:t> </a:t>
            </a:r>
            <a:r>
              <a:rPr sz="2400" dirty="0">
                <a:solidFill>
                  <a:schemeClr val="tx1"/>
                </a:solidFill>
                <a:latin typeface="Trebuchet MS"/>
                <a:cs typeface="Trebuchet MS"/>
              </a:rPr>
              <a:t>in</a:t>
            </a:r>
            <a:r>
              <a:rPr sz="2400" spc="-75" dirty="0">
                <a:solidFill>
                  <a:schemeClr val="tx1"/>
                </a:solidFill>
                <a:latin typeface="Trebuchet MS"/>
                <a:cs typeface="Trebuchet MS"/>
              </a:rPr>
              <a:t> </a:t>
            </a:r>
            <a:r>
              <a:rPr sz="2400" spc="114" dirty="0">
                <a:solidFill>
                  <a:schemeClr val="tx1"/>
                </a:solidFill>
                <a:latin typeface="Trebuchet MS"/>
                <a:cs typeface="Trebuchet MS"/>
              </a:rPr>
              <a:t>awareness</a:t>
            </a:r>
            <a:r>
              <a:rPr sz="2400" spc="-75" dirty="0">
                <a:solidFill>
                  <a:schemeClr val="tx1"/>
                </a:solidFill>
                <a:latin typeface="Trebuchet MS"/>
                <a:cs typeface="Trebuchet MS"/>
              </a:rPr>
              <a:t> </a:t>
            </a:r>
            <a:r>
              <a:rPr sz="2400" spc="50" dirty="0">
                <a:solidFill>
                  <a:schemeClr val="tx1"/>
                </a:solidFill>
                <a:latin typeface="Trebuchet MS"/>
                <a:cs typeface="Trebuchet MS"/>
              </a:rPr>
              <a:t>to</a:t>
            </a:r>
            <a:r>
              <a:rPr sz="2400" spc="-75" dirty="0">
                <a:solidFill>
                  <a:schemeClr val="tx1"/>
                </a:solidFill>
                <a:latin typeface="Trebuchet MS"/>
                <a:cs typeface="Trebuchet MS"/>
              </a:rPr>
              <a:t> </a:t>
            </a:r>
            <a:r>
              <a:rPr sz="2400" dirty="0">
                <a:solidFill>
                  <a:schemeClr val="tx1"/>
                </a:solidFill>
                <a:latin typeface="Trebuchet MS"/>
                <a:cs typeface="Trebuchet MS"/>
              </a:rPr>
              <a:t>severe</a:t>
            </a:r>
            <a:r>
              <a:rPr sz="2400" spc="-75" dirty="0">
                <a:solidFill>
                  <a:schemeClr val="tx1"/>
                </a:solidFill>
                <a:latin typeface="Trebuchet MS"/>
                <a:cs typeface="Trebuchet MS"/>
              </a:rPr>
              <a:t> </a:t>
            </a:r>
            <a:r>
              <a:rPr sz="2400" spc="40" dirty="0">
                <a:solidFill>
                  <a:schemeClr val="tx1"/>
                </a:solidFill>
                <a:latin typeface="Trebuchet MS"/>
                <a:cs typeface="Trebuchet MS"/>
              </a:rPr>
              <a:t>convulsions.</a:t>
            </a:r>
            <a:endParaRPr lang="en-IN" sz="2400" spc="40" dirty="0">
              <a:solidFill>
                <a:schemeClr val="tx1"/>
              </a:solidFill>
              <a:latin typeface="Trebuchet MS"/>
              <a:cs typeface="Trebuchet MS"/>
            </a:endParaRPr>
          </a:p>
          <a:p>
            <a:pPr marL="635" marR="5080" algn="just">
              <a:lnSpc>
                <a:spcPct val="114100"/>
              </a:lnSpc>
              <a:spcBef>
                <a:spcPts val="100"/>
              </a:spcBef>
              <a:buSzPct val="58695"/>
              <a:tabLst>
                <a:tab pos="104139" algn="l"/>
              </a:tabLst>
            </a:pPr>
            <a:endParaRPr sz="2400" dirty="0">
              <a:solidFill>
                <a:schemeClr val="tx1"/>
              </a:solidFill>
              <a:latin typeface="Trebuchet MS"/>
              <a:cs typeface="Trebuchet MS"/>
            </a:endParaRPr>
          </a:p>
          <a:p>
            <a:pPr marL="12700" marR="5080" indent="-12065" algn="just">
              <a:lnSpc>
                <a:spcPct val="114100"/>
              </a:lnSpc>
              <a:buSzPct val="58695"/>
              <a:buChar char="•"/>
              <a:tabLst>
                <a:tab pos="104139" algn="l"/>
              </a:tabLst>
            </a:pPr>
            <a:r>
              <a:rPr sz="2400" spc="85" dirty="0">
                <a:solidFill>
                  <a:schemeClr val="tx1"/>
                </a:solidFill>
                <a:latin typeface="Trebuchet MS"/>
                <a:cs typeface="Trebuchet MS"/>
              </a:rPr>
              <a:t>	Detecting</a:t>
            </a:r>
            <a:r>
              <a:rPr sz="2400" spc="70" dirty="0">
                <a:solidFill>
                  <a:schemeClr val="tx1"/>
                </a:solidFill>
                <a:latin typeface="Trebuchet MS"/>
                <a:cs typeface="Trebuchet MS"/>
              </a:rPr>
              <a:t>  </a:t>
            </a:r>
            <a:r>
              <a:rPr sz="2400" spc="80" dirty="0">
                <a:solidFill>
                  <a:schemeClr val="tx1"/>
                </a:solidFill>
                <a:latin typeface="Trebuchet MS"/>
                <a:cs typeface="Trebuchet MS"/>
              </a:rPr>
              <a:t>these</a:t>
            </a:r>
            <a:r>
              <a:rPr sz="2400" spc="75" dirty="0">
                <a:solidFill>
                  <a:schemeClr val="tx1"/>
                </a:solidFill>
                <a:latin typeface="Trebuchet MS"/>
                <a:cs typeface="Trebuchet MS"/>
              </a:rPr>
              <a:t>  </a:t>
            </a:r>
            <a:r>
              <a:rPr sz="2400" spc="45" dirty="0">
                <a:solidFill>
                  <a:schemeClr val="tx1"/>
                </a:solidFill>
                <a:latin typeface="Trebuchet MS"/>
                <a:cs typeface="Trebuchet MS"/>
              </a:rPr>
              <a:t>seizures</a:t>
            </a:r>
            <a:r>
              <a:rPr sz="2400" spc="75" dirty="0">
                <a:solidFill>
                  <a:schemeClr val="tx1"/>
                </a:solidFill>
                <a:latin typeface="Trebuchet MS"/>
                <a:cs typeface="Trebuchet MS"/>
              </a:rPr>
              <a:t>  </a:t>
            </a:r>
            <a:r>
              <a:rPr sz="2400" spc="70" dirty="0">
                <a:solidFill>
                  <a:schemeClr val="tx1"/>
                </a:solidFill>
                <a:latin typeface="Trebuchet MS"/>
                <a:cs typeface="Trebuchet MS"/>
              </a:rPr>
              <a:t>accurately</a:t>
            </a:r>
            <a:r>
              <a:rPr sz="2400" spc="75" dirty="0">
                <a:solidFill>
                  <a:schemeClr val="tx1"/>
                </a:solidFill>
                <a:latin typeface="Trebuchet MS"/>
                <a:cs typeface="Trebuchet MS"/>
              </a:rPr>
              <a:t>  </a:t>
            </a:r>
            <a:r>
              <a:rPr sz="2400" spc="185" dirty="0">
                <a:solidFill>
                  <a:schemeClr val="tx1"/>
                </a:solidFill>
                <a:latin typeface="Trebuchet MS"/>
                <a:cs typeface="Trebuchet MS"/>
              </a:rPr>
              <a:t>and</a:t>
            </a:r>
            <a:r>
              <a:rPr sz="2400" spc="75" dirty="0">
                <a:solidFill>
                  <a:schemeClr val="tx1"/>
                </a:solidFill>
                <a:latin typeface="Trebuchet MS"/>
                <a:cs typeface="Trebuchet MS"/>
              </a:rPr>
              <a:t>  </a:t>
            </a:r>
            <a:r>
              <a:rPr sz="2400" spc="65" dirty="0">
                <a:solidFill>
                  <a:schemeClr val="tx1"/>
                </a:solidFill>
                <a:latin typeface="Trebuchet MS"/>
                <a:cs typeface="Trebuchet MS"/>
              </a:rPr>
              <a:t>promptly</a:t>
            </a:r>
            <a:r>
              <a:rPr sz="2400" spc="75" dirty="0">
                <a:solidFill>
                  <a:schemeClr val="tx1"/>
                </a:solidFill>
                <a:latin typeface="Trebuchet MS"/>
                <a:cs typeface="Trebuchet MS"/>
              </a:rPr>
              <a:t>  </a:t>
            </a:r>
            <a:r>
              <a:rPr sz="2400" dirty="0">
                <a:solidFill>
                  <a:schemeClr val="tx1"/>
                </a:solidFill>
                <a:latin typeface="Trebuchet MS"/>
                <a:cs typeface="Trebuchet MS"/>
              </a:rPr>
              <a:t>is</a:t>
            </a:r>
            <a:r>
              <a:rPr sz="2400" spc="75" dirty="0">
                <a:solidFill>
                  <a:schemeClr val="tx1"/>
                </a:solidFill>
                <a:latin typeface="Trebuchet MS"/>
                <a:cs typeface="Trebuchet MS"/>
              </a:rPr>
              <a:t>  </a:t>
            </a:r>
            <a:r>
              <a:rPr sz="2400" spc="50" dirty="0">
                <a:solidFill>
                  <a:schemeClr val="tx1"/>
                </a:solidFill>
                <a:latin typeface="Trebuchet MS"/>
                <a:cs typeface="Trebuchet MS"/>
              </a:rPr>
              <a:t>crucial</a:t>
            </a:r>
            <a:r>
              <a:rPr sz="2400" spc="75" dirty="0">
                <a:solidFill>
                  <a:schemeClr val="tx1"/>
                </a:solidFill>
                <a:latin typeface="Trebuchet MS"/>
                <a:cs typeface="Trebuchet MS"/>
              </a:rPr>
              <a:t>  </a:t>
            </a:r>
            <a:r>
              <a:rPr sz="2400" dirty="0">
                <a:solidFill>
                  <a:schemeClr val="tx1"/>
                </a:solidFill>
                <a:latin typeface="Trebuchet MS"/>
                <a:cs typeface="Trebuchet MS"/>
              </a:rPr>
              <a:t>for</a:t>
            </a:r>
            <a:r>
              <a:rPr sz="2400" spc="75" dirty="0">
                <a:solidFill>
                  <a:schemeClr val="tx1"/>
                </a:solidFill>
                <a:latin typeface="Trebuchet MS"/>
                <a:cs typeface="Trebuchet MS"/>
              </a:rPr>
              <a:t>  </a:t>
            </a:r>
            <a:r>
              <a:rPr sz="2400" dirty="0">
                <a:solidFill>
                  <a:schemeClr val="tx1"/>
                </a:solidFill>
                <a:latin typeface="Trebuchet MS"/>
                <a:cs typeface="Trebuchet MS"/>
              </a:rPr>
              <a:t>effective</a:t>
            </a:r>
            <a:r>
              <a:rPr sz="2400" spc="75" dirty="0">
                <a:solidFill>
                  <a:schemeClr val="tx1"/>
                </a:solidFill>
                <a:latin typeface="Trebuchet MS"/>
                <a:cs typeface="Trebuchet MS"/>
              </a:rPr>
              <a:t>  </a:t>
            </a:r>
            <a:r>
              <a:rPr sz="2400" spc="80" dirty="0">
                <a:solidFill>
                  <a:schemeClr val="tx1"/>
                </a:solidFill>
                <a:latin typeface="Trebuchet MS"/>
                <a:cs typeface="Trebuchet MS"/>
              </a:rPr>
              <a:t>medical </a:t>
            </a:r>
            <a:r>
              <a:rPr sz="2400" dirty="0">
                <a:solidFill>
                  <a:schemeClr val="tx1"/>
                </a:solidFill>
                <a:latin typeface="Trebuchet MS"/>
                <a:cs typeface="Trebuchet MS"/>
              </a:rPr>
              <a:t>intervention</a:t>
            </a:r>
            <a:r>
              <a:rPr sz="2400" spc="20" dirty="0">
                <a:solidFill>
                  <a:schemeClr val="tx1"/>
                </a:solidFill>
                <a:latin typeface="Trebuchet MS"/>
                <a:cs typeface="Trebuchet MS"/>
              </a:rPr>
              <a:t> </a:t>
            </a:r>
            <a:r>
              <a:rPr sz="2400" spc="185" dirty="0">
                <a:solidFill>
                  <a:schemeClr val="tx1"/>
                </a:solidFill>
                <a:latin typeface="Trebuchet MS"/>
                <a:cs typeface="Trebuchet MS"/>
              </a:rPr>
              <a:t>and</a:t>
            </a:r>
            <a:r>
              <a:rPr sz="2400" spc="20" dirty="0">
                <a:solidFill>
                  <a:schemeClr val="tx1"/>
                </a:solidFill>
                <a:latin typeface="Trebuchet MS"/>
                <a:cs typeface="Trebuchet MS"/>
              </a:rPr>
              <a:t> </a:t>
            </a:r>
            <a:r>
              <a:rPr sz="2400" spc="65" dirty="0">
                <a:solidFill>
                  <a:schemeClr val="tx1"/>
                </a:solidFill>
                <a:latin typeface="Trebuchet MS"/>
                <a:cs typeface="Trebuchet MS"/>
              </a:rPr>
              <a:t>patient</a:t>
            </a:r>
            <a:r>
              <a:rPr sz="2400" spc="20" dirty="0">
                <a:solidFill>
                  <a:schemeClr val="tx1"/>
                </a:solidFill>
                <a:latin typeface="Trebuchet MS"/>
                <a:cs typeface="Trebuchet MS"/>
              </a:rPr>
              <a:t> </a:t>
            </a:r>
            <a:r>
              <a:rPr sz="2400" spc="-10" dirty="0">
                <a:solidFill>
                  <a:schemeClr val="tx1"/>
                </a:solidFill>
                <a:latin typeface="Trebuchet MS"/>
                <a:cs typeface="Trebuchet MS"/>
              </a:rPr>
              <a:t>care.</a:t>
            </a:r>
            <a:endParaRPr lang="en-IN" sz="2400" spc="-10" dirty="0">
              <a:solidFill>
                <a:schemeClr val="tx1"/>
              </a:solidFill>
              <a:latin typeface="Trebuchet MS"/>
              <a:cs typeface="Trebuchet MS"/>
            </a:endParaRPr>
          </a:p>
          <a:p>
            <a:pPr marL="12700" marR="5080" indent="-12065" algn="just">
              <a:lnSpc>
                <a:spcPct val="114100"/>
              </a:lnSpc>
              <a:buSzPct val="58695"/>
              <a:buChar char="•"/>
              <a:tabLst>
                <a:tab pos="104139" algn="l"/>
              </a:tabLst>
            </a:pPr>
            <a:endParaRPr sz="2400" dirty="0">
              <a:solidFill>
                <a:schemeClr val="tx1"/>
              </a:solidFill>
              <a:latin typeface="Trebuchet MS"/>
              <a:cs typeface="Trebuchet MS"/>
            </a:endParaRPr>
          </a:p>
          <a:p>
            <a:pPr marL="12700" marR="5080" indent="-12065" algn="just">
              <a:lnSpc>
                <a:spcPct val="114100"/>
              </a:lnSpc>
              <a:buSzPct val="58695"/>
              <a:buChar char="•"/>
              <a:tabLst>
                <a:tab pos="104139" algn="l"/>
              </a:tabLst>
            </a:pPr>
            <a:r>
              <a:rPr sz="2400" dirty="0">
                <a:solidFill>
                  <a:schemeClr val="tx1"/>
                </a:solidFill>
                <a:latin typeface="Trebuchet MS"/>
                <a:cs typeface="Trebuchet MS"/>
              </a:rPr>
              <a:t>	Traditional</a:t>
            </a:r>
            <a:r>
              <a:rPr sz="2400" spc="40" dirty="0">
                <a:solidFill>
                  <a:schemeClr val="tx1"/>
                </a:solidFill>
                <a:latin typeface="Trebuchet MS"/>
                <a:cs typeface="Trebuchet MS"/>
              </a:rPr>
              <a:t> </a:t>
            </a:r>
            <a:r>
              <a:rPr sz="2400" dirty="0">
                <a:solidFill>
                  <a:schemeClr val="tx1"/>
                </a:solidFill>
                <a:latin typeface="Trebuchet MS"/>
                <a:cs typeface="Trebuchet MS"/>
              </a:rPr>
              <a:t>seizure</a:t>
            </a:r>
            <a:r>
              <a:rPr sz="2400" spc="45" dirty="0">
                <a:solidFill>
                  <a:schemeClr val="tx1"/>
                </a:solidFill>
                <a:latin typeface="Trebuchet MS"/>
                <a:cs typeface="Trebuchet MS"/>
              </a:rPr>
              <a:t> </a:t>
            </a:r>
            <a:r>
              <a:rPr sz="2400" spc="55" dirty="0">
                <a:solidFill>
                  <a:schemeClr val="tx1"/>
                </a:solidFill>
                <a:latin typeface="Trebuchet MS"/>
                <a:cs typeface="Trebuchet MS"/>
              </a:rPr>
              <a:t>detection</a:t>
            </a:r>
            <a:r>
              <a:rPr sz="2400" spc="40" dirty="0">
                <a:solidFill>
                  <a:schemeClr val="tx1"/>
                </a:solidFill>
                <a:latin typeface="Trebuchet MS"/>
                <a:cs typeface="Trebuchet MS"/>
              </a:rPr>
              <a:t> </a:t>
            </a:r>
            <a:r>
              <a:rPr sz="2400" spc="125" dirty="0">
                <a:solidFill>
                  <a:schemeClr val="tx1"/>
                </a:solidFill>
                <a:latin typeface="Trebuchet MS"/>
                <a:cs typeface="Trebuchet MS"/>
              </a:rPr>
              <a:t>methods</a:t>
            </a:r>
            <a:r>
              <a:rPr sz="2400" spc="45" dirty="0">
                <a:solidFill>
                  <a:schemeClr val="tx1"/>
                </a:solidFill>
                <a:latin typeface="Trebuchet MS"/>
                <a:cs typeface="Trebuchet MS"/>
              </a:rPr>
              <a:t> </a:t>
            </a:r>
            <a:r>
              <a:rPr sz="2400" dirty="0">
                <a:solidFill>
                  <a:schemeClr val="tx1"/>
                </a:solidFill>
                <a:latin typeface="Trebuchet MS"/>
                <a:cs typeface="Trebuchet MS"/>
              </a:rPr>
              <a:t>rely</a:t>
            </a:r>
            <a:r>
              <a:rPr sz="2400" spc="40" dirty="0">
                <a:solidFill>
                  <a:schemeClr val="tx1"/>
                </a:solidFill>
                <a:latin typeface="Trebuchet MS"/>
                <a:cs typeface="Trebuchet MS"/>
              </a:rPr>
              <a:t> </a:t>
            </a:r>
            <a:r>
              <a:rPr sz="2400" spc="140" dirty="0">
                <a:solidFill>
                  <a:schemeClr val="tx1"/>
                </a:solidFill>
                <a:latin typeface="Trebuchet MS"/>
                <a:cs typeface="Trebuchet MS"/>
              </a:rPr>
              <a:t>on</a:t>
            </a:r>
            <a:r>
              <a:rPr sz="2400" spc="45" dirty="0">
                <a:solidFill>
                  <a:schemeClr val="tx1"/>
                </a:solidFill>
                <a:latin typeface="Trebuchet MS"/>
                <a:cs typeface="Trebuchet MS"/>
              </a:rPr>
              <a:t> </a:t>
            </a:r>
            <a:r>
              <a:rPr sz="2400" spc="140" dirty="0">
                <a:solidFill>
                  <a:schemeClr val="tx1"/>
                </a:solidFill>
                <a:latin typeface="Trebuchet MS"/>
                <a:cs typeface="Trebuchet MS"/>
              </a:rPr>
              <a:t>manual</a:t>
            </a:r>
            <a:r>
              <a:rPr sz="2400" spc="45" dirty="0">
                <a:solidFill>
                  <a:schemeClr val="tx1"/>
                </a:solidFill>
                <a:latin typeface="Trebuchet MS"/>
                <a:cs typeface="Trebuchet MS"/>
              </a:rPr>
              <a:t> </a:t>
            </a:r>
            <a:r>
              <a:rPr sz="2400" spc="95" dirty="0">
                <a:solidFill>
                  <a:schemeClr val="tx1"/>
                </a:solidFill>
                <a:latin typeface="Trebuchet MS"/>
                <a:cs typeface="Trebuchet MS"/>
              </a:rPr>
              <a:t>analysis</a:t>
            </a:r>
            <a:r>
              <a:rPr sz="2400" spc="40" dirty="0">
                <a:solidFill>
                  <a:schemeClr val="tx1"/>
                </a:solidFill>
                <a:latin typeface="Trebuchet MS"/>
                <a:cs typeface="Trebuchet MS"/>
              </a:rPr>
              <a:t> </a:t>
            </a:r>
            <a:r>
              <a:rPr sz="2400" dirty="0">
                <a:solidFill>
                  <a:schemeClr val="tx1"/>
                </a:solidFill>
                <a:latin typeface="Trebuchet MS"/>
                <a:cs typeface="Trebuchet MS"/>
              </a:rPr>
              <a:t>of</a:t>
            </a:r>
            <a:r>
              <a:rPr sz="2400" spc="45" dirty="0">
                <a:solidFill>
                  <a:schemeClr val="tx1"/>
                </a:solidFill>
                <a:latin typeface="Trebuchet MS"/>
                <a:cs typeface="Trebuchet MS"/>
              </a:rPr>
              <a:t> </a:t>
            </a:r>
            <a:r>
              <a:rPr sz="2400" spc="80" dirty="0">
                <a:solidFill>
                  <a:schemeClr val="tx1"/>
                </a:solidFill>
                <a:latin typeface="Trebuchet MS"/>
                <a:cs typeface="Trebuchet MS"/>
              </a:rPr>
              <a:t>electroencephalogram </a:t>
            </a:r>
            <a:r>
              <a:rPr sz="2400" dirty="0">
                <a:solidFill>
                  <a:schemeClr val="tx1"/>
                </a:solidFill>
                <a:latin typeface="Trebuchet MS"/>
                <a:cs typeface="Trebuchet MS"/>
              </a:rPr>
              <a:t>(EEG)</a:t>
            </a:r>
            <a:r>
              <a:rPr sz="2400" spc="505" dirty="0">
                <a:solidFill>
                  <a:schemeClr val="tx1"/>
                </a:solidFill>
                <a:latin typeface="Trebuchet MS"/>
                <a:cs typeface="Trebuchet MS"/>
              </a:rPr>
              <a:t> </a:t>
            </a:r>
            <a:r>
              <a:rPr sz="2400" spc="114" dirty="0">
                <a:solidFill>
                  <a:schemeClr val="tx1"/>
                </a:solidFill>
                <a:latin typeface="Trebuchet MS"/>
                <a:cs typeface="Trebuchet MS"/>
              </a:rPr>
              <a:t>signals</a:t>
            </a:r>
            <a:r>
              <a:rPr sz="2400" spc="505" dirty="0">
                <a:solidFill>
                  <a:schemeClr val="tx1"/>
                </a:solidFill>
                <a:latin typeface="Trebuchet MS"/>
                <a:cs typeface="Trebuchet MS"/>
              </a:rPr>
              <a:t> </a:t>
            </a:r>
            <a:r>
              <a:rPr sz="2400" spc="110" dirty="0">
                <a:solidFill>
                  <a:schemeClr val="tx1"/>
                </a:solidFill>
                <a:latin typeface="Trebuchet MS"/>
                <a:cs typeface="Trebuchet MS"/>
              </a:rPr>
              <a:t>by</a:t>
            </a:r>
            <a:r>
              <a:rPr sz="2400" spc="505" dirty="0">
                <a:solidFill>
                  <a:schemeClr val="tx1"/>
                </a:solidFill>
                <a:latin typeface="Trebuchet MS"/>
                <a:cs typeface="Trebuchet MS"/>
              </a:rPr>
              <a:t> </a:t>
            </a:r>
            <a:r>
              <a:rPr sz="2400" spc="90" dirty="0">
                <a:solidFill>
                  <a:schemeClr val="tx1"/>
                </a:solidFill>
                <a:latin typeface="Trebuchet MS"/>
                <a:cs typeface="Trebuchet MS"/>
              </a:rPr>
              <a:t>medical</a:t>
            </a:r>
            <a:r>
              <a:rPr sz="2400" spc="505" dirty="0">
                <a:solidFill>
                  <a:schemeClr val="tx1"/>
                </a:solidFill>
                <a:latin typeface="Trebuchet MS"/>
                <a:cs typeface="Trebuchet MS"/>
              </a:rPr>
              <a:t> </a:t>
            </a:r>
            <a:r>
              <a:rPr sz="2400" spc="50" dirty="0">
                <a:solidFill>
                  <a:schemeClr val="tx1"/>
                </a:solidFill>
                <a:latin typeface="Trebuchet MS"/>
                <a:cs typeface="Trebuchet MS"/>
              </a:rPr>
              <a:t>professionals,</a:t>
            </a:r>
            <a:r>
              <a:rPr sz="2400" spc="505" dirty="0">
                <a:solidFill>
                  <a:schemeClr val="tx1"/>
                </a:solidFill>
                <a:latin typeface="Trebuchet MS"/>
                <a:cs typeface="Trebuchet MS"/>
              </a:rPr>
              <a:t> </a:t>
            </a:r>
            <a:r>
              <a:rPr sz="2400" spc="75" dirty="0">
                <a:solidFill>
                  <a:schemeClr val="tx1"/>
                </a:solidFill>
                <a:latin typeface="Trebuchet MS"/>
                <a:cs typeface="Trebuchet MS"/>
              </a:rPr>
              <a:t>which</a:t>
            </a:r>
            <a:r>
              <a:rPr sz="2400" spc="505" dirty="0">
                <a:solidFill>
                  <a:schemeClr val="tx1"/>
                </a:solidFill>
                <a:latin typeface="Trebuchet MS"/>
                <a:cs typeface="Trebuchet MS"/>
              </a:rPr>
              <a:t> </a:t>
            </a:r>
            <a:r>
              <a:rPr sz="2400" spc="180" dirty="0">
                <a:solidFill>
                  <a:schemeClr val="tx1"/>
                </a:solidFill>
                <a:latin typeface="Trebuchet MS"/>
                <a:cs typeface="Trebuchet MS"/>
              </a:rPr>
              <a:t>can</a:t>
            </a:r>
            <a:r>
              <a:rPr sz="2400" spc="505" dirty="0">
                <a:solidFill>
                  <a:schemeClr val="tx1"/>
                </a:solidFill>
                <a:latin typeface="Trebuchet MS"/>
                <a:cs typeface="Trebuchet MS"/>
              </a:rPr>
              <a:t> </a:t>
            </a:r>
            <a:r>
              <a:rPr sz="2400" spc="114" dirty="0">
                <a:solidFill>
                  <a:schemeClr val="tx1"/>
                </a:solidFill>
                <a:latin typeface="Trebuchet MS"/>
                <a:cs typeface="Trebuchet MS"/>
              </a:rPr>
              <a:t>be</a:t>
            </a:r>
            <a:r>
              <a:rPr sz="2400" spc="505" dirty="0">
                <a:solidFill>
                  <a:schemeClr val="tx1"/>
                </a:solidFill>
                <a:latin typeface="Trebuchet MS"/>
                <a:cs typeface="Trebuchet MS"/>
              </a:rPr>
              <a:t> </a:t>
            </a:r>
            <a:r>
              <a:rPr sz="2400" spc="60" dirty="0">
                <a:solidFill>
                  <a:schemeClr val="tx1"/>
                </a:solidFill>
                <a:latin typeface="Trebuchet MS"/>
                <a:cs typeface="Trebuchet MS"/>
              </a:rPr>
              <a:t>time-</a:t>
            </a:r>
            <a:r>
              <a:rPr sz="2400" spc="145" dirty="0">
                <a:solidFill>
                  <a:schemeClr val="tx1"/>
                </a:solidFill>
                <a:latin typeface="Trebuchet MS"/>
                <a:cs typeface="Trebuchet MS"/>
              </a:rPr>
              <a:t>consuming</a:t>
            </a:r>
            <a:r>
              <a:rPr sz="2400" spc="505" dirty="0">
                <a:solidFill>
                  <a:schemeClr val="tx1"/>
                </a:solidFill>
                <a:latin typeface="Trebuchet MS"/>
                <a:cs typeface="Trebuchet MS"/>
              </a:rPr>
              <a:t> </a:t>
            </a:r>
            <a:r>
              <a:rPr sz="2400" spc="185" dirty="0">
                <a:solidFill>
                  <a:schemeClr val="tx1"/>
                </a:solidFill>
                <a:latin typeface="Trebuchet MS"/>
                <a:cs typeface="Trebuchet MS"/>
              </a:rPr>
              <a:t>and</a:t>
            </a:r>
            <a:r>
              <a:rPr sz="2400" spc="505" dirty="0">
                <a:solidFill>
                  <a:schemeClr val="tx1"/>
                </a:solidFill>
                <a:latin typeface="Trebuchet MS"/>
                <a:cs typeface="Trebuchet MS"/>
              </a:rPr>
              <a:t> </a:t>
            </a:r>
            <a:r>
              <a:rPr sz="2400" spc="85" dirty="0">
                <a:solidFill>
                  <a:schemeClr val="tx1"/>
                </a:solidFill>
                <a:latin typeface="Trebuchet MS"/>
                <a:cs typeface="Trebuchet MS"/>
              </a:rPr>
              <a:t>prone</a:t>
            </a:r>
            <a:r>
              <a:rPr sz="2400" spc="505" dirty="0">
                <a:solidFill>
                  <a:schemeClr val="tx1"/>
                </a:solidFill>
                <a:latin typeface="Trebuchet MS"/>
                <a:cs typeface="Trebuchet MS"/>
              </a:rPr>
              <a:t> </a:t>
            </a:r>
            <a:r>
              <a:rPr sz="2400" spc="25" dirty="0">
                <a:solidFill>
                  <a:schemeClr val="tx1"/>
                </a:solidFill>
                <a:latin typeface="Trebuchet MS"/>
                <a:cs typeface="Trebuchet MS"/>
              </a:rPr>
              <a:t>to </a:t>
            </a:r>
            <a:r>
              <a:rPr sz="2400" spc="180" dirty="0">
                <a:solidFill>
                  <a:schemeClr val="tx1"/>
                </a:solidFill>
                <a:latin typeface="Trebuchet MS"/>
                <a:cs typeface="Trebuchet MS"/>
              </a:rPr>
              <a:t>human</a:t>
            </a:r>
            <a:r>
              <a:rPr sz="2400" spc="70" dirty="0">
                <a:solidFill>
                  <a:schemeClr val="tx1"/>
                </a:solidFill>
                <a:latin typeface="Trebuchet MS"/>
                <a:cs typeface="Trebuchet MS"/>
              </a:rPr>
              <a:t> </a:t>
            </a:r>
            <a:r>
              <a:rPr sz="2400" spc="-20" dirty="0">
                <a:solidFill>
                  <a:schemeClr val="tx1"/>
                </a:solidFill>
                <a:latin typeface="Trebuchet MS"/>
                <a:cs typeface="Trebuchet MS"/>
              </a:rPr>
              <a:t>error.</a:t>
            </a:r>
            <a:r>
              <a:rPr sz="2400" spc="75" dirty="0">
                <a:solidFill>
                  <a:schemeClr val="tx1"/>
                </a:solidFill>
                <a:latin typeface="Trebuchet MS"/>
                <a:cs typeface="Trebuchet MS"/>
              </a:rPr>
              <a:t> </a:t>
            </a:r>
            <a:r>
              <a:rPr sz="2400" spc="85" dirty="0">
                <a:solidFill>
                  <a:schemeClr val="tx1"/>
                </a:solidFill>
                <a:latin typeface="Trebuchet MS"/>
                <a:cs typeface="Trebuchet MS"/>
              </a:rPr>
              <a:t>With</a:t>
            </a:r>
            <a:r>
              <a:rPr sz="2400" spc="75" dirty="0">
                <a:solidFill>
                  <a:schemeClr val="tx1"/>
                </a:solidFill>
                <a:latin typeface="Trebuchet MS"/>
                <a:cs typeface="Trebuchet MS"/>
              </a:rPr>
              <a:t> </a:t>
            </a:r>
            <a:r>
              <a:rPr sz="2400" spc="130" dirty="0">
                <a:solidFill>
                  <a:schemeClr val="tx1"/>
                </a:solidFill>
                <a:latin typeface="Trebuchet MS"/>
                <a:cs typeface="Trebuchet MS"/>
              </a:rPr>
              <a:t>advancements</a:t>
            </a:r>
            <a:r>
              <a:rPr sz="2400" spc="75" dirty="0">
                <a:solidFill>
                  <a:schemeClr val="tx1"/>
                </a:solidFill>
                <a:latin typeface="Trebuchet MS"/>
                <a:cs typeface="Trebuchet MS"/>
              </a:rPr>
              <a:t> </a:t>
            </a:r>
            <a:r>
              <a:rPr sz="2400" dirty="0">
                <a:solidFill>
                  <a:schemeClr val="tx1"/>
                </a:solidFill>
                <a:latin typeface="Trebuchet MS"/>
                <a:cs typeface="Trebuchet MS"/>
              </a:rPr>
              <a:t>in</a:t>
            </a:r>
            <a:r>
              <a:rPr sz="2400" spc="75" dirty="0">
                <a:solidFill>
                  <a:schemeClr val="tx1"/>
                </a:solidFill>
                <a:latin typeface="Trebuchet MS"/>
                <a:cs typeface="Trebuchet MS"/>
              </a:rPr>
              <a:t> </a:t>
            </a:r>
            <a:r>
              <a:rPr sz="2400" dirty="0">
                <a:solidFill>
                  <a:schemeClr val="tx1"/>
                </a:solidFill>
                <a:latin typeface="Trebuchet MS"/>
                <a:cs typeface="Trebuchet MS"/>
              </a:rPr>
              <a:t>artificial</a:t>
            </a:r>
            <a:r>
              <a:rPr sz="2400" spc="75" dirty="0">
                <a:solidFill>
                  <a:schemeClr val="tx1"/>
                </a:solidFill>
                <a:latin typeface="Trebuchet MS"/>
                <a:cs typeface="Trebuchet MS"/>
              </a:rPr>
              <a:t> </a:t>
            </a:r>
            <a:r>
              <a:rPr sz="2400" dirty="0">
                <a:solidFill>
                  <a:schemeClr val="tx1"/>
                </a:solidFill>
                <a:latin typeface="Trebuchet MS"/>
                <a:cs typeface="Trebuchet MS"/>
              </a:rPr>
              <a:t>intelligence</a:t>
            </a:r>
            <a:r>
              <a:rPr sz="2400" spc="75" dirty="0">
                <a:solidFill>
                  <a:schemeClr val="tx1"/>
                </a:solidFill>
                <a:latin typeface="Trebuchet MS"/>
                <a:cs typeface="Trebuchet MS"/>
              </a:rPr>
              <a:t> </a:t>
            </a:r>
            <a:r>
              <a:rPr sz="2400" spc="185" dirty="0">
                <a:solidFill>
                  <a:schemeClr val="tx1"/>
                </a:solidFill>
                <a:latin typeface="Trebuchet MS"/>
                <a:cs typeface="Trebuchet MS"/>
              </a:rPr>
              <a:t>and</a:t>
            </a:r>
            <a:r>
              <a:rPr sz="2400" spc="75" dirty="0">
                <a:solidFill>
                  <a:schemeClr val="tx1"/>
                </a:solidFill>
                <a:latin typeface="Trebuchet MS"/>
                <a:cs typeface="Trebuchet MS"/>
              </a:rPr>
              <a:t> </a:t>
            </a:r>
            <a:r>
              <a:rPr sz="2400" spc="100" dirty="0">
                <a:solidFill>
                  <a:schemeClr val="tx1"/>
                </a:solidFill>
                <a:latin typeface="Trebuchet MS"/>
                <a:cs typeface="Trebuchet MS"/>
              </a:rPr>
              <a:t>deep</a:t>
            </a:r>
            <a:r>
              <a:rPr sz="2400" spc="75" dirty="0">
                <a:solidFill>
                  <a:schemeClr val="tx1"/>
                </a:solidFill>
                <a:latin typeface="Trebuchet MS"/>
                <a:cs typeface="Trebuchet MS"/>
              </a:rPr>
              <a:t> </a:t>
            </a:r>
            <a:r>
              <a:rPr sz="2400" dirty="0">
                <a:solidFill>
                  <a:schemeClr val="tx1"/>
                </a:solidFill>
                <a:latin typeface="Trebuchet MS"/>
                <a:cs typeface="Trebuchet MS"/>
              </a:rPr>
              <a:t>learning,</a:t>
            </a:r>
            <a:r>
              <a:rPr sz="2400" spc="75" dirty="0">
                <a:solidFill>
                  <a:schemeClr val="tx1"/>
                </a:solidFill>
                <a:latin typeface="Trebuchet MS"/>
                <a:cs typeface="Trebuchet MS"/>
              </a:rPr>
              <a:t> </a:t>
            </a:r>
            <a:r>
              <a:rPr sz="2400" spc="110" dirty="0">
                <a:solidFill>
                  <a:schemeClr val="tx1"/>
                </a:solidFill>
                <a:latin typeface="Trebuchet MS"/>
                <a:cs typeface="Trebuchet MS"/>
              </a:rPr>
              <a:t>automated </a:t>
            </a:r>
            <a:r>
              <a:rPr sz="2400" dirty="0">
                <a:solidFill>
                  <a:schemeClr val="tx1"/>
                </a:solidFill>
                <a:latin typeface="Trebuchet MS"/>
                <a:cs typeface="Trebuchet MS"/>
              </a:rPr>
              <a:t>seizure</a:t>
            </a:r>
            <a:r>
              <a:rPr sz="2400" spc="-95" dirty="0">
                <a:solidFill>
                  <a:schemeClr val="tx1"/>
                </a:solidFill>
                <a:latin typeface="Trebuchet MS"/>
                <a:cs typeface="Trebuchet MS"/>
              </a:rPr>
              <a:t> </a:t>
            </a:r>
            <a:r>
              <a:rPr sz="2400" spc="55" dirty="0">
                <a:solidFill>
                  <a:schemeClr val="tx1"/>
                </a:solidFill>
                <a:latin typeface="Trebuchet MS"/>
                <a:cs typeface="Trebuchet MS"/>
              </a:rPr>
              <a:t>detection</a:t>
            </a:r>
            <a:r>
              <a:rPr sz="2400" spc="-95" dirty="0">
                <a:solidFill>
                  <a:schemeClr val="tx1"/>
                </a:solidFill>
                <a:latin typeface="Trebuchet MS"/>
                <a:cs typeface="Trebuchet MS"/>
              </a:rPr>
              <a:t> </a:t>
            </a:r>
            <a:r>
              <a:rPr sz="2400" spc="114" dirty="0">
                <a:solidFill>
                  <a:schemeClr val="tx1"/>
                </a:solidFill>
                <a:latin typeface="Trebuchet MS"/>
                <a:cs typeface="Trebuchet MS"/>
              </a:rPr>
              <a:t>systems</a:t>
            </a:r>
            <a:r>
              <a:rPr sz="2400" spc="-95" dirty="0">
                <a:solidFill>
                  <a:schemeClr val="tx1"/>
                </a:solidFill>
                <a:latin typeface="Trebuchet MS"/>
                <a:cs typeface="Trebuchet MS"/>
              </a:rPr>
              <a:t> </a:t>
            </a:r>
            <a:r>
              <a:rPr sz="2400" spc="125" dirty="0">
                <a:solidFill>
                  <a:schemeClr val="tx1"/>
                </a:solidFill>
                <a:latin typeface="Trebuchet MS"/>
                <a:cs typeface="Trebuchet MS"/>
              </a:rPr>
              <a:t>using</a:t>
            </a:r>
            <a:r>
              <a:rPr sz="2400" spc="-90" dirty="0">
                <a:solidFill>
                  <a:schemeClr val="tx1"/>
                </a:solidFill>
                <a:latin typeface="Trebuchet MS"/>
                <a:cs typeface="Trebuchet MS"/>
              </a:rPr>
              <a:t> </a:t>
            </a:r>
            <a:r>
              <a:rPr sz="2400" spc="110" dirty="0">
                <a:solidFill>
                  <a:schemeClr val="tx1"/>
                </a:solidFill>
                <a:latin typeface="Trebuchet MS"/>
                <a:cs typeface="Trebuchet MS"/>
              </a:rPr>
              <a:t>EEG</a:t>
            </a:r>
            <a:r>
              <a:rPr sz="2400" spc="-100" dirty="0">
                <a:solidFill>
                  <a:schemeClr val="tx1"/>
                </a:solidFill>
                <a:latin typeface="Trebuchet MS"/>
                <a:cs typeface="Trebuchet MS"/>
              </a:rPr>
              <a:t> </a:t>
            </a:r>
            <a:r>
              <a:rPr sz="2400" spc="150" dirty="0">
                <a:solidFill>
                  <a:schemeClr val="tx1"/>
                </a:solidFill>
                <a:latin typeface="Trebuchet MS"/>
                <a:cs typeface="Trebuchet MS"/>
              </a:rPr>
              <a:t>data</a:t>
            </a:r>
            <a:r>
              <a:rPr sz="2400" spc="-95" dirty="0">
                <a:solidFill>
                  <a:schemeClr val="tx1"/>
                </a:solidFill>
                <a:latin typeface="Trebuchet MS"/>
                <a:cs typeface="Trebuchet MS"/>
              </a:rPr>
              <a:t> </a:t>
            </a:r>
            <a:r>
              <a:rPr sz="2400" spc="110" dirty="0">
                <a:solidFill>
                  <a:schemeClr val="tx1"/>
                </a:solidFill>
                <a:latin typeface="Trebuchet MS"/>
                <a:cs typeface="Trebuchet MS"/>
              </a:rPr>
              <a:t>have</a:t>
            </a:r>
            <a:r>
              <a:rPr sz="2400" spc="-95" dirty="0">
                <a:solidFill>
                  <a:schemeClr val="tx1"/>
                </a:solidFill>
                <a:latin typeface="Trebuchet MS"/>
                <a:cs typeface="Trebuchet MS"/>
              </a:rPr>
              <a:t> </a:t>
            </a:r>
            <a:r>
              <a:rPr sz="2400" spc="114" dirty="0">
                <a:solidFill>
                  <a:schemeClr val="tx1"/>
                </a:solidFill>
                <a:latin typeface="Trebuchet MS"/>
                <a:cs typeface="Trebuchet MS"/>
              </a:rPr>
              <a:t>emerged</a:t>
            </a:r>
            <a:r>
              <a:rPr sz="2400" spc="-90" dirty="0">
                <a:solidFill>
                  <a:schemeClr val="tx1"/>
                </a:solidFill>
                <a:latin typeface="Trebuchet MS"/>
                <a:cs typeface="Trebuchet MS"/>
              </a:rPr>
              <a:t> </a:t>
            </a:r>
            <a:r>
              <a:rPr sz="2400" spc="204" dirty="0">
                <a:solidFill>
                  <a:schemeClr val="tx1"/>
                </a:solidFill>
                <a:latin typeface="Trebuchet MS"/>
                <a:cs typeface="Trebuchet MS"/>
              </a:rPr>
              <a:t>as</a:t>
            </a:r>
            <a:r>
              <a:rPr sz="2400" spc="-95" dirty="0">
                <a:solidFill>
                  <a:schemeClr val="tx1"/>
                </a:solidFill>
                <a:latin typeface="Trebuchet MS"/>
                <a:cs typeface="Trebuchet MS"/>
              </a:rPr>
              <a:t> </a:t>
            </a:r>
            <a:r>
              <a:rPr sz="2400" spc="240" dirty="0">
                <a:solidFill>
                  <a:schemeClr val="tx1"/>
                </a:solidFill>
                <a:latin typeface="Trebuchet MS"/>
                <a:cs typeface="Trebuchet MS"/>
              </a:rPr>
              <a:t>a</a:t>
            </a:r>
            <a:r>
              <a:rPr sz="2400" spc="-95" dirty="0">
                <a:solidFill>
                  <a:schemeClr val="tx1"/>
                </a:solidFill>
                <a:latin typeface="Trebuchet MS"/>
                <a:cs typeface="Trebuchet MS"/>
              </a:rPr>
              <a:t> </a:t>
            </a:r>
            <a:r>
              <a:rPr sz="2400" spc="105" dirty="0">
                <a:solidFill>
                  <a:schemeClr val="tx1"/>
                </a:solidFill>
                <a:latin typeface="Trebuchet MS"/>
                <a:cs typeface="Trebuchet MS"/>
              </a:rPr>
              <a:t>promising</a:t>
            </a:r>
            <a:r>
              <a:rPr sz="2400" spc="-95" dirty="0">
                <a:solidFill>
                  <a:schemeClr val="tx1"/>
                </a:solidFill>
                <a:latin typeface="Trebuchet MS"/>
                <a:cs typeface="Trebuchet MS"/>
              </a:rPr>
              <a:t> </a:t>
            </a:r>
            <a:r>
              <a:rPr sz="2400" spc="-10" dirty="0">
                <a:solidFill>
                  <a:schemeClr val="tx1"/>
                </a:solidFill>
                <a:latin typeface="Trebuchet MS"/>
                <a:cs typeface="Trebuchet MS"/>
              </a:rPr>
              <a:t>solution.</a:t>
            </a:r>
            <a:endParaRPr lang="en-IN" sz="2400" spc="-10" dirty="0">
              <a:solidFill>
                <a:schemeClr val="tx1"/>
              </a:solidFill>
              <a:latin typeface="Trebuchet MS"/>
              <a:cs typeface="Trebuchet MS"/>
            </a:endParaRPr>
          </a:p>
          <a:p>
            <a:pPr marL="12700" marR="5080" indent="-12065" algn="just">
              <a:lnSpc>
                <a:spcPct val="114100"/>
              </a:lnSpc>
              <a:buSzPct val="58695"/>
              <a:buChar char="•"/>
              <a:tabLst>
                <a:tab pos="104139" algn="l"/>
              </a:tabLst>
            </a:pPr>
            <a:endParaRPr sz="2400" dirty="0">
              <a:solidFill>
                <a:schemeClr val="tx1"/>
              </a:solidFill>
              <a:latin typeface="Trebuchet MS"/>
              <a:cs typeface="Trebuchet MS"/>
            </a:endParaRPr>
          </a:p>
          <a:p>
            <a:pPr marL="12700" marR="5080" indent="-12065" algn="just">
              <a:lnSpc>
                <a:spcPct val="114100"/>
              </a:lnSpc>
              <a:buSzPct val="58695"/>
              <a:buChar char="•"/>
              <a:tabLst>
                <a:tab pos="104139" algn="l"/>
              </a:tabLst>
            </a:pPr>
            <a:r>
              <a:rPr sz="2400" dirty="0">
                <a:solidFill>
                  <a:schemeClr val="tx1"/>
                </a:solidFill>
                <a:latin typeface="Trebuchet MS"/>
                <a:cs typeface="Trebuchet MS"/>
              </a:rPr>
              <a:t>	This</a:t>
            </a:r>
            <a:r>
              <a:rPr sz="2400" spc="50" dirty="0">
                <a:solidFill>
                  <a:schemeClr val="tx1"/>
                </a:solidFill>
                <a:latin typeface="Trebuchet MS"/>
                <a:cs typeface="Trebuchet MS"/>
              </a:rPr>
              <a:t>  </a:t>
            </a:r>
            <a:r>
              <a:rPr sz="2400" spc="85" dirty="0">
                <a:solidFill>
                  <a:schemeClr val="tx1"/>
                </a:solidFill>
                <a:latin typeface="Trebuchet MS"/>
                <a:cs typeface="Trebuchet MS"/>
              </a:rPr>
              <a:t>study</a:t>
            </a:r>
            <a:r>
              <a:rPr sz="2400" spc="50" dirty="0">
                <a:solidFill>
                  <a:schemeClr val="tx1"/>
                </a:solidFill>
                <a:latin typeface="Trebuchet MS"/>
                <a:cs typeface="Trebuchet MS"/>
              </a:rPr>
              <a:t>  </a:t>
            </a:r>
            <a:r>
              <a:rPr sz="2400" spc="45" dirty="0">
                <a:solidFill>
                  <a:schemeClr val="tx1"/>
                </a:solidFill>
                <a:latin typeface="Trebuchet MS"/>
                <a:cs typeface="Trebuchet MS"/>
              </a:rPr>
              <a:t>explores</a:t>
            </a:r>
            <a:r>
              <a:rPr sz="2400" spc="50" dirty="0">
                <a:solidFill>
                  <a:schemeClr val="tx1"/>
                </a:solidFill>
                <a:latin typeface="Trebuchet MS"/>
                <a:cs typeface="Trebuchet MS"/>
              </a:rPr>
              <a:t>  </a:t>
            </a:r>
            <a:r>
              <a:rPr sz="2400" spc="60" dirty="0">
                <a:solidFill>
                  <a:schemeClr val="tx1"/>
                </a:solidFill>
                <a:latin typeface="Trebuchet MS"/>
                <a:cs typeface="Trebuchet MS"/>
              </a:rPr>
              <a:t>the</a:t>
            </a:r>
            <a:r>
              <a:rPr sz="2400" spc="50" dirty="0">
                <a:solidFill>
                  <a:schemeClr val="tx1"/>
                </a:solidFill>
                <a:latin typeface="Trebuchet MS"/>
                <a:cs typeface="Trebuchet MS"/>
              </a:rPr>
              <a:t>  </a:t>
            </a:r>
            <a:r>
              <a:rPr sz="2400" spc="100" dirty="0">
                <a:solidFill>
                  <a:schemeClr val="tx1"/>
                </a:solidFill>
                <a:latin typeface="Trebuchet MS"/>
                <a:cs typeface="Trebuchet MS"/>
              </a:rPr>
              <a:t>use</a:t>
            </a:r>
            <a:r>
              <a:rPr sz="2400" spc="50" dirty="0">
                <a:solidFill>
                  <a:schemeClr val="tx1"/>
                </a:solidFill>
                <a:latin typeface="Trebuchet MS"/>
                <a:cs typeface="Trebuchet MS"/>
              </a:rPr>
              <a:t>  </a:t>
            </a:r>
            <a:r>
              <a:rPr sz="2400" dirty="0">
                <a:solidFill>
                  <a:schemeClr val="tx1"/>
                </a:solidFill>
                <a:latin typeface="Trebuchet MS"/>
                <a:cs typeface="Trebuchet MS"/>
              </a:rPr>
              <a:t>of</a:t>
            </a:r>
            <a:r>
              <a:rPr sz="2400" spc="50" dirty="0">
                <a:solidFill>
                  <a:schemeClr val="tx1"/>
                </a:solidFill>
                <a:latin typeface="Trebuchet MS"/>
                <a:cs typeface="Trebuchet MS"/>
              </a:rPr>
              <a:t>  </a:t>
            </a:r>
            <a:r>
              <a:rPr sz="2400" spc="100" dirty="0">
                <a:solidFill>
                  <a:schemeClr val="tx1"/>
                </a:solidFill>
                <a:latin typeface="Trebuchet MS"/>
                <a:cs typeface="Trebuchet MS"/>
              </a:rPr>
              <a:t>deep</a:t>
            </a:r>
            <a:r>
              <a:rPr sz="2400" spc="50" dirty="0">
                <a:solidFill>
                  <a:schemeClr val="tx1"/>
                </a:solidFill>
                <a:latin typeface="Trebuchet MS"/>
                <a:cs typeface="Trebuchet MS"/>
              </a:rPr>
              <a:t>  </a:t>
            </a:r>
            <a:r>
              <a:rPr sz="2400" spc="80" dirty="0">
                <a:solidFill>
                  <a:schemeClr val="tx1"/>
                </a:solidFill>
                <a:latin typeface="Trebuchet MS"/>
                <a:cs typeface="Trebuchet MS"/>
              </a:rPr>
              <a:t>learning</a:t>
            </a:r>
            <a:r>
              <a:rPr sz="2400" spc="50" dirty="0">
                <a:solidFill>
                  <a:schemeClr val="tx1"/>
                </a:solidFill>
                <a:latin typeface="Trebuchet MS"/>
                <a:cs typeface="Trebuchet MS"/>
              </a:rPr>
              <a:t>  </a:t>
            </a:r>
            <a:r>
              <a:rPr sz="2400" spc="105" dirty="0">
                <a:solidFill>
                  <a:schemeClr val="tx1"/>
                </a:solidFill>
                <a:latin typeface="Trebuchet MS"/>
                <a:cs typeface="Trebuchet MS"/>
              </a:rPr>
              <a:t>models</a:t>
            </a:r>
            <a:r>
              <a:rPr sz="2400" spc="50" dirty="0">
                <a:solidFill>
                  <a:schemeClr val="tx1"/>
                </a:solidFill>
                <a:latin typeface="Trebuchet MS"/>
                <a:cs typeface="Trebuchet MS"/>
              </a:rPr>
              <a:t>  </a:t>
            </a:r>
            <a:r>
              <a:rPr sz="2400" dirty="0">
                <a:solidFill>
                  <a:schemeClr val="tx1"/>
                </a:solidFill>
                <a:latin typeface="Trebuchet MS"/>
                <a:cs typeface="Trebuchet MS"/>
              </a:rPr>
              <a:t>for</a:t>
            </a:r>
            <a:r>
              <a:rPr sz="2400" spc="55" dirty="0">
                <a:solidFill>
                  <a:schemeClr val="tx1"/>
                </a:solidFill>
                <a:latin typeface="Trebuchet MS"/>
                <a:cs typeface="Trebuchet MS"/>
              </a:rPr>
              <a:t>  </a:t>
            </a:r>
            <a:r>
              <a:rPr sz="2400" spc="70" dirty="0">
                <a:solidFill>
                  <a:schemeClr val="tx1"/>
                </a:solidFill>
                <a:latin typeface="Trebuchet MS"/>
                <a:cs typeface="Trebuchet MS"/>
              </a:rPr>
              <a:t>extracting</a:t>
            </a:r>
            <a:r>
              <a:rPr sz="2400" spc="50" dirty="0">
                <a:solidFill>
                  <a:schemeClr val="tx1"/>
                </a:solidFill>
                <a:latin typeface="Trebuchet MS"/>
                <a:cs typeface="Trebuchet MS"/>
              </a:rPr>
              <a:t>  </a:t>
            </a:r>
            <a:r>
              <a:rPr sz="2400" spc="55" dirty="0">
                <a:solidFill>
                  <a:schemeClr val="tx1"/>
                </a:solidFill>
                <a:latin typeface="Trebuchet MS"/>
                <a:cs typeface="Trebuchet MS"/>
              </a:rPr>
              <a:t>features</a:t>
            </a:r>
            <a:r>
              <a:rPr sz="2400" spc="50" dirty="0">
                <a:solidFill>
                  <a:schemeClr val="tx1"/>
                </a:solidFill>
                <a:latin typeface="Trebuchet MS"/>
                <a:cs typeface="Trebuchet MS"/>
              </a:rPr>
              <a:t>  </a:t>
            </a:r>
            <a:r>
              <a:rPr sz="2400" spc="160" dirty="0">
                <a:solidFill>
                  <a:schemeClr val="tx1"/>
                </a:solidFill>
                <a:latin typeface="Trebuchet MS"/>
                <a:cs typeface="Trebuchet MS"/>
              </a:rPr>
              <a:t>and </a:t>
            </a:r>
            <a:r>
              <a:rPr sz="2400" spc="75" dirty="0">
                <a:solidFill>
                  <a:schemeClr val="tx1"/>
                </a:solidFill>
                <a:latin typeface="Trebuchet MS"/>
                <a:cs typeface="Trebuchet MS"/>
              </a:rPr>
              <a:t>classifying</a:t>
            </a:r>
            <a:r>
              <a:rPr sz="2400" spc="190" dirty="0">
                <a:solidFill>
                  <a:schemeClr val="tx1"/>
                </a:solidFill>
                <a:latin typeface="Trebuchet MS"/>
                <a:cs typeface="Trebuchet MS"/>
              </a:rPr>
              <a:t>  </a:t>
            </a:r>
            <a:r>
              <a:rPr sz="2400" dirty="0">
                <a:solidFill>
                  <a:schemeClr val="tx1"/>
                </a:solidFill>
                <a:latin typeface="Trebuchet MS"/>
                <a:cs typeface="Trebuchet MS"/>
              </a:rPr>
              <a:t>epileptic</a:t>
            </a:r>
            <a:r>
              <a:rPr sz="2400" spc="195" dirty="0">
                <a:solidFill>
                  <a:schemeClr val="tx1"/>
                </a:solidFill>
                <a:latin typeface="Trebuchet MS"/>
                <a:cs typeface="Trebuchet MS"/>
              </a:rPr>
              <a:t>  </a:t>
            </a:r>
            <a:r>
              <a:rPr sz="2400" spc="45" dirty="0">
                <a:solidFill>
                  <a:schemeClr val="tx1"/>
                </a:solidFill>
                <a:latin typeface="Trebuchet MS"/>
                <a:cs typeface="Trebuchet MS"/>
              </a:rPr>
              <a:t>seizures</a:t>
            </a:r>
            <a:r>
              <a:rPr sz="2400" spc="190" dirty="0">
                <a:solidFill>
                  <a:schemeClr val="tx1"/>
                </a:solidFill>
                <a:latin typeface="Trebuchet MS"/>
                <a:cs typeface="Trebuchet MS"/>
              </a:rPr>
              <a:t>  </a:t>
            </a:r>
            <a:r>
              <a:rPr sz="2400" spc="70" dirty="0">
                <a:solidFill>
                  <a:schemeClr val="tx1"/>
                </a:solidFill>
                <a:latin typeface="Trebuchet MS"/>
                <a:cs typeface="Trebuchet MS"/>
              </a:rPr>
              <a:t>from</a:t>
            </a:r>
            <a:r>
              <a:rPr sz="2400" spc="195" dirty="0">
                <a:solidFill>
                  <a:schemeClr val="tx1"/>
                </a:solidFill>
                <a:latin typeface="Trebuchet MS"/>
                <a:cs typeface="Trebuchet MS"/>
              </a:rPr>
              <a:t>  </a:t>
            </a:r>
            <a:r>
              <a:rPr sz="2400" spc="110" dirty="0">
                <a:solidFill>
                  <a:schemeClr val="tx1"/>
                </a:solidFill>
                <a:latin typeface="Trebuchet MS"/>
                <a:cs typeface="Trebuchet MS"/>
              </a:rPr>
              <a:t>EEG</a:t>
            </a:r>
            <a:r>
              <a:rPr sz="2400" spc="195" dirty="0">
                <a:solidFill>
                  <a:schemeClr val="tx1"/>
                </a:solidFill>
                <a:latin typeface="Trebuchet MS"/>
                <a:cs typeface="Trebuchet MS"/>
              </a:rPr>
              <a:t>  </a:t>
            </a:r>
            <a:r>
              <a:rPr sz="2400" spc="60" dirty="0">
                <a:solidFill>
                  <a:schemeClr val="tx1"/>
                </a:solidFill>
                <a:latin typeface="Trebuchet MS"/>
                <a:cs typeface="Trebuchet MS"/>
              </a:rPr>
              <a:t>signals,</a:t>
            </a:r>
            <a:r>
              <a:rPr sz="2400" spc="190" dirty="0">
                <a:solidFill>
                  <a:schemeClr val="tx1"/>
                </a:solidFill>
                <a:latin typeface="Trebuchet MS"/>
                <a:cs typeface="Trebuchet MS"/>
              </a:rPr>
              <a:t>  </a:t>
            </a:r>
            <a:r>
              <a:rPr sz="2400" dirty="0">
                <a:solidFill>
                  <a:schemeClr val="tx1"/>
                </a:solidFill>
                <a:latin typeface="Trebuchet MS"/>
                <a:cs typeface="Trebuchet MS"/>
              </a:rPr>
              <a:t>utilizing</a:t>
            </a:r>
            <a:r>
              <a:rPr sz="2400" spc="195" dirty="0">
                <a:solidFill>
                  <a:schemeClr val="tx1"/>
                </a:solidFill>
                <a:latin typeface="Trebuchet MS"/>
                <a:cs typeface="Trebuchet MS"/>
              </a:rPr>
              <a:t>  </a:t>
            </a:r>
            <a:r>
              <a:rPr sz="2400" spc="60" dirty="0">
                <a:solidFill>
                  <a:schemeClr val="tx1"/>
                </a:solidFill>
                <a:latin typeface="Trebuchet MS"/>
                <a:cs typeface="Trebuchet MS"/>
              </a:rPr>
              <a:t>the</a:t>
            </a:r>
            <a:r>
              <a:rPr sz="2400" spc="195" dirty="0">
                <a:solidFill>
                  <a:schemeClr val="tx1"/>
                </a:solidFill>
                <a:latin typeface="Trebuchet MS"/>
                <a:cs typeface="Trebuchet MS"/>
              </a:rPr>
              <a:t>  </a:t>
            </a:r>
            <a:r>
              <a:rPr sz="2400" spc="110" dirty="0">
                <a:solidFill>
                  <a:schemeClr val="tx1"/>
                </a:solidFill>
                <a:latin typeface="Trebuchet MS"/>
                <a:cs typeface="Trebuchet MS"/>
              </a:rPr>
              <a:t>EEG</a:t>
            </a:r>
            <a:r>
              <a:rPr sz="2400" spc="190" dirty="0">
                <a:solidFill>
                  <a:schemeClr val="tx1"/>
                </a:solidFill>
                <a:latin typeface="Trebuchet MS"/>
                <a:cs typeface="Trebuchet MS"/>
              </a:rPr>
              <a:t>  </a:t>
            </a:r>
            <a:r>
              <a:rPr sz="2400" dirty="0">
                <a:solidFill>
                  <a:schemeClr val="tx1"/>
                </a:solidFill>
                <a:latin typeface="Trebuchet MS"/>
                <a:cs typeface="Trebuchet MS"/>
              </a:rPr>
              <a:t>Seizure</a:t>
            </a:r>
            <a:r>
              <a:rPr sz="2400" spc="195" dirty="0">
                <a:solidFill>
                  <a:schemeClr val="tx1"/>
                </a:solidFill>
                <a:latin typeface="Trebuchet MS"/>
                <a:cs typeface="Trebuchet MS"/>
              </a:rPr>
              <a:t>  </a:t>
            </a:r>
            <a:r>
              <a:rPr sz="2400" spc="75" dirty="0">
                <a:solidFill>
                  <a:schemeClr val="tx1"/>
                </a:solidFill>
                <a:latin typeface="Trebuchet MS"/>
                <a:cs typeface="Trebuchet MS"/>
              </a:rPr>
              <a:t>Analysis Dataset(Kaggle).</a:t>
            </a:r>
            <a:endParaRPr sz="2400" dirty="0">
              <a:solidFill>
                <a:schemeClr val="tx1"/>
              </a:solidFill>
              <a:latin typeface="Trebuchet MS"/>
              <a:cs typeface="Trebuchet MS"/>
            </a:endParaRPr>
          </a:p>
        </p:txBody>
      </p:sp>
      <p:grpSp>
        <p:nvGrpSpPr>
          <p:cNvPr id="3" name="object 3"/>
          <p:cNvGrpSpPr/>
          <p:nvPr/>
        </p:nvGrpSpPr>
        <p:grpSpPr>
          <a:xfrm>
            <a:off x="14396096" y="8388951"/>
            <a:ext cx="3891904" cy="1896818"/>
            <a:chOff x="14395277" y="8027345"/>
            <a:chExt cx="3891904" cy="1896818"/>
          </a:xfrm>
        </p:grpSpPr>
        <p:sp>
          <p:nvSpPr>
            <p:cNvPr id="4" name="object 4"/>
            <p:cNvSpPr/>
            <p:nvPr/>
          </p:nvSpPr>
          <p:spPr>
            <a:xfrm>
              <a:off x="15890056" y="8027345"/>
              <a:ext cx="2397125" cy="1314450"/>
            </a:xfrm>
            <a:custGeom>
              <a:avLst/>
              <a:gdLst/>
              <a:ahLst/>
              <a:cxnLst/>
              <a:rect l="l" t="t" r="r" b="b"/>
              <a:pathLst>
                <a:path w="2397125" h="1314450">
                  <a:moveTo>
                    <a:pt x="2396871" y="1313916"/>
                  </a:moveTo>
                  <a:lnTo>
                    <a:pt x="0" y="1313916"/>
                  </a:lnTo>
                  <a:lnTo>
                    <a:pt x="0" y="0"/>
                  </a:lnTo>
                  <a:lnTo>
                    <a:pt x="2396871" y="0"/>
                  </a:lnTo>
                  <a:lnTo>
                    <a:pt x="2396871" y="1313916"/>
                  </a:lnTo>
                  <a:close/>
                </a:path>
              </a:pathLst>
            </a:custGeom>
            <a:solidFill>
              <a:srgbClr val="CBC3AC"/>
            </a:solidFill>
          </p:spPr>
          <p:txBody>
            <a:bodyPr wrap="square" lIns="0" tIns="0" rIns="0" bIns="0" rtlCol="0"/>
            <a:lstStyle/>
            <a:p>
              <a:endParaRPr/>
            </a:p>
          </p:txBody>
        </p:sp>
        <p:pic>
          <p:nvPicPr>
            <p:cNvPr id="5" name="object 5"/>
            <p:cNvPicPr/>
            <p:nvPr/>
          </p:nvPicPr>
          <p:blipFill>
            <a:blip r:embed="rId2" cstate="print"/>
            <a:stretch>
              <a:fillRect/>
            </a:stretch>
          </p:blipFill>
          <p:spPr>
            <a:xfrm>
              <a:off x="14395277" y="9341795"/>
              <a:ext cx="3882072" cy="582368"/>
            </a:xfrm>
            <a:prstGeom prst="rect">
              <a:avLst/>
            </a:prstGeom>
          </p:spPr>
        </p:pic>
      </p:grpSp>
      <p:grpSp>
        <p:nvGrpSpPr>
          <p:cNvPr id="6" name="object 6"/>
          <p:cNvGrpSpPr/>
          <p:nvPr/>
        </p:nvGrpSpPr>
        <p:grpSpPr>
          <a:xfrm>
            <a:off x="-17206" y="416296"/>
            <a:ext cx="8945880" cy="9135745"/>
            <a:chOff x="0" y="1151632"/>
            <a:chExt cx="8945880" cy="9135745"/>
          </a:xfrm>
        </p:grpSpPr>
        <p:sp>
          <p:nvSpPr>
            <p:cNvPr id="7" name="object 7"/>
            <p:cNvSpPr/>
            <p:nvPr/>
          </p:nvSpPr>
          <p:spPr>
            <a:xfrm>
              <a:off x="0" y="1151632"/>
              <a:ext cx="8945880" cy="1990725"/>
            </a:xfrm>
            <a:custGeom>
              <a:avLst/>
              <a:gdLst/>
              <a:ahLst/>
              <a:cxnLst/>
              <a:rect l="l" t="t" r="r" b="b"/>
              <a:pathLst>
                <a:path w="8945880" h="1990725">
                  <a:moveTo>
                    <a:pt x="8945791" y="1990381"/>
                  </a:moveTo>
                  <a:lnTo>
                    <a:pt x="0" y="1990381"/>
                  </a:lnTo>
                  <a:lnTo>
                    <a:pt x="0" y="0"/>
                  </a:lnTo>
                  <a:lnTo>
                    <a:pt x="8945791" y="0"/>
                  </a:lnTo>
                  <a:lnTo>
                    <a:pt x="8945791" y="1990381"/>
                  </a:lnTo>
                  <a:close/>
                </a:path>
              </a:pathLst>
            </a:custGeom>
            <a:solidFill>
              <a:srgbClr val="726242"/>
            </a:solidFill>
          </p:spPr>
          <p:txBody>
            <a:bodyPr wrap="square" lIns="0" tIns="0" rIns="0" bIns="0" rtlCol="0"/>
            <a:lstStyle/>
            <a:p>
              <a:endParaRPr/>
            </a:p>
          </p:txBody>
        </p:sp>
        <p:sp>
          <p:nvSpPr>
            <p:cNvPr id="8" name="object 8"/>
            <p:cNvSpPr/>
            <p:nvPr/>
          </p:nvSpPr>
          <p:spPr>
            <a:xfrm>
              <a:off x="0" y="2578083"/>
              <a:ext cx="3509645" cy="7709534"/>
            </a:xfrm>
            <a:custGeom>
              <a:avLst/>
              <a:gdLst/>
              <a:ahLst/>
              <a:cxnLst/>
              <a:rect l="l" t="t" r="r" b="b"/>
              <a:pathLst>
                <a:path w="3509645" h="7709534">
                  <a:moveTo>
                    <a:pt x="26868" y="7708916"/>
                  </a:moveTo>
                  <a:lnTo>
                    <a:pt x="0" y="7708916"/>
                  </a:lnTo>
                  <a:lnTo>
                    <a:pt x="0" y="0"/>
                  </a:lnTo>
                  <a:lnTo>
                    <a:pt x="3256768" y="3238142"/>
                  </a:lnTo>
                  <a:lnTo>
                    <a:pt x="3285840" y="3268666"/>
                  </a:lnTo>
                  <a:lnTo>
                    <a:pt x="3313387" y="3300573"/>
                  </a:lnTo>
                  <a:lnTo>
                    <a:pt x="3339342" y="3333787"/>
                  </a:lnTo>
                  <a:lnTo>
                    <a:pt x="3363645" y="3368229"/>
                  </a:lnTo>
                  <a:lnTo>
                    <a:pt x="3386236" y="3403817"/>
                  </a:lnTo>
                  <a:lnTo>
                    <a:pt x="3407063" y="3440465"/>
                  </a:lnTo>
                  <a:lnTo>
                    <a:pt x="3426076" y="3478087"/>
                  </a:lnTo>
                  <a:lnTo>
                    <a:pt x="3443229" y="3516592"/>
                  </a:lnTo>
                  <a:lnTo>
                    <a:pt x="3458482" y="3555889"/>
                  </a:lnTo>
                  <a:lnTo>
                    <a:pt x="3471796" y="3595884"/>
                  </a:lnTo>
                  <a:lnTo>
                    <a:pt x="3483142" y="3636482"/>
                  </a:lnTo>
                  <a:lnTo>
                    <a:pt x="3492492" y="3677585"/>
                  </a:lnTo>
                  <a:lnTo>
                    <a:pt x="3499824" y="3719095"/>
                  </a:lnTo>
                  <a:lnTo>
                    <a:pt x="3505120" y="3760914"/>
                  </a:lnTo>
                  <a:lnTo>
                    <a:pt x="3508367" y="3802942"/>
                  </a:lnTo>
                  <a:lnTo>
                    <a:pt x="3509534" y="3855618"/>
                  </a:lnTo>
                  <a:lnTo>
                    <a:pt x="3509382" y="3866155"/>
                  </a:lnTo>
                  <a:lnTo>
                    <a:pt x="3507486" y="3908266"/>
                  </a:lnTo>
                  <a:lnTo>
                    <a:pt x="3503535" y="3950233"/>
                  </a:lnTo>
                  <a:lnTo>
                    <a:pt x="3497540" y="3991957"/>
                  </a:lnTo>
                  <a:lnTo>
                    <a:pt x="3489514" y="4033339"/>
                  </a:lnTo>
                  <a:lnTo>
                    <a:pt x="3479478" y="4074280"/>
                  </a:lnTo>
                  <a:lnTo>
                    <a:pt x="3467454" y="4114682"/>
                  </a:lnTo>
                  <a:lnTo>
                    <a:pt x="3453471" y="4154448"/>
                  </a:lnTo>
                  <a:lnTo>
                    <a:pt x="3437563" y="4193484"/>
                  </a:lnTo>
                  <a:lnTo>
                    <a:pt x="3419769" y="4231697"/>
                  </a:lnTo>
                  <a:lnTo>
                    <a:pt x="3400129" y="4268996"/>
                  </a:lnTo>
                  <a:lnTo>
                    <a:pt x="3378692" y="4305290"/>
                  </a:lnTo>
                  <a:lnTo>
                    <a:pt x="3355507" y="4340495"/>
                  </a:lnTo>
                  <a:lnTo>
                    <a:pt x="3330632" y="4374525"/>
                  </a:lnTo>
                  <a:lnTo>
                    <a:pt x="3304124" y="4407300"/>
                  </a:lnTo>
                  <a:lnTo>
                    <a:pt x="3276047" y="4438742"/>
                  </a:lnTo>
                  <a:lnTo>
                    <a:pt x="26868" y="7708916"/>
                  </a:lnTo>
                  <a:close/>
                </a:path>
              </a:pathLst>
            </a:custGeom>
            <a:solidFill>
              <a:srgbClr val="E3DBBF"/>
            </a:solidFill>
          </p:spPr>
          <p:txBody>
            <a:bodyPr wrap="square" lIns="0" tIns="0" rIns="0" bIns="0" rtlCol="0"/>
            <a:lstStyle/>
            <a:p>
              <a:endParaRPr/>
            </a:p>
          </p:txBody>
        </p:sp>
        <p:sp>
          <p:nvSpPr>
            <p:cNvPr id="9" name="object 9"/>
            <p:cNvSpPr/>
            <p:nvPr/>
          </p:nvSpPr>
          <p:spPr>
            <a:xfrm>
              <a:off x="0" y="9008632"/>
              <a:ext cx="918844" cy="1278890"/>
            </a:xfrm>
            <a:custGeom>
              <a:avLst/>
              <a:gdLst/>
              <a:ahLst/>
              <a:cxnLst/>
              <a:rect l="l" t="t" r="r" b="b"/>
              <a:pathLst>
                <a:path w="918844" h="1278890">
                  <a:moveTo>
                    <a:pt x="888590" y="1278367"/>
                  </a:moveTo>
                  <a:lnTo>
                    <a:pt x="0" y="1278367"/>
                  </a:lnTo>
                  <a:lnTo>
                    <a:pt x="0" y="0"/>
                  </a:lnTo>
                  <a:lnTo>
                    <a:pt x="777664" y="771977"/>
                  </a:lnTo>
                  <a:lnTo>
                    <a:pt x="805599" y="802301"/>
                  </a:lnTo>
                  <a:lnTo>
                    <a:pt x="830821" y="834914"/>
                  </a:lnTo>
                  <a:lnTo>
                    <a:pt x="853146" y="869576"/>
                  </a:lnTo>
                  <a:lnTo>
                    <a:pt x="872407" y="906028"/>
                  </a:lnTo>
                  <a:lnTo>
                    <a:pt x="888463" y="944003"/>
                  </a:lnTo>
                  <a:lnTo>
                    <a:pt x="901192" y="983217"/>
                  </a:lnTo>
                  <a:lnTo>
                    <a:pt x="910503" y="1023381"/>
                  </a:lnTo>
                  <a:lnTo>
                    <a:pt x="916326" y="1064197"/>
                  </a:lnTo>
                  <a:lnTo>
                    <a:pt x="918617" y="1105362"/>
                  </a:lnTo>
                  <a:lnTo>
                    <a:pt x="918636" y="1115674"/>
                  </a:lnTo>
                  <a:lnTo>
                    <a:pt x="918432" y="1125980"/>
                  </a:lnTo>
                  <a:lnTo>
                    <a:pt x="915403" y="1167098"/>
                  </a:lnTo>
                  <a:lnTo>
                    <a:pt x="908848" y="1207802"/>
                  </a:lnTo>
                  <a:lnTo>
                    <a:pt x="898818" y="1247792"/>
                  </a:lnTo>
                  <a:lnTo>
                    <a:pt x="888590" y="1278367"/>
                  </a:lnTo>
                  <a:close/>
                </a:path>
              </a:pathLst>
            </a:custGeom>
            <a:solidFill>
              <a:srgbClr val="D1C8A8"/>
            </a:solidFill>
          </p:spPr>
          <p:txBody>
            <a:bodyPr wrap="square" lIns="0" tIns="0" rIns="0" bIns="0" rtlCol="0"/>
            <a:lstStyle/>
            <a:p>
              <a:endParaRPr/>
            </a:p>
          </p:txBody>
        </p:sp>
        <p:sp>
          <p:nvSpPr>
            <p:cNvPr id="10" name="object 10"/>
            <p:cNvSpPr/>
            <p:nvPr/>
          </p:nvSpPr>
          <p:spPr>
            <a:xfrm>
              <a:off x="0" y="2160268"/>
              <a:ext cx="2179320" cy="4177029"/>
            </a:xfrm>
            <a:custGeom>
              <a:avLst/>
              <a:gdLst/>
              <a:ahLst/>
              <a:cxnLst/>
              <a:rect l="l" t="t" r="r" b="b"/>
              <a:pathLst>
                <a:path w="2179320" h="4177029">
                  <a:moveTo>
                    <a:pt x="0" y="4176699"/>
                  </a:moveTo>
                  <a:lnTo>
                    <a:pt x="0" y="0"/>
                  </a:lnTo>
                  <a:lnTo>
                    <a:pt x="585287" y="0"/>
                  </a:lnTo>
                  <a:lnTo>
                    <a:pt x="2063312" y="1470628"/>
                  </a:lnTo>
                  <a:lnTo>
                    <a:pt x="2105121" y="1527238"/>
                  </a:lnTo>
                  <a:lnTo>
                    <a:pt x="2138193" y="1589341"/>
                  </a:lnTo>
                  <a:lnTo>
                    <a:pt x="2161829" y="1655627"/>
                  </a:lnTo>
                  <a:lnTo>
                    <a:pt x="2175513" y="1724644"/>
                  </a:lnTo>
                  <a:lnTo>
                    <a:pt x="2178956" y="1794934"/>
                  </a:lnTo>
                  <a:lnTo>
                    <a:pt x="2172080" y="1864958"/>
                  </a:lnTo>
                  <a:lnTo>
                    <a:pt x="2155033" y="1933236"/>
                  </a:lnTo>
                  <a:lnTo>
                    <a:pt x="2128189" y="1998274"/>
                  </a:lnTo>
                  <a:lnTo>
                    <a:pt x="2092112" y="2058698"/>
                  </a:lnTo>
                  <a:lnTo>
                    <a:pt x="2047593" y="2113183"/>
                  </a:lnTo>
                  <a:lnTo>
                    <a:pt x="0" y="4176699"/>
                  </a:lnTo>
                  <a:close/>
                </a:path>
              </a:pathLst>
            </a:custGeom>
            <a:solidFill>
              <a:srgbClr val="CBC3AC">
                <a:alpha val="88999"/>
              </a:srgbClr>
            </a:solidFill>
          </p:spPr>
          <p:txBody>
            <a:bodyPr wrap="square" lIns="0" tIns="0" rIns="0" bIns="0" rtlCol="0"/>
            <a:lstStyle/>
            <a:p>
              <a:endParaRPr/>
            </a:p>
          </p:txBody>
        </p:sp>
      </p:grpSp>
      <p:sp>
        <p:nvSpPr>
          <p:cNvPr id="11" name="object 11"/>
          <p:cNvSpPr txBox="1">
            <a:spLocks noGrp="1"/>
          </p:cNvSpPr>
          <p:nvPr>
            <p:ph type="title"/>
          </p:nvPr>
        </p:nvSpPr>
        <p:spPr>
          <a:xfrm>
            <a:off x="36871" y="416296"/>
            <a:ext cx="12555073" cy="2147915"/>
          </a:xfrm>
          <a:prstGeom prst="rect">
            <a:avLst/>
          </a:prstGeom>
        </p:spPr>
        <p:txBody>
          <a:bodyPr vert="horz" wrap="square" lIns="0" tIns="584590" rIns="0" bIns="0" rtlCol="0">
            <a:spAutoFit/>
          </a:bodyPr>
          <a:lstStyle/>
          <a:p>
            <a:pPr marL="1710055">
              <a:lnSpc>
                <a:spcPct val="100000"/>
              </a:lnSpc>
              <a:spcBef>
                <a:spcPts val="130"/>
              </a:spcBef>
            </a:pPr>
            <a:r>
              <a:rPr sz="6700" spc="425" dirty="0"/>
              <a:t>Introduction</a:t>
            </a:r>
            <a:endParaRPr sz="6700" dirty="0"/>
          </a:p>
        </p:txBody>
      </p:sp>
      <p:sp>
        <p:nvSpPr>
          <p:cNvPr id="12" name="object 12"/>
          <p:cNvSpPr txBox="1"/>
          <p:nvPr/>
        </p:nvSpPr>
        <p:spPr>
          <a:xfrm>
            <a:off x="16456024" y="8263557"/>
            <a:ext cx="1036955" cy="1168400"/>
          </a:xfrm>
          <a:prstGeom prst="rect">
            <a:avLst/>
          </a:prstGeom>
        </p:spPr>
        <p:txBody>
          <a:bodyPr vert="horz" wrap="square" lIns="0" tIns="12700" rIns="0" bIns="0" rtlCol="0">
            <a:spAutoFit/>
          </a:bodyPr>
          <a:lstStyle/>
          <a:p>
            <a:pPr marL="12700">
              <a:lnSpc>
                <a:spcPct val="100000"/>
              </a:lnSpc>
              <a:spcBef>
                <a:spcPts val="100"/>
              </a:spcBef>
            </a:pPr>
            <a:r>
              <a:rPr sz="7500" b="1" spc="-175" dirty="0">
                <a:solidFill>
                  <a:srgbClr val="F2F2E9"/>
                </a:solidFill>
                <a:latin typeface="Arial"/>
                <a:cs typeface="Arial"/>
              </a:rPr>
              <a:t>01</a:t>
            </a:r>
            <a:endParaRPr sz="75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53758" y="2601124"/>
            <a:ext cx="12609830" cy="8320739"/>
          </a:xfrm>
          <a:prstGeom prst="rect">
            <a:avLst/>
          </a:prstGeom>
        </p:spPr>
        <p:txBody>
          <a:bodyPr vert="horz" wrap="square" lIns="0" tIns="12700" rIns="0" bIns="0" rtlCol="0">
            <a:spAutoFit/>
          </a:bodyPr>
          <a:lstStyle/>
          <a:p>
            <a:pPr marL="12700" marR="5080" indent="-12700">
              <a:lnSpc>
                <a:spcPct val="115399"/>
              </a:lnSpc>
              <a:spcBef>
                <a:spcPts val="100"/>
              </a:spcBef>
              <a:buSzPct val="59615"/>
              <a:buChar char="•"/>
              <a:tabLst>
                <a:tab pos="116205" algn="l"/>
                <a:tab pos="1604010" algn="l"/>
                <a:tab pos="2909570" algn="l"/>
                <a:tab pos="4308475" algn="l"/>
                <a:tab pos="4822190" algn="l"/>
                <a:tab pos="6096635" algn="l"/>
                <a:tab pos="7967980" algn="l"/>
                <a:tab pos="9359900" algn="l"/>
                <a:tab pos="9770745" algn="l"/>
                <a:tab pos="10560685" algn="l"/>
                <a:tab pos="11073765" algn="l"/>
                <a:tab pos="11796395" algn="l"/>
              </a:tabLst>
            </a:pPr>
            <a:r>
              <a:rPr sz="2600" spc="55" dirty="0">
                <a:solidFill>
                  <a:schemeClr val="tx1"/>
                </a:solidFill>
                <a:latin typeface="Trebuchet MS"/>
                <a:cs typeface="Trebuchet MS"/>
              </a:rPr>
              <a:t>	Epilepsy</a:t>
            </a:r>
            <a:r>
              <a:rPr sz="2600" dirty="0">
                <a:solidFill>
                  <a:schemeClr val="tx1"/>
                </a:solidFill>
                <a:latin typeface="Trebuchet MS"/>
                <a:cs typeface="Trebuchet MS"/>
              </a:rPr>
              <a:t>	</a:t>
            </a:r>
            <a:r>
              <a:rPr sz="2600" spc="70" dirty="0">
                <a:solidFill>
                  <a:schemeClr val="tx1"/>
                </a:solidFill>
                <a:latin typeface="Trebuchet MS"/>
                <a:cs typeface="Trebuchet MS"/>
              </a:rPr>
              <a:t>affects</a:t>
            </a:r>
            <a:r>
              <a:rPr sz="2600" dirty="0">
                <a:solidFill>
                  <a:schemeClr val="tx1"/>
                </a:solidFill>
                <a:latin typeface="Trebuchet MS"/>
                <a:cs typeface="Trebuchet MS"/>
              </a:rPr>
              <a:t>	</a:t>
            </a:r>
            <a:r>
              <a:rPr sz="2600" spc="-10" dirty="0">
                <a:solidFill>
                  <a:schemeClr val="tx1"/>
                </a:solidFill>
                <a:latin typeface="Trebuchet MS"/>
                <a:cs typeface="Trebuchet MS"/>
              </a:rPr>
              <a:t>millions</a:t>
            </a:r>
            <a:r>
              <a:rPr sz="2600" dirty="0">
                <a:solidFill>
                  <a:schemeClr val="tx1"/>
                </a:solidFill>
                <a:latin typeface="Trebuchet MS"/>
                <a:cs typeface="Trebuchet MS"/>
              </a:rPr>
              <a:t>	</a:t>
            </a:r>
            <a:r>
              <a:rPr sz="2600" spc="-25" dirty="0">
                <a:solidFill>
                  <a:schemeClr val="tx1"/>
                </a:solidFill>
                <a:latin typeface="Trebuchet MS"/>
                <a:cs typeface="Trebuchet MS"/>
              </a:rPr>
              <a:t>of</a:t>
            </a:r>
            <a:r>
              <a:rPr sz="2600" dirty="0">
                <a:solidFill>
                  <a:schemeClr val="tx1"/>
                </a:solidFill>
                <a:latin typeface="Trebuchet MS"/>
                <a:cs typeface="Trebuchet MS"/>
              </a:rPr>
              <a:t>	</a:t>
            </a:r>
            <a:r>
              <a:rPr sz="2600" spc="70" dirty="0">
                <a:solidFill>
                  <a:schemeClr val="tx1"/>
                </a:solidFill>
                <a:latin typeface="Trebuchet MS"/>
                <a:cs typeface="Trebuchet MS"/>
              </a:rPr>
              <a:t>people</a:t>
            </a:r>
            <a:r>
              <a:rPr sz="2600" dirty="0">
                <a:solidFill>
                  <a:schemeClr val="tx1"/>
                </a:solidFill>
                <a:latin typeface="Trebuchet MS"/>
                <a:cs typeface="Trebuchet MS"/>
              </a:rPr>
              <a:t>	</a:t>
            </a:r>
            <a:r>
              <a:rPr sz="2600" spc="-10" dirty="0">
                <a:solidFill>
                  <a:schemeClr val="tx1"/>
                </a:solidFill>
                <a:latin typeface="Trebuchet MS"/>
                <a:cs typeface="Trebuchet MS"/>
              </a:rPr>
              <a:t>worldwide,</a:t>
            </a:r>
            <a:r>
              <a:rPr sz="2600" dirty="0">
                <a:solidFill>
                  <a:schemeClr val="tx1"/>
                </a:solidFill>
                <a:latin typeface="Trebuchet MS"/>
                <a:cs typeface="Trebuchet MS"/>
              </a:rPr>
              <a:t>	</a:t>
            </a:r>
            <a:r>
              <a:rPr sz="2600" spc="155" dirty="0">
                <a:solidFill>
                  <a:schemeClr val="tx1"/>
                </a:solidFill>
                <a:latin typeface="Trebuchet MS"/>
                <a:cs typeface="Trebuchet MS"/>
              </a:rPr>
              <a:t>making</a:t>
            </a:r>
            <a:r>
              <a:rPr sz="2600" dirty="0">
                <a:solidFill>
                  <a:schemeClr val="tx1"/>
                </a:solidFill>
                <a:latin typeface="Trebuchet MS"/>
                <a:cs typeface="Trebuchet MS"/>
              </a:rPr>
              <a:t>	</a:t>
            </a:r>
            <a:r>
              <a:rPr sz="2600" spc="-25" dirty="0">
                <a:solidFill>
                  <a:schemeClr val="tx1"/>
                </a:solidFill>
                <a:latin typeface="Trebuchet MS"/>
                <a:cs typeface="Trebuchet MS"/>
              </a:rPr>
              <a:t>it</a:t>
            </a:r>
            <a:r>
              <a:rPr sz="2600" dirty="0">
                <a:solidFill>
                  <a:schemeClr val="tx1"/>
                </a:solidFill>
                <a:latin typeface="Trebuchet MS"/>
                <a:cs typeface="Trebuchet MS"/>
              </a:rPr>
              <a:t>	</a:t>
            </a:r>
            <a:r>
              <a:rPr sz="2600" spc="95" dirty="0">
                <a:solidFill>
                  <a:schemeClr val="tx1"/>
                </a:solidFill>
                <a:latin typeface="Trebuchet MS"/>
                <a:cs typeface="Trebuchet MS"/>
              </a:rPr>
              <a:t>one</a:t>
            </a:r>
            <a:r>
              <a:rPr sz="2600" dirty="0">
                <a:solidFill>
                  <a:schemeClr val="tx1"/>
                </a:solidFill>
                <a:latin typeface="Trebuchet MS"/>
                <a:cs typeface="Trebuchet MS"/>
              </a:rPr>
              <a:t>	</a:t>
            </a:r>
            <a:r>
              <a:rPr sz="2600" spc="-25" dirty="0">
                <a:solidFill>
                  <a:schemeClr val="tx1"/>
                </a:solidFill>
                <a:latin typeface="Trebuchet MS"/>
                <a:cs typeface="Trebuchet MS"/>
              </a:rPr>
              <a:t>of</a:t>
            </a:r>
            <a:r>
              <a:rPr sz="2600" dirty="0">
                <a:solidFill>
                  <a:schemeClr val="tx1"/>
                </a:solidFill>
                <a:latin typeface="Trebuchet MS"/>
                <a:cs typeface="Trebuchet MS"/>
              </a:rPr>
              <a:t>	</a:t>
            </a:r>
            <a:r>
              <a:rPr sz="2600" spc="45" dirty="0">
                <a:solidFill>
                  <a:schemeClr val="tx1"/>
                </a:solidFill>
                <a:latin typeface="Trebuchet MS"/>
                <a:cs typeface="Trebuchet MS"/>
              </a:rPr>
              <a:t>the</a:t>
            </a:r>
            <a:r>
              <a:rPr sz="2600" dirty="0">
                <a:solidFill>
                  <a:schemeClr val="tx1"/>
                </a:solidFill>
                <a:latin typeface="Trebuchet MS"/>
                <a:cs typeface="Trebuchet MS"/>
              </a:rPr>
              <a:t>	</a:t>
            </a:r>
            <a:r>
              <a:rPr sz="2600" spc="130" dirty="0">
                <a:solidFill>
                  <a:schemeClr val="tx1"/>
                </a:solidFill>
                <a:latin typeface="Trebuchet MS"/>
                <a:cs typeface="Trebuchet MS"/>
              </a:rPr>
              <a:t>most </a:t>
            </a:r>
            <a:r>
              <a:rPr sz="2600" spc="200" dirty="0">
                <a:solidFill>
                  <a:schemeClr val="tx1"/>
                </a:solidFill>
                <a:latin typeface="Trebuchet MS"/>
                <a:cs typeface="Trebuchet MS"/>
              </a:rPr>
              <a:t>common</a:t>
            </a:r>
            <a:r>
              <a:rPr sz="2600" spc="-130" dirty="0">
                <a:solidFill>
                  <a:schemeClr val="tx1"/>
                </a:solidFill>
                <a:latin typeface="Trebuchet MS"/>
                <a:cs typeface="Trebuchet MS"/>
              </a:rPr>
              <a:t> </a:t>
            </a:r>
            <a:r>
              <a:rPr sz="2600" spc="80" dirty="0">
                <a:solidFill>
                  <a:schemeClr val="tx1"/>
                </a:solidFill>
                <a:latin typeface="Trebuchet MS"/>
                <a:cs typeface="Trebuchet MS"/>
              </a:rPr>
              <a:t>neurological</a:t>
            </a:r>
            <a:r>
              <a:rPr sz="2600" spc="-130" dirty="0">
                <a:solidFill>
                  <a:schemeClr val="tx1"/>
                </a:solidFill>
                <a:latin typeface="Trebuchet MS"/>
                <a:cs typeface="Trebuchet MS"/>
              </a:rPr>
              <a:t> </a:t>
            </a:r>
            <a:r>
              <a:rPr sz="2600" spc="35" dirty="0">
                <a:solidFill>
                  <a:schemeClr val="tx1"/>
                </a:solidFill>
                <a:latin typeface="Trebuchet MS"/>
                <a:cs typeface="Trebuchet MS"/>
              </a:rPr>
              <a:t>disorders.</a:t>
            </a:r>
            <a:endParaRPr lang="en-IN" sz="2600" spc="35" dirty="0">
              <a:solidFill>
                <a:schemeClr val="tx1"/>
              </a:solidFill>
              <a:latin typeface="Trebuchet MS"/>
              <a:cs typeface="Trebuchet MS"/>
            </a:endParaRPr>
          </a:p>
          <a:p>
            <a:pPr marR="5080">
              <a:lnSpc>
                <a:spcPct val="115399"/>
              </a:lnSpc>
              <a:spcBef>
                <a:spcPts val="100"/>
              </a:spcBef>
              <a:buSzPct val="59615"/>
              <a:tabLst>
                <a:tab pos="116205" algn="l"/>
                <a:tab pos="1604010" algn="l"/>
                <a:tab pos="2909570" algn="l"/>
                <a:tab pos="4308475" algn="l"/>
                <a:tab pos="4822190" algn="l"/>
                <a:tab pos="6096635" algn="l"/>
                <a:tab pos="7967980" algn="l"/>
                <a:tab pos="9359900" algn="l"/>
                <a:tab pos="9770745" algn="l"/>
                <a:tab pos="10560685" algn="l"/>
                <a:tab pos="11073765" algn="l"/>
                <a:tab pos="11796395" algn="l"/>
              </a:tabLst>
            </a:pPr>
            <a:endParaRPr lang="en-IN" sz="2600" spc="35" dirty="0">
              <a:solidFill>
                <a:schemeClr val="tx1"/>
              </a:solidFill>
              <a:latin typeface="Trebuchet MS"/>
              <a:cs typeface="Trebuchet MS"/>
            </a:endParaRPr>
          </a:p>
          <a:p>
            <a:pPr marL="12700" marR="5080" indent="-12700" algn="just">
              <a:lnSpc>
                <a:spcPct val="115399"/>
              </a:lnSpc>
              <a:buSzPct val="59615"/>
              <a:buChar char="•"/>
              <a:tabLst>
                <a:tab pos="116205" algn="l"/>
              </a:tabLst>
            </a:pPr>
            <a:r>
              <a:rPr lang="en-US" sz="2600" spc="70" dirty="0">
                <a:solidFill>
                  <a:schemeClr val="tx1"/>
                </a:solidFill>
                <a:latin typeface="Trebuchet MS"/>
                <a:cs typeface="Trebuchet MS"/>
              </a:rPr>
              <a:t>	In</a:t>
            </a:r>
            <a:r>
              <a:rPr lang="en-US" sz="2600" spc="425" dirty="0">
                <a:solidFill>
                  <a:schemeClr val="tx1"/>
                </a:solidFill>
                <a:latin typeface="Trebuchet MS"/>
                <a:cs typeface="Trebuchet MS"/>
              </a:rPr>
              <a:t> </a:t>
            </a:r>
            <a:r>
              <a:rPr lang="en-US" sz="2600" spc="65" dirty="0">
                <a:solidFill>
                  <a:schemeClr val="tx1"/>
                </a:solidFill>
                <a:latin typeface="Trebuchet MS"/>
                <a:cs typeface="Trebuchet MS"/>
              </a:rPr>
              <a:t>recent</a:t>
            </a:r>
            <a:r>
              <a:rPr lang="en-US" sz="2600" spc="425" dirty="0">
                <a:solidFill>
                  <a:schemeClr val="tx1"/>
                </a:solidFill>
                <a:latin typeface="Trebuchet MS"/>
                <a:cs typeface="Trebuchet MS"/>
              </a:rPr>
              <a:t> </a:t>
            </a:r>
            <a:r>
              <a:rPr lang="en-US" sz="2600" dirty="0">
                <a:solidFill>
                  <a:schemeClr val="tx1"/>
                </a:solidFill>
                <a:latin typeface="Trebuchet MS"/>
                <a:cs typeface="Trebuchet MS"/>
              </a:rPr>
              <a:t>years,</a:t>
            </a:r>
            <a:r>
              <a:rPr lang="en-US" sz="2600" spc="430" dirty="0">
                <a:solidFill>
                  <a:schemeClr val="tx1"/>
                </a:solidFill>
                <a:latin typeface="Trebuchet MS"/>
                <a:cs typeface="Trebuchet MS"/>
              </a:rPr>
              <a:t> </a:t>
            </a:r>
            <a:r>
              <a:rPr lang="en-US" sz="2600" spc="150" dirty="0">
                <a:solidFill>
                  <a:schemeClr val="tx1"/>
                </a:solidFill>
                <a:latin typeface="Trebuchet MS"/>
                <a:cs typeface="Trebuchet MS"/>
              </a:rPr>
              <a:t>machine</a:t>
            </a:r>
            <a:r>
              <a:rPr lang="en-US" sz="2600" spc="425" dirty="0">
                <a:solidFill>
                  <a:schemeClr val="tx1"/>
                </a:solidFill>
                <a:latin typeface="Trebuchet MS"/>
                <a:cs typeface="Trebuchet MS"/>
              </a:rPr>
              <a:t> </a:t>
            </a:r>
            <a:r>
              <a:rPr lang="en-US" sz="2600" spc="95" dirty="0">
                <a:solidFill>
                  <a:schemeClr val="tx1"/>
                </a:solidFill>
                <a:latin typeface="Trebuchet MS"/>
                <a:cs typeface="Trebuchet MS"/>
              </a:rPr>
              <a:t>learning</a:t>
            </a:r>
            <a:r>
              <a:rPr lang="en-US" sz="2600" spc="425" dirty="0">
                <a:solidFill>
                  <a:schemeClr val="tx1"/>
                </a:solidFill>
                <a:latin typeface="Trebuchet MS"/>
                <a:cs typeface="Trebuchet MS"/>
              </a:rPr>
              <a:t> </a:t>
            </a:r>
            <a:r>
              <a:rPr lang="en-US" sz="2600" spc="220" dirty="0">
                <a:solidFill>
                  <a:schemeClr val="tx1"/>
                </a:solidFill>
                <a:latin typeface="Trebuchet MS"/>
                <a:cs typeface="Trebuchet MS"/>
              </a:rPr>
              <a:t>and</a:t>
            </a:r>
            <a:r>
              <a:rPr lang="en-US" sz="2600" spc="430" dirty="0">
                <a:solidFill>
                  <a:schemeClr val="tx1"/>
                </a:solidFill>
                <a:latin typeface="Trebuchet MS"/>
                <a:cs typeface="Trebuchet MS"/>
              </a:rPr>
              <a:t> </a:t>
            </a:r>
            <a:r>
              <a:rPr lang="en-US" sz="2600" spc="125" dirty="0">
                <a:solidFill>
                  <a:schemeClr val="tx1"/>
                </a:solidFill>
                <a:latin typeface="Trebuchet MS"/>
                <a:cs typeface="Trebuchet MS"/>
              </a:rPr>
              <a:t>deep</a:t>
            </a:r>
            <a:r>
              <a:rPr lang="en-US" sz="2600" spc="425" dirty="0">
                <a:solidFill>
                  <a:schemeClr val="tx1"/>
                </a:solidFill>
                <a:latin typeface="Trebuchet MS"/>
                <a:cs typeface="Trebuchet MS"/>
              </a:rPr>
              <a:t> </a:t>
            </a:r>
            <a:r>
              <a:rPr lang="en-US" sz="2600" spc="95" dirty="0">
                <a:solidFill>
                  <a:schemeClr val="tx1"/>
                </a:solidFill>
                <a:latin typeface="Trebuchet MS"/>
                <a:cs typeface="Trebuchet MS"/>
              </a:rPr>
              <a:t>learning</a:t>
            </a:r>
            <a:r>
              <a:rPr lang="en-US" sz="2600" spc="425" dirty="0">
                <a:solidFill>
                  <a:schemeClr val="tx1"/>
                </a:solidFill>
                <a:latin typeface="Trebuchet MS"/>
                <a:cs typeface="Trebuchet MS"/>
              </a:rPr>
              <a:t> </a:t>
            </a:r>
            <a:r>
              <a:rPr lang="en-US" sz="2600" spc="95" dirty="0">
                <a:solidFill>
                  <a:schemeClr val="tx1"/>
                </a:solidFill>
                <a:latin typeface="Trebuchet MS"/>
                <a:cs typeface="Trebuchet MS"/>
              </a:rPr>
              <a:t>techniques</a:t>
            </a:r>
            <a:r>
              <a:rPr lang="en-US" sz="2600" spc="430" dirty="0">
                <a:solidFill>
                  <a:schemeClr val="tx1"/>
                </a:solidFill>
                <a:latin typeface="Trebuchet MS"/>
                <a:cs typeface="Trebuchet MS"/>
              </a:rPr>
              <a:t> </a:t>
            </a:r>
            <a:r>
              <a:rPr lang="en-US" sz="2600" spc="130" dirty="0">
                <a:solidFill>
                  <a:schemeClr val="tx1"/>
                </a:solidFill>
                <a:latin typeface="Trebuchet MS"/>
                <a:cs typeface="Trebuchet MS"/>
              </a:rPr>
              <a:t>have</a:t>
            </a:r>
            <a:r>
              <a:rPr lang="en-US" sz="2600" spc="425" dirty="0">
                <a:solidFill>
                  <a:schemeClr val="tx1"/>
                </a:solidFill>
                <a:latin typeface="Trebuchet MS"/>
                <a:cs typeface="Trebuchet MS"/>
              </a:rPr>
              <a:t> </a:t>
            </a:r>
            <a:r>
              <a:rPr lang="en-US" sz="2600" spc="105" dirty="0">
                <a:solidFill>
                  <a:schemeClr val="tx1"/>
                </a:solidFill>
                <a:latin typeface="Trebuchet MS"/>
                <a:cs typeface="Trebuchet MS"/>
              </a:rPr>
              <a:t>been </a:t>
            </a:r>
            <a:r>
              <a:rPr lang="en-US" sz="2600" spc="85" dirty="0">
                <a:solidFill>
                  <a:schemeClr val="tx1"/>
                </a:solidFill>
                <a:latin typeface="Trebuchet MS"/>
                <a:cs typeface="Trebuchet MS"/>
              </a:rPr>
              <a:t>increasingly</a:t>
            </a:r>
            <a:r>
              <a:rPr lang="en-US" sz="2600" spc="250" dirty="0">
                <a:solidFill>
                  <a:schemeClr val="tx1"/>
                </a:solidFill>
                <a:latin typeface="Trebuchet MS"/>
                <a:cs typeface="Trebuchet MS"/>
              </a:rPr>
              <a:t>  </a:t>
            </a:r>
            <a:r>
              <a:rPr lang="en-US" sz="2600" spc="95" dirty="0">
                <a:solidFill>
                  <a:schemeClr val="tx1"/>
                </a:solidFill>
                <a:latin typeface="Trebuchet MS"/>
                <a:cs typeface="Trebuchet MS"/>
              </a:rPr>
              <a:t>applied</a:t>
            </a:r>
            <a:r>
              <a:rPr lang="en-US" sz="2600" spc="250" dirty="0">
                <a:solidFill>
                  <a:schemeClr val="tx1"/>
                </a:solidFill>
                <a:latin typeface="Trebuchet MS"/>
                <a:cs typeface="Trebuchet MS"/>
              </a:rPr>
              <a:t>  </a:t>
            </a:r>
            <a:r>
              <a:rPr lang="en-US" sz="2600" spc="60" dirty="0">
                <a:solidFill>
                  <a:schemeClr val="tx1"/>
                </a:solidFill>
                <a:latin typeface="Trebuchet MS"/>
                <a:cs typeface="Trebuchet MS"/>
              </a:rPr>
              <a:t>to</a:t>
            </a:r>
            <a:r>
              <a:rPr lang="en-US" sz="2600" spc="250" dirty="0">
                <a:solidFill>
                  <a:schemeClr val="tx1"/>
                </a:solidFill>
                <a:latin typeface="Trebuchet MS"/>
                <a:cs typeface="Trebuchet MS"/>
              </a:rPr>
              <a:t>  </a:t>
            </a:r>
            <a:r>
              <a:rPr lang="en-US" sz="2600" spc="140" dirty="0">
                <a:solidFill>
                  <a:schemeClr val="tx1"/>
                </a:solidFill>
                <a:latin typeface="Trebuchet MS"/>
                <a:cs typeface="Trebuchet MS"/>
              </a:rPr>
              <a:t>EEG-</a:t>
            </a:r>
            <a:r>
              <a:rPr lang="en-US" sz="2600" spc="190" dirty="0">
                <a:solidFill>
                  <a:schemeClr val="tx1"/>
                </a:solidFill>
                <a:latin typeface="Trebuchet MS"/>
                <a:cs typeface="Trebuchet MS"/>
              </a:rPr>
              <a:t>based</a:t>
            </a:r>
            <a:r>
              <a:rPr lang="en-US" sz="2600" spc="254" dirty="0">
                <a:solidFill>
                  <a:schemeClr val="tx1"/>
                </a:solidFill>
                <a:latin typeface="Trebuchet MS"/>
                <a:cs typeface="Trebuchet MS"/>
              </a:rPr>
              <a:t>  </a:t>
            </a:r>
            <a:r>
              <a:rPr lang="en-US" sz="2600" dirty="0">
                <a:solidFill>
                  <a:schemeClr val="tx1"/>
                </a:solidFill>
                <a:latin typeface="Trebuchet MS"/>
                <a:cs typeface="Trebuchet MS"/>
              </a:rPr>
              <a:t>seizure</a:t>
            </a:r>
            <a:r>
              <a:rPr lang="en-US" sz="2600" spc="250" dirty="0">
                <a:solidFill>
                  <a:schemeClr val="tx1"/>
                </a:solidFill>
                <a:latin typeface="Trebuchet MS"/>
                <a:cs typeface="Trebuchet MS"/>
              </a:rPr>
              <a:t>  </a:t>
            </a:r>
            <a:r>
              <a:rPr lang="en-US" sz="2600" dirty="0">
                <a:solidFill>
                  <a:schemeClr val="tx1"/>
                </a:solidFill>
                <a:latin typeface="Trebuchet MS"/>
                <a:cs typeface="Trebuchet MS"/>
              </a:rPr>
              <a:t>detection,</a:t>
            </a:r>
            <a:r>
              <a:rPr lang="en-US" sz="2600" spc="250" dirty="0">
                <a:solidFill>
                  <a:schemeClr val="tx1"/>
                </a:solidFill>
                <a:latin typeface="Trebuchet MS"/>
                <a:cs typeface="Trebuchet MS"/>
              </a:rPr>
              <a:t>  </a:t>
            </a:r>
            <a:r>
              <a:rPr lang="en-US" sz="2600" spc="145" dirty="0">
                <a:solidFill>
                  <a:schemeClr val="tx1"/>
                </a:solidFill>
                <a:latin typeface="Trebuchet MS"/>
                <a:cs typeface="Trebuchet MS"/>
              </a:rPr>
              <a:t>aiming</a:t>
            </a:r>
            <a:r>
              <a:rPr lang="en-US" sz="2600" spc="250" dirty="0">
                <a:solidFill>
                  <a:schemeClr val="tx1"/>
                </a:solidFill>
                <a:latin typeface="Trebuchet MS"/>
                <a:cs typeface="Trebuchet MS"/>
              </a:rPr>
              <a:t>  </a:t>
            </a:r>
            <a:r>
              <a:rPr lang="en-US" sz="2600" spc="60" dirty="0">
                <a:solidFill>
                  <a:schemeClr val="tx1"/>
                </a:solidFill>
                <a:latin typeface="Trebuchet MS"/>
                <a:cs typeface="Trebuchet MS"/>
              </a:rPr>
              <a:t>to</a:t>
            </a:r>
            <a:r>
              <a:rPr lang="en-US" sz="2600" spc="254" dirty="0">
                <a:solidFill>
                  <a:schemeClr val="tx1"/>
                </a:solidFill>
                <a:latin typeface="Trebuchet MS"/>
                <a:cs typeface="Trebuchet MS"/>
              </a:rPr>
              <a:t>  </a:t>
            </a:r>
            <a:r>
              <a:rPr lang="en-US" sz="2600" spc="65" dirty="0">
                <a:solidFill>
                  <a:schemeClr val="tx1"/>
                </a:solidFill>
                <a:latin typeface="Trebuchet MS"/>
                <a:cs typeface="Trebuchet MS"/>
              </a:rPr>
              <a:t>improve </a:t>
            </a:r>
            <a:r>
              <a:rPr lang="en-US" sz="2600" spc="125" dirty="0">
                <a:solidFill>
                  <a:schemeClr val="tx1"/>
                </a:solidFill>
                <a:latin typeface="Trebuchet MS"/>
                <a:cs typeface="Trebuchet MS"/>
              </a:rPr>
              <a:t>diagnostic</a:t>
            </a:r>
            <a:r>
              <a:rPr lang="en-US" sz="2600" spc="-135" dirty="0">
                <a:solidFill>
                  <a:schemeClr val="tx1"/>
                </a:solidFill>
                <a:latin typeface="Trebuchet MS"/>
                <a:cs typeface="Trebuchet MS"/>
              </a:rPr>
              <a:t> </a:t>
            </a:r>
            <a:r>
              <a:rPr lang="en-US" sz="2600" spc="140" dirty="0">
                <a:solidFill>
                  <a:schemeClr val="tx1"/>
                </a:solidFill>
                <a:latin typeface="Trebuchet MS"/>
                <a:cs typeface="Trebuchet MS"/>
              </a:rPr>
              <a:t>accuracy</a:t>
            </a:r>
            <a:r>
              <a:rPr lang="en-US" sz="2600" spc="-130" dirty="0">
                <a:solidFill>
                  <a:schemeClr val="tx1"/>
                </a:solidFill>
                <a:latin typeface="Trebuchet MS"/>
                <a:cs typeface="Trebuchet MS"/>
              </a:rPr>
              <a:t> </a:t>
            </a:r>
            <a:r>
              <a:rPr lang="en-US" sz="2600" spc="220" dirty="0">
                <a:solidFill>
                  <a:schemeClr val="tx1"/>
                </a:solidFill>
                <a:latin typeface="Trebuchet MS"/>
                <a:cs typeface="Trebuchet MS"/>
              </a:rPr>
              <a:t>and</a:t>
            </a:r>
            <a:r>
              <a:rPr lang="en-US" sz="2600" spc="-130" dirty="0">
                <a:solidFill>
                  <a:schemeClr val="tx1"/>
                </a:solidFill>
                <a:latin typeface="Trebuchet MS"/>
                <a:cs typeface="Trebuchet MS"/>
              </a:rPr>
              <a:t> </a:t>
            </a:r>
            <a:r>
              <a:rPr lang="en-US" sz="2600" spc="85" dirty="0">
                <a:solidFill>
                  <a:schemeClr val="tx1"/>
                </a:solidFill>
                <a:latin typeface="Trebuchet MS"/>
                <a:cs typeface="Trebuchet MS"/>
              </a:rPr>
              <a:t>reduce</a:t>
            </a:r>
            <a:r>
              <a:rPr lang="en-US" sz="2600" spc="-135" dirty="0">
                <a:solidFill>
                  <a:schemeClr val="tx1"/>
                </a:solidFill>
                <a:latin typeface="Trebuchet MS"/>
                <a:cs typeface="Trebuchet MS"/>
              </a:rPr>
              <a:t> </a:t>
            </a:r>
            <a:r>
              <a:rPr lang="en-US" sz="2600" spc="130" dirty="0">
                <a:solidFill>
                  <a:schemeClr val="tx1"/>
                </a:solidFill>
                <a:latin typeface="Trebuchet MS"/>
                <a:cs typeface="Trebuchet MS"/>
              </a:rPr>
              <a:t>dependency</a:t>
            </a:r>
            <a:r>
              <a:rPr lang="en-US" sz="2600" spc="-130" dirty="0">
                <a:solidFill>
                  <a:schemeClr val="tx1"/>
                </a:solidFill>
                <a:latin typeface="Trebuchet MS"/>
                <a:cs typeface="Trebuchet MS"/>
              </a:rPr>
              <a:t> </a:t>
            </a:r>
            <a:r>
              <a:rPr lang="en-US" sz="2600" spc="160" dirty="0">
                <a:solidFill>
                  <a:schemeClr val="tx1"/>
                </a:solidFill>
                <a:latin typeface="Trebuchet MS"/>
                <a:cs typeface="Trebuchet MS"/>
              </a:rPr>
              <a:t>on</a:t>
            </a:r>
            <a:r>
              <a:rPr lang="en-US" sz="2600" spc="-130" dirty="0">
                <a:solidFill>
                  <a:schemeClr val="tx1"/>
                </a:solidFill>
                <a:latin typeface="Trebuchet MS"/>
                <a:cs typeface="Trebuchet MS"/>
              </a:rPr>
              <a:t> </a:t>
            </a:r>
            <a:r>
              <a:rPr lang="en-US" sz="2600" spc="165" dirty="0">
                <a:solidFill>
                  <a:schemeClr val="tx1"/>
                </a:solidFill>
                <a:latin typeface="Trebuchet MS"/>
                <a:cs typeface="Trebuchet MS"/>
              </a:rPr>
              <a:t>manual</a:t>
            </a:r>
            <a:r>
              <a:rPr lang="en-US" sz="2600" spc="-130" dirty="0">
                <a:solidFill>
                  <a:schemeClr val="tx1"/>
                </a:solidFill>
                <a:latin typeface="Trebuchet MS"/>
                <a:cs typeface="Trebuchet MS"/>
              </a:rPr>
              <a:t> </a:t>
            </a:r>
            <a:r>
              <a:rPr lang="en-US" sz="2600" spc="-10" dirty="0">
                <a:solidFill>
                  <a:schemeClr val="tx1"/>
                </a:solidFill>
                <a:latin typeface="Trebuchet MS"/>
                <a:cs typeface="Trebuchet MS"/>
              </a:rPr>
              <a:t>review.</a:t>
            </a:r>
          </a:p>
          <a:p>
            <a:pPr marR="5080" algn="just">
              <a:lnSpc>
                <a:spcPct val="115399"/>
              </a:lnSpc>
              <a:buSzPct val="59615"/>
              <a:tabLst>
                <a:tab pos="116205" algn="l"/>
              </a:tabLst>
            </a:pPr>
            <a:endParaRPr lang="en-US" sz="2600" dirty="0">
              <a:solidFill>
                <a:schemeClr val="tx1"/>
              </a:solidFill>
              <a:latin typeface="Trebuchet MS"/>
              <a:cs typeface="Trebuchet MS"/>
            </a:endParaRPr>
          </a:p>
          <a:p>
            <a:pPr marL="12700" marR="5080" indent="-12700" algn="just">
              <a:lnSpc>
                <a:spcPct val="115399"/>
              </a:lnSpc>
              <a:buSzPct val="59615"/>
              <a:buChar char="•"/>
              <a:tabLst>
                <a:tab pos="116205" algn="l"/>
              </a:tabLst>
            </a:pPr>
            <a:r>
              <a:rPr lang="en-US" sz="2600" spc="130" dirty="0">
                <a:solidFill>
                  <a:schemeClr val="tx1"/>
                </a:solidFill>
                <a:latin typeface="Trebuchet MS"/>
                <a:cs typeface="Trebuchet MS"/>
              </a:rPr>
              <a:t>	LSTM</a:t>
            </a:r>
            <a:r>
              <a:rPr lang="en-US" sz="2600" spc="320" dirty="0">
                <a:solidFill>
                  <a:schemeClr val="tx1"/>
                </a:solidFill>
                <a:latin typeface="Trebuchet MS"/>
                <a:cs typeface="Trebuchet MS"/>
              </a:rPr>
              <a:t>  </a:t>
            </a:r>
            <a:r>
              <a:rPr lang="en-US" sz="2600" spc="65" dirty="0">
                <a:solidFill>
                  <a:schemeClr val="tx1"/>
                </a:solidFill>
                <a:latin typeface="Trebuchet MS"/>
                <a:cs typeface="Trebuchet MS"/>
              </a:rPr>
              <a:t>networks</a:t>
            </a:r>
            <a:r>
              <a:rPr lang="en-US" sz="2600" spc="325" dirty="0">
                <a:solidFill>
                  <a:schemeClr val="tx1"/>
                </a:solidFill>
                <a:latin typeface="Trebuchet MS"/>
                <a:cs typeface="Trebuchet MS"/>
              </a:rPr>
              <a:t>  </a:t>
            </a:r>
            <a:r>
              <a:rPr lang="en-US" sz="2600" spc="105" dirty="0">
                <a:solidFill>
                  <a:schemeClr val="tx1"/>
                </a:solidFill>
                <a:latin typeface="Trebuchet MS"/>
                <a:cs typeface="Trebuchet MS"/>
              </a:rPr>
              <a:t>capture</a:t>
            </a:r>
            <a:r>
              <a:rPr lang="en-US" sz="2600" spc="320" dirty="0">
                <a:solidFill>
                  <a:schemeClr val="tx1"/>
                </a:solidFill>
                <a:latin typeface="Trebuchet MS"/>
                <a:cs typeface="Trebuchet MS"/>
              </a:rPr>
              <a:t>  </a:t>
            </a:r>
            <a:r>
              <a:rPr lang="en-US" sz="2600" spc="75" dirty="0">
                <a:solidFill>
                  <a:schemeClr val="tx1"/>
                </a:solidFill>
                <a:latin typeface="Trebuchet MS"/>
                <a:cs typeface="Trebuchet MS"/>
              </a:rPr>
              <a:t>sequential</a:t>
            </a:r>
            <a:r>
              <a:rPr lang="en-US" sz="2600" spc="325" dirty="0">
                <a:solidFill>
                  <a:schemeClr val="tx1"/>
                </a:solidFill>
                <a:latin typeface="Trebuchet MS"/>
                <a:cs typeface="Trebuchet MS"/>
              </a:rPr>
              <a:t>  </a:t>
            </a:r>
            <a:r>
              <a:rPr lang="en-US" sz="2600" spc="114" dirty="0">
                <a:solidFill>
                  <a:schemeClr val="tx1"/>
                </a:solidFill>
                <a:latin typeface="Trebuchet MS"/>
                <a:cs typeface="Trebuchet MS"/>
              </a:rPr>
              <a:t>dependencies</a:t>
            </a:r>
            <a:r>
              <a:rPr lang="en-US" sz="2600" spc="320" dirty="0">
                <a:solidFill>
                  <a:schemeClr val="tx1"/>
                </a:solidFill>
                <a:latin typeface="Trebuchet MS"/>
                <a:cs typeface="Trebuchet MS"/>
              </a:rPr>
              <a:t>  </a:t>
            </a:r>
            <a:r>
              <a:rPr lang="en-US" sz="2600" dirty="0">
                <a:solidFill>
                  <a:schemeClr val="tx1"/>
                </a:solidFill>
                <a:latin typeface="Trebuchet MS"/>
                <a:cs typeface="Trebuchet MS"/>
              </a:rPr>
              <a:t>in</a:t>
            </a:r>
            <a:r>
              <a:rPr lang="en-US" sz="2600" spc="325" dirty="0">
                <a:solidFill>
                  <a:schemeClr val="tx1"/>
                </a:solidFill>
                <a:latin typeface="Trebuchet MS"/>
                <a:cs typeface="Trebuchet MS"/>
              </a:rPr>
              <a:t>  </a:t>
            </a:r>
            <a:r>
              <a:rPr lang="en-US" sz="2600" spc="135" dirty="0">
                <a:solidFill>
                  <a:schemeClr val="tx1"/>
                </a:solidFill>
                <a:latin typeface="Trebuchet MS"/>
                <a:cs typeface="Trebuchet MS"/>
              </a:rPr>
              <a:t>EEG</a:t>
            </a:r>
            <a:r>
              <a:rPr lang="en-US" sz="2600" spc="320" dirty="0">
                <a:solidFill>
                  <a:schemeClr val="tx1"/>
                </a:solidFill>
                <a:latin typeface="Trebuchet MS"/>
                <a:cs typeface="Trebuchet MS"/>
              </a:rPr>
              <a:t>  </a:t>
            </a:r>
            <a:r>
              <a:rPr lang="en-US" sz="2600" spc="75" dirty="0">
                <a:solidFill>
                  <a:schemeClr val="tx1"/>
                </a:solidFill>
                <a:latin typeface="Trebuchet MS"/>
                <a:cs typeface="Trebuchet MS"/>
              </a:rPr>
              <a:t>signals,</a:t>
            </a:r>
            <a:r>
              <a:rPr lang="en-US" sz="2600" spc="325" dirty="0">
                <a:solidFill>
                  <a:schemeClr val="tx1"/>
                </a:solidFill>
                <a:latin typeface="Trebuchet MS"/>
                <a:cs typeface="Trebuchet MS"/>
              </a:rPr>
              <a:t>  </a:t>
            </a:r>
            <a:r>
              <a:rPr lang="en-US" sz="2600" spc="-10" dirty="0">
                <a:solidFill>
                  <a:schemeClr val="tx1"/>
                </a:solidFill>
                <a:latin typeface="Trebuchet MS"/>
                <a:cs typeface="Trebuchet MS"/>
              </a:rPr>
              <a:t>while </a:t>
            </a:r>
            <a:r>
              <a:rPr lang="en-US" sz="2600" spc="110" dirty="0">
                <a:solidFill>
                  <a:schemeClr val="tx1"/>
                </a:solidFill>
                <a:latin typeface="Trebuchet MS"/>
                <a:cs typeface="Trebuchet MS"/>
              </a:rPr>
              <a:t>Autoencoders</a:t>
            </a:r>
            <a:r>
              <a:rPr lang="en-US" sz="2600" spc="-114" dirty="0">
                <a:solidFill>
                  <a:schemeClr val="tx1"/>
                </a:solidFill>
                <a:latin typeface="Trebuchet MS"/>
                <a:cs typeface="Trebuchet MS"/>
              </a:rPr>
              <a:t> </a:t>
            </a:r>
            <a:r>
              <a:rPr lang="en-US" sz="2600" spc="75" dirty="0">
                <a:solidFill>
                  <a:schemeClr val="tx1"/>
                </a:solidFill>
                <a:latin typeface="Trebuchet MS"/>
                <a:cs typeface="Trebuchet MS"/>
              </a:rPr>
              <a:t>help</a:t>
            </a:r>
            <a:r>
              <a:rPr lang="en-US" sz="2600" spc="-114" dirty="0">
                <a:solidFill>
                  <a:schemeClr val="tx1"/>
                </a:solidFill>
                <a:latin typeface="Trebuchet MS"/>
                <a:cs typeface="Trebuchet MS"/>
              </a:rPr>
              <a:t> </a:t>
            </a:r>
            <a:r>
              <a:rPr lang="en-US" sz="2600" dirty="0">
                <a:solidFill>
                  <a:schemeClr val="tx1"/>
                </a:solidFill>
                <a:latin typeface="Trebuchet MS"/>
                <a:cs typeface="Trebuchet MS"/>
              </a:rPr>
              <a:t>in</a:t>
            </a:r>
            <a:r>
              <a:rPr lang="en-US" sz="2600" spc="-114" dirty="0">
                <a:solidFill>
                  <a:schemeClr val="tx1"/>
                </a:solidFill>
                <a:latin typeface="Trebuchet MS"/>
                <a:cs typeface="Trebuchet MS"/>
              </a:rPr>
              <a:t> </a:t>
            </a:r>
            <a:r>
              <a:rPr lang="en-US" sz="2600" spc="95" dirty="0">
                <a:solidFill>
                  <a:schemeClr val="tx1"/>
                </a:solidFill>
                <a:latin typeface="Trebuchet MS"/>
                <a:cs typeface="Trebuchet MS"/>
              </a:rPr>
              <a:t>learning</a:t>
            </a:r>
            <a:r>
              <a:rPr lang="en-US" sz="2600" spc="-114" dirty="0">
                <a:solidFill>
                  <a:schemeClr val="tx1"/>
                </a:solidFill>
                <a:latin typeface="Trebuchet MS"/>
                <a:cs typeface="Trebuchet MS"/>
              </a:rPr>
              <a:t> </a:t>
            </a:r>
            <a:r>
              <a:rPr lang="en-US" sz="2600" spc="55" dirty="0">
                <a:solidFill>
                  <a:schemeClr val="tx1"/>
                </a:solidFill>
                <a:latin typeface="Trebuchet MS"/>
                <a:cs typeface="Trebuchet MS"/>
              </a:rPr>
              <a:t>latent</a:t>
            </a:r>
            <a:r>
              <a:rPr lang="en-US" sz="2600" spc="-114" dirty="0">
                <a:solidFill>
                  <a:schemeClr val="tx1"/>
                </a:solidFill>
                <a:latin typeface="Trebuchet MS"/>
                <a:cs typeface="Trebuchet MS"/>
              </a:rPr>
              <a:t> </a:t>
            </a:r>
            <a:r>
              <a:rPr lang="en-US" sz="2600" spc="85" dirty="0">
                <a:solidFill>
                  <a:schemeClr val="tx1"/>
                </a:solidFill>
                <a:latin typeface="Trebuchet MS"/>
                <a:cs typeface="Trebuchet MS"/>
              </a:rPr>
              <a:t>representations</a:t>
            </a:r>
            <a:r>
              <a:rPr lang="en-US" sz="2600" spc="-114" dirty="0">
                <a:solidFill>
                  <a:schemeClr val="tx1"/>
                </a:solidFill>
                <a:latin typeface="Trebuchet MS"/>
                <a:cs typeface="Trebuchet MS"/>
              </a:rPr>
              <a:t> </a:t>
            </a:r>
            <a:r>
              <a:rPr lang="en-US" sz="2600" dirty="0">
                <a:solidFill>
                  <a:schemeClr val="tx1"/>
                </a:solidFill>
                <a:latin typeface="Trebuchet MS"/>
                <a:cs typeface="Trebuchet MS"/>
              </a:rPr>
              <a:t>of</a:t>
            </a:r>
            <a:r>
              <a:rPr lang="en-US" sz="2600" spc="-114" dirty="0">
                <a:solidFill>
                  <a:schemeClr val="tx1"/>
                </a:solidFill>
                <a:latin typeface="Trebuchet MS"/>
                <a:cs typeface="Trebuchet MS"/>
              </a:rPr>
              <a:t> </a:t>
            </a:r>
            <a:r>
              <a:rPr lang="en-US" sz="2600" spc="70" dirty="0">
                <a:solidFill>
                  <a:schemeClr val="tx1"/>
                </a:solidFill>
                <a:latin typeface="Trebuchet MS"/>
                <a:cs typeface="Trebuchet MS"/>
              </a:rPr>
              <a:t>the</a:t>
            </a:r>
            <a:r>
              <a:rPr lang="en-US" sz="2600" spc="-114" dirty="0">
                <a:solidFill>
                  <a:schemeClr val="tx1"/>
                </a:solidFill>
                <a:latin typeface="Trebuchet MS"/>
                <a:cs typeface="Trebuchet MS"/>
              </a:rPr>
              <a:t> </a:t>
            </a:r>
            <a:r>
              <a:rPr lang="en-US" sz="2600" spc="80" dirty="0">
                <a:solidFill>
                  <a:schemeClr val="tx1"/>
                </a:solidFill>
                <a:latin typeface="Trebuchet MS"/>
                <a:cs typeface="Trebuchet MS"/>
              </a:rPr>
              <a:t>data.</a:t>
            </a:r>
          </a:p>
          <a:p>
            <a:pPr marR="5080" algn="just">
              <a:lnSpc>
                <a:spcPct val="115399"/>
              </a:lnSpc>
              <a:buSzPct val="59615"/>
              <a:tabLst>
                <a:tab pos="116205" algn="l"/>
              </a:tabLst>
            </a:pPr>
            <a:endParaRPr lang="en-US" sz="2600" spc="80" dirty="0">
              <a:solidFill>
                <a:schemeClr val="tx1"/>
              </a:solidFill>
              <a:latin typeface="Trebuchet MS"/>
              <a:cs typeface="Trebuchet MS"/>
            </a:endParaRPr>
          </a:p>
          <a:p>
            <a:pPr marL="12700" marR="5080" indent="-12700" algn="just">
              <a:lnSpc>
                <a:spcPct val="115399"/>
              </a:lnSpc>
              <a:spcBef>
                <a:spcPts val="100"/>
              </a:spcBef>
              <a:buSzPct val="59615"/>
              <a:buChar char="•"/>
              <a:tabLst>
                <a:tab pos="116205" algn="l"/>
              </a:tabLst>
            </a:pPr>
            <a:r>
              <a:rPr lang="en-US" sz="2600" spc="55" dirty="0">
                <a:solidFill>
                  <a:schemeClr val="tx1"/>
                </a:solidFill>
                <a:latin typeface="Trebuchet MS"/>
                <a:cs typeface="Trebuchet MS"/>
              </a:rPr>
              <a:t>Transformers,</a:t>
            </a:r>
            <a:r>
              <a:rPr lang="en-US" sz="2600" spc="295" dirty="0">
                <a:solidFill>
                  <a:schemeClr val="tx1"/>
                </a:solidFill>
                <a:latin typeface="Trebuchet MS"/>
                <a:cs typeface="Trebuchet MS"/>
              </a:rPr>
              <a:t>  </a:t>
            </a:r>
            <a:r>
              <a:rPr lang="en-US" sz="2600" spc="100" dirty="0">
                <a:solidFill>
                  <a:schemeClr val="tx1"/>
                </a:solidFill>
                <a:latin typeface="Trebuchet MS"/>
                <a:cs typeface="Trebuchet MS"/>
              </a:rPr>
              <a:t>known</a:t>
            </a:r>
            <a:r>
              <a:rPr lang="en-US" sz="2600" spc="300" dirty="0">
                <a:solidFill>
                  <a:schemeClr val="tx1"/>
                </a:solidFill>
                <a:latin typeface="Trebuchet MS"/>
                <a:cs typeface="Trebuchet MS"/>
              </a:rPr>
              <a:t>  </a:t>
            </a:r>
            <a:r>
              <a:rPr lang="en-US" sz="2600" dirty="0">
                <a:solidFill>
                  <a:schemeClr val="tx1"/>
                </a:solidFill>
                <a:latin typeface="Trebuchet MS"/>
                <a:cs typeface="Trebuchet MS"/>
              </a:rPr>
              <a:t>for</a:t>
            </a:r>
            <a:r>
              <a:rPr lang="en-US" sz="2600" spc="300" dirty="0">
                <a:solidFill>
                  <a:schemeClr val="tx1"/>
                </a:solidFill>
                <a:latin typeface="Trebuchet MS"/>
                <a:cs typeface="Trebuchet MS"/>
              </a:rPr>
              <a:t>  </a:t>
            </a:r>
            <a:r>
              <a:rPr lang="en-US" sz="2600" dirty="0">
                <a:solidFill>
                  <a:schemeClr val="tx1"/>
                </a:solidFill>
                <a:latin typeface="Trebuchet MS"/>
                <a:cs typeface="Trebuchet MS"/>
              </a:rPr>
              <a:t>their</a:t>
            </a:r>
            <a:r>
              <a:rPr lang="en-US" sz="2600" spc="295" dirty="0">
                <a:solidFill>
                  <a:schemeClr val="tx1"/>
                </a:solidFill>
                <a:latin typeface="Trebuchet MS"/>
                <a:cs typeface="Trebuchet MS"/>
              </a:rPr>
              <a:t>  </a:t>
            </a:r>
            <a:r>
              <a:rPr lang="en-US" sz="2600" dirty="0">
                <a:solidFill>
                  <a:schemeClr val="tx1"/>
                </a:solidFill>
                <a:latin typeface="Trebuchet MS"/>
                <a:cs typeface="Trebuchet MS"/>
              </a:rPr>
              <a:t>self-</a:t>
            </a:r>
            <a:r>
              <a:rPr lang="en-US" sz="2600" spc="75" dirty="0">
                <a:solidFill>
                  <a:schemeClr val="tx1"/>
                </a:solidFill>
                <a:latin typeface="Trebuchet MS"/>
                <a:cs typeface="Trebuchet MS"/>
              </a:rPr>
              <a:t>attention</a:t>
            </a:r>
            <a:r>
              <a:rPr lang="en-US" sz="2600" spc="300" dirty="0">
                <a:solidFill>
                  <a:schemeClr val="tx1"/>
                </a:solidFill>
                <a:latin typeface="Trebuchet MS"/>
                <a:cs typeface="Trebuchet MS"/>
              </a:rPr>
              <a:t>  </a:t>
            </a:r>
            <a:r>
              <a:rPr lang="en-US" sz="2600" spc="114" dirty="0">
                <a:solidFill>
                  <a:schemeClr val="tx1"/>
                </a:solidFill>
                <a:latin typeface="Trebuchet MS"/>
                <a:cs typeface="Trebuchet MS"/>
              </a:rPr>
              <a:t>mechanism,</a:t>
            </a:r>
            <a:r>
              <a:rPr lang="en-US" sz="2600" spc="300" dirty="0">
                <a:solidFill>
                  <a:schemeClr val="tx1"/>
                </a:solidFill>
                <a:latin typeface="Trebuchet MS"/>
                <a:cs typeface="Trebuchet MS"/>
              </a:rPr>
              <a:t>  </a:t>
            </a:r>
            <a:r>
              <a:rPr lang="en-US" sz="2600" spc="100" dirty="0">
                <a:solidFill>
                  <a:schemeClr val="tx1"/>
                </a:solidFill>
                <a:latin typeface="Trebuchet MS"/>
                <a:cs typeface="Trebuchet MS"/>
              </a:rPr>
              <a:t>are</a:t>
            </a:r>
            <a:r>
              <a:rPr lang="en-US" sz="2600" spc="300" dirty="0">
                <a:solidFill>
                  <a:schemeClr val="tx1"/>
                </a:solidFill>
                <a:latin typeface="Trebuchet MS"/>
                <a:cs typeface="Trebuchet MS"/>
              </a:rPr>
              <a:t>  </a:t>
            </a:r>
            <a:r>
              <a:rPr lang="en-US" sz="2600" dirty="0">
                <a:solidFill>
                  <a:schemeClr val="tx1"/>
                </a:solidFill>
                <a:latin typeface="Trebuchet MS"/>
                <a:cs typeface="Trebuchet MS"/>
              </a:rPr>
              <a:t>useful</a:t>
            </a:r>
            <a:r>
              <a:rPr lang="en-US" sz="2600" spc="295" dirty="0">
                <a:solidFill>
                  <a:schemeClr val="tx1"/>
                </a:solidFill>
                <a:latin typeface="Trebuchet MS"/>
                <a:cs typeface="Trebuchet MS"/>
              </a:rPr>
              <a:t>  </a:t>
            </a:r>
            <a:r>
              <a:rPr lang="en-US" sz="2600" spc="-25" dirty="0">
                <a:solidFill>
                  <a:schemeClr val="tx1"/>
                </a:solidFill>
                <a:latin typeface="Trebuchet MS"/>
                <a:cs typeface="Trebuchet MS"/>
              </a:rPr>
              <a:t>for </a:t>
            </a:r>
            <a:r>
              <a:rPr lang="en-US" sz="2600" spc="120" dirty="0">
                <a:solidFill>
                  <a:schemeClr val="tx1"/>
                </a:solidFill>
                <a:latin typeface="Trebuchet MS"/>
                <a:cs typeface="Trebuchet MS"/>
              </a:rPr>
              <a:t>modeling</a:t>
            </a:r>
            <a:r>
              <a:rPr lang="en-US" sz="2600" spc="-114" dirty="0">
                <a:solidFill>
                  <a:schemeClr val="tx1"/>
                </a:solidFill>
                <a:latin typeface="Trebuchet MS"/>
                <a:cs typeface="Trebuchet MS"/>
              </a:rPr>
              <a:t> </a:t>
            </a:r>
            <a:r>
              <a:rPr lang="en-US" sz="2600" spc="135" dirty="0">
                <a:solidFill>
                  <a:schemeClr val="tx1"/>
                </a:solidFill>
                <a:latin typeface="Trebuchet MS"/>
                <a:cs typeface="Trebuchet MS"/>
              </a:rPr>
              <a:t>long-</a:t>
            </a:r>
            <a:r>
              <a:rPr lang="en-US" sz="2600" spc="165" dirty="0">
                <a:solidFill>
                  <a:schemeClr val="tx1"/>
                </a:solidFill>
                <a:latin typeface="Trebuchet MS"/>
                <a:cs typeface="Trebuchet MS"/>
              </a:rPr>
              <a:t>range</a:t>
            </a:r>
            <a:r>
              <a:rPr lang="en-US" sz="2600" spc="-114" dirty="0">
                <a:solidFill>
                  <a:schemeClr val="tx1"/>
                </a:solidFill>
                <a:latin typeface="Trebuchet MS"/>
                <a:cs typeface="Trebuchet MS"/>
              </a:rPr>
              <a:t> </a:t>
            </a:r>
            <a:r>
              <a:rPr lang="en-US" sz="2600" spc="114" dirty="0">
                <a:solidFill>
                  <a:schemeClr val="tx1"/>
                </a:solidFill>
                <a:latin typeface="Trebuchet MS"/>
                <a:cs typeface="Trebuchet MS"/>
              </a:rPr>
              <a:t>dependencies</a:t>
            </a:r>
            <a:r>
              <a:rPr lang="en-US" sz="2600" spc="-110" dirty="0">
                <a:solidFill>
                  <a:schemeClr val="tx1"/>
                </a:solidFill>
                <a:latin typeface="Trebuchet MS"/>
                <a:cs typeface="Trebuchet MS"/>
              </a:rPr>
              <a:t> </a:t>
            </a:r>
            <a:r>
              <a:rPr lang="en-US" sz="2600" dirty="0">
                <a:solidFill>
                  <a:schemeClr val="tx1"/>
                </a:solidFill>
                <a:latin typeface="Trebuchet MS"/>
                <a:cs typeface="Trebuchet MS"/>
              </a:rPr>
              <a:t>in</a:t>
            </a:r>
            <a:r>
              <a:rPr lang="en-US" sz="2600" spc="-114" dirty="0">
                <a:solidFill>
                  <a:schemeClr val="tx1"/>
                </a:solidFill>
                <a:latin typeface="Trebuchet MS"/>
                <a:cs typeface="Trebuchet MS"/>
              </a:rPr>
              <a:t> </a:t>
            </a:r>
            <a:r>
              <a:rPr lang="en-US" sz="2600" spc="75" dirty="0">
                <a:solidFill>
                  <a:schemeClr val="tx1"/>
                </a:solidFill>
                <a:latin typeface="Trebuchet MS"/>
                <a:cs typeface="Trebuchet MS"/>
              </a:rPr>
              <a:t>time-</a:t>
            </a:r>
            <a:r>
              <a:rPr lang="en-US" sz="2600" spc="55" dirty="0">
                <a:solidFill>
                  <a:schemeClr val="tx1"/>
                </a:solidFill>
                <a:latin typeface="Trebuchet MS"/>
                <a:cs typeface="Trebuchet MS"/>
              </a:rPr>
              <a:t>series</a:t>
            </a:r>
            <a:r>
              <a:rPr lang="en-US" sz="2600" spc="-114" dirty="0">
                <a:solidFill>
                  <a:schemeClr val="tx1"/>
                </a:solidFill>
                <a:latin typeface="Trebuchet MS"/>
                <a:cs typeface="Trebuchet MS"/>
              </a:rPr>
              <a:t> </a:t>
            </a:r>
            <a:r>
              <a:rPr lang="en-US" sz="2600" spc="135" dirty="0">
                <a:solidFill>
                  <a:schemeClr val="tx1"/>
                </a:solidFill>
                <a:latin typeface="Trebuchet MS"/>
                <a:cs typeface="Trebuchet MS"/>
              </a:rPr>
              <a:t>EEG</a:t>
            </a:r>
            <a:r>
              <a:rPr lang="en-US" sz="2600" spc="-110" dirty="0">
                <a:solidFill>
                  <a:schemeClr val="tx1"/>
                </a:solidFill>
                <a:latin typeface="Trebuchet MS"/>
                <a:cs typeface="Trebuchet MS"/>
              </a:rPr>
              <a:t> </a:t>
            </a:r>
            <a:r>
              <a:rPr lang="en-US" sz="2600" spc="80" dirty="0">
                <a:solidFill>
                  <a:schemeClr val="tx1"/>
                </a:solidFill>
                <a:latin typeface="Trebuchet MS"/>
                <a:cs typeface="Trebuchet MS"/>
              </a:rPr>
              <a:t>data.</a:t>
            </a:r>
          </a:p>
          <a:p>
            <a:pPr marR="5080" algn="just">
              <a:lnSpc>
                <a:spcPct val="115399"/>
              </a:lnSpc>
              <a:spcBef>
                <a:spcPts val="100"/>
              </a:spcBef>
              <a:buSzPct val="59615"/>
              <a:tabLst>
                <a:tab pos="116205" algn="l"/>
              </a:tabLst>
            </a:pPr>
            <a:endParaRPr lang="en-US" sz="2600" dirty="0">
              <a:solidFill>
                <a:schemeClr val="tx1"/>
              </a:solidFill>
              <a:latin typeface="Trebuchet MS"/>
              <a:cs typeface="Trebuchet MS"/>
            </a:endParaRPr>
          </a:p>
          <a:p>
            <a:pPr marL="12700" marR="5080" indent="-12700" algn="just">
              <a:lnSpc>
                <a:spcPct val="115399"/>
              </a:lnSpc>
              <a:buSzPct val="59615"/>
              <a:buChar char="•"/>
              <a:tabLst>
                <a:tab pos="116205" algn="l"/>
              </a:tabLst>
            </a:pPr>
            <a:r>
              <a:rPr lang="en-US" sz="2600" spc="110" dirty="0">
                <a:solidFill>
                  <a:schemeClr val="tx1"/>
                </a:solidFill>
                <a:latin typeface="Trebuchet MS"/>
                <a:cs typeface="Trebuchet MS"/>
              </a:rPr>
              <a:t>	By</a:t>
            </a:r>
            <a:r>
              <a:rPr lang="en-US" sz="2600" spc="560" dirty="0">
                <a:solidFill>
                  <a:schemeClr val="tx1"/>
                </a:solidFill>
                <a:latin typeface="Trebuchet MS"/>
                <a:cs typeface="Trebuchet MS"/>
              </a:rPr>
              <a:t> </a:t>
            </a:r>
            <a:r>
              <a:rPr lang="en-US" sz="2600" spc="95" dirty="0">
                <a:solidFill>
                  <a:schemeClr val="tx1"/>
                </a:solidFill>
                <a:latin typeface="Trebuchet MS"/>
                <a:cs typeface="Trebuchet MS"/>
              </a:rPr>
              <a:t>leveraging</a:t>
            </a:r>
            <a:r>
              <a:rPr lang="en-US" sz="2600" spc="560" dirty="0">
                <a:solidFill>
                  <a:schemeClr val="tx1"/>
                </a:solidFill>
                <a:latin typeface="Trebuchet MS"/>
                <a:cs typeface="Trebuchet MS"/>
              </a:rPr>
              <a:t> </a:t>
            </a:r>
            <a:r>
              <a:rPr lang="en-US" sz="2600" spc="90" dirty="0">
                <a:solidFill>
                  <a:schemeClr val="tx1"/>
                </a:solidFill>
                <a:latin typeface="Trebuchet MS"/>
                <a:cs typeface="Trebuchet MS"/>
              </a:rPr>
              <a:t>these</a:t>
            </a:r>
            <a:r>
              <a:rPr lang="en-US" sz="2600" spc="565" dirty="0">
                <a:solidFill>
                  <a:schemeClr val="tx1"/>
                </a:solidFill>
                <a:latin typeface="Trebuchet MS"/>
                <a:cs typeface="Trebuchet MS"/>
              </a:rPr>
              <a:t> </a:t>
            </a:r>
            <a:r>
              <a:rPr lang="en-US" sz="2600" spc="114" dirty="0">
                <a:solidFill>
                  <a:schemeClr val="tx1"/>
                </a:solidFill>
                <a:latin typeface="Trebuchet MS"/>
                <a:cs typeface="Trebuchet MS"/>
              </a:rPr>
              <a:t>approaches,</a:t>
            </a:r>
            <a:r>
              <a:rPr lang="en-US" sz="2600" spc="560" dirty="0">
                <a:solidFill>
                  <a:schemeClr val="tx1"/>
                </a:solidFill>
                <a:latin typeface="Trebuchet MS"/>
                <a:cs typeface="Trebuchet MS"/>
              </a:rPr>
              <a:t> </a:t>
            </a:r>
            <a:r>
              <a:rPr lang="en-US" sz="2600" spc="145" dirty="0">
                <a:solidFill>
                  <a:schemeClr val="tx1"/>
                </a:solidFill>
                <a:latin typeface="Trebuchet MS"/>
                <a:cs typeface="Trebuchet MS"/>
              </a:rPr>
              <a:t>automated</a:t>
            </a:r>
            <a:r>
              <a:rPr lang="en-US" sz="2600" spc="560" dirty="0">
                <a:solidFill>
                  <a:schemeClr val="tx1"/>
                </a:solidFill>
                <a:latin typeface="Trebuchet MS"/>
                <a:cs typeface="Trebuchet MS"/>
              </a:rPr>
              <a:t> </a:t>
            </a:r>
            <a:r>
              <a:rPr lang="en-US" sz="2600" dirty="0">
                <a:solidFill>
                  <a:schemeClr val="tx1"/>
                </a:solidFill>
                <a:latin typeface="Trebuchet MS"/>
                <a:cs typeface="Trebuchet MS"/>
              </a:rPr>
              <a:t>seizure</a:t>
            </a:r>
            <a:r>
              <a:rPr lang="en-US" sz="2600" spc="565" dirty="0">
                <a:solidFill>
                  <a:schemeClr val="tx1"/>
                </a:solidFill>
                <a:latin typeface="Trebuchet MS"/>
                <a:cs typeface="Trebuchet MS"/>
              </a:rPr>
              <a:t> </a:t>
            </a:r>
            <a:r>
              <a:rPr lang="en-US" sz="2600" spc="70" dirty="0">
                <a:solidFill>
                  <a:schemeClr val="tx1"/>
                </a:solidFill>
                <a:latin typeface="Trebuchet MS"/>
                <a:cs typeface="Trebuchet MS"/>
              </a:rPr>
              <a:t>detection</a:t>
            </a:r>
            <a:r>
              <a:rPr lang="en-US" sz="2600" spc="560" dirty="0">
                <a:solidFill>
                  <a:schemeClr val="tx1"/>
                </a:solidFill>
                <a:latin typeface="Trebuchet MS"/>
                <a:cs typeface="Trebuchet MS"/>
              </a:rPr>
              <a:t> </a:t>
            </a:r>
            <a:r>
              <a:rPr lang="en-US" sz="2600" spc="135" dirty="0">
                <a:solidFill>
                  <a:schemeClr val="tx1"/>
                </a:solidFill>
                <a:latin typeface="Trebuchet MS"/>
                <a:cs typeface="Trebuchet MS"/>
              </a:rPr>
              <a:t>systems</a:t>
            </a:r>
            <a:r>
              <a:rPr lang="en-US" sz="2600" spc="560" dirty="0">
                <a:solidFill>
                  <a:schemeClr val="tx1"/>
                </a:solidFill>
                <a:latin typeface="Trebuchet MS"/>
                <a:cs typeface="Trebuchet MS"/>
              </a:rPr>
              <a:t> </a:t>
            </a:r>
            <a:r>
              <a:rPr lang="en-US" sz="2600" spc="180" dirty="0">
                <a:solidFill>
                  <a:schemeClr val="tx1"/>
                </a:solidFill>
                <a:latin typeface="Trebuchet MS"/>
                <a:cs typeface="Trebuchet MS"/>
              </a:rPr>
              <a:t>can </a:t>
            </a:r>
            <a:r>
              <a:rPr lang="en-US" sz="2600" spc="155" dirty="0">
                <a:solidFill>
                  <a:schemeClr val="tx1"/>
                </a:solidFill>
                <a:latin typeface="Trebuchet MS"/>
                <a:cs typeface="Trebuchet MS"/>
              </a:rPr>
              <a:t>enhance</a:t>
            </a:r>
            <a:r>
              <a:rPr lang="en-US" sz="2600" spc="440" dirty="0">
                <a:solidFill>
                  <a:schemeClr val="tx1"/>
                </a:solidFill>
                <a:latin typeface="Trebuchet MS"/>
                <a:cs typeface="Trebuchet MS"/>
              </a:rPr>
              <a:t> </a:t>
            </a:r>
            <a:r>
              <a:rPr lang="en-US" sz="2600" dirty="0">
                <a:solidFill>
                  <a:schemeClr val="tx1"/>
                </a:solidFill>
                <a:latin typeface="Trebuchet MS"/>
                <a:cs typeface="Trebuchet MS"/>
              </a:rPr>
              <a:t>clinical</a:t>
            </a:r>
            <a:r>
              <a:rPr lang="en-US" sz="2600" spc="445" dirty="0">
                <a:solidFill>
                  <a:schemeClr val="tx1"/>
                </a:solidFill>
                <a:latin typeface="Trebuchet MS"/>
                <a:cs typeface="Trebuchet MS"/>
              </a:rPr>
              <a:t> </a:t>
            </a:r>
            <a:r>
              <a:rPr lang="en-US" sz="2600" spc="95" dirty="0">
                <a:solidFill>
                  <a:schemeClr val="tx1"/>
                </a:solidFill>
                <a:latin typeface="Trebuchet MS"/>
                <a:cs typeface="Trebuchet MS"/>
              </a:rPr>
              <a:t>decision-</a:t>
            </a:r>
            <a:r>
              <a:rPr lang="en-US" sz="2600" spc="165" dirty="0">
                <a:solidFill>
                  <a:schemeClr val="tx1"/>
                </a:solidFill>
                <a:latin typeface="Trebuchet MS"/>
                <a:cs typeface="Trebuchet MS"/>
              </a:rPr>
              <a:t>making</a:t>
            </a:r>
            <a:r>
              <a:rPr lang="en-US" sz="2600" spc="445" dirty="0">
                <a:solidFill>
                  <a:schemeClr val="tx1"/>
                </a:solidFill>
                <a:latin typeface="Trebuchet MS"/>
                <a:cs typeface="Trebuchet MS"/>
              </a:rPr>
              <a:t> </a:t>
            </a:r>
            <a:r>
              <a:rPr lang="en-US" sz="2600" spc="220" dirty="0">
                <a:solidFill>
                  <a:schemeClr val="tx1"/>
                </a:solidFill>
                <a:latin typeface="Trebuchet MS"/>
                <a:cs typeface="Trebuchet MS"/>
              </a:rPr>
              <a:t>and</a:t>
            </a:r>
            <a:r>
              <a:rPr lang="en-US" sz="2600" spc="445" dirty="0">
                <a:solidFill>
                  <a:schemeClr val="tx1"/>
                </a:solidFill>
                <a:latin typeface="Trebuchet MS"/>
                <a:cs typeface="Trebuchet MS"/>
              </a:rPr>
              <a:t> </a:t>
            </a:r>
            <a:r>
              <a:rPr lang="en-US" sz="2600" spc="60" dirty="0">
                <a:solidFill>
                  <a:schemeClr val="tx1"/>
                </a:solidFill>
                <a:latin typeface="Trebuchet MS"/>
                <a:cs typeface="Trebuchet MS"/>
              </a:rPr>
              <a:t>provide</a:t>
            </a:r>
            <a:r>
              <a:rPr lang="en-US" sz="2600" spc="440" dirty="0">
                <a:solidFill>
                  <a:schemeClr val="tx1"/>
                </a:solidFill>
                <a:latin typeface="Trebuchet MS"/>
                <a:cs typeface="Trebuchet MS"/>
              </a:rPr>
              <a:t> </a:t>
            </a:r>
            <a:r>
              <a:rPr lang="en-US" sz="2600" spc="65" dirty="0">
                <a:solidFill>
                  <a:schemeClr val="tx1"/>
                </a:solidFill>
                <a:latin typeface="Trebuchet MS"/>
                <a:cs typeface="Trebuchet MS"/>
              </a:rPr>
              <a:t>real-</a:t>
            </a:r>
            <a:r>
              <a:rPr lang="en-US" sz="2600" spc="55" dirty="0">
                <a:solidFill>
                  <a:schemeClr val="tx1"/>
                </a:solidFill>
                <a:latin typeface="Trebuchet MS"/>
                <a:cs typeface="Trebuchet MS"/>
              </a:rPr>
              <a:t>time</a:t>
            </a:r>
            <a:r>
              <a:rPr lang="en-US" sz="2600" spc="445" dirty="0">
                <a:solidFill>
                  <a:schemeClr val="tx1"/>
                </a:solidFill>
                <a:latin typeface="Trebuchet MS"/>
                <a:cs typeface="Trebuchet MS"/>
              </a:rPr>
              <a:t> </a:t>
            </a:r>
            <a:r>
              <a:rPr lang="en-US" sz="2600" spc="100" dirty="0">
                <a:solidFill>
                  <a:schemeClr val="tx1"/>
                </a:solidFill>
                <a:latin typeface="Trebuchet MS"/>
                <a:cs typeface="Trebuchet MS"/>
              </a:rPr>
              <a:t>monitoring</a:t>
            </a:r>
            <a:r>
              <a:rPr lang="en-US" sz="2600" spc="445" dirty="0">
                <a:solidFill>
                  <a:schemeClr val="tx1"/>
                </a:solidFill>
                <a:latin typeface="Trebuchet MS"/>
                <a:cs typeface="Trebuchet MS"/>
              </a:rPr>
              <a:t> </a:t>
            </a:r>
            <a:r>
              <a:rPr lang="en-US" sz="2600" spc="65" dirty="0">
                <a:solidFill>
                  <a:schemeClr val="tx1"/>
                </a:solidFill>
                <a:latin typeface="Trebuchet MS"/>
                <a:cs typeface="Trebuchet MS"/>
              </a:rPr>
              <a:t>solutions </a:t>
            </a:r>
            <a:r>
              <a:rPr lang="en-US" sz="2600" dirty="0">
                <a:solidFill>
                  <a:schemeClr val="tx1"/>
                </a:solidFill>
                <a:latin typeface="Trebuchet MS"/>
                <a:cs typeface="Trebuchet MS"/>
              </a:rPr>
              <a:t>for</a:t>
            </a:r>
            <a:r>
              <a:rPr lang="en-US" sz="2600" spc="-114" dirty="0">
                <a:solidFill>
                  <a:schemeClr val="tx1"/>
                </a:solidFill>
                <a:latin typeface="Trebuchet MS"/>
                <a:cs typeface="Trebuchet MS"/>
              </a:rPr>
              <a:t> </a:t>
            </a:r>
            <a:r>
              <a:rPr lang="en-US" sz="2600" spc="60" dirty="0">
                <a:solidFill>
                  <a:schemeClr val="tx1"/>
                </a:solidFill>
                <a:latin typeface="Trebuchet MS"/>
                <a:cs typeface="Trebuchet MS"/>
              </a:rPr>
              <a:t>epilepsy</a:t>
            </a:r>
            <a:r>
              <a:rPr lang="en-US" sz="2600" spc="-114" dirty="0">
                <a:solidFill>
                  <a:schemeClr val="tx1"/>
                </a:solidFill>
                <a:latin typeface="Trebuchet MS"/>
                <a:cs typeface="Trebuchet MS"/>
              </a:rPr>
              <a:t> </a:t>
            </a:r>
            <a:r>
              <a:rPr lang="en-US" sz="2600" spc="40" dirty="0">
                <a:solidFill>
                  <a:schemeClr val="tx1"/>
                </a:solidFill>
                <a:latin typeface="Trebuchet MS"/>
                <a:cs typeface="Trebuchet MS"/>
              </a:rPr>
              <a:t>patients</a:t>
            </a:r>
            <a:endParaRPr lang="en-US" sz="2600" dirty="0">
              <a:solidFill>
                <a:schemeClr val="tx1"/>
              </a:solidFill>
              <a:latin typeface="Trebuchet MS"/>
              <a:cs typeface="Trebuchet MS"/>
            </a:endParaRPr>
          </a:p>
          <a:p>
            <a:pPr marL="12700" marR="5080" indent="-12700">
              <a:lnSpc>
                <a:spcPct val="115399"/>
              </a:lnSpc>
              <a:spcBef>
                <a:spcPts val="100"/>
              </a:spcBef>
              <a:buSzPct val="59615"/>
              <a:buChar char="•"/>
              <a:tabLst>
                <a:tab pos="116205" algn="l"/>
                <a:tab pos="1604010" algn="l"/>
                <a:tab pos="2909570" algn="l"/>
                <a:tab pos="4308475" algn="l"/>
                <a:tab pos="4822190" algn="l"/>
                <a:tab pos="6096635" algn="l"/>
                <a:tab pos="7967980" algn="l"/>
                <a:tab pos="9359900" algn="l"/>
                <a:tab pos="9770745" algn="l"/>
                <a:tab pos="10560685" algn="l"/>
                <a:tab pos="11073765" algn="l"/>
                <a:tab pos="11796395" algn="l"/>
              </a:tabLst>
            </a:pPr>
            <a:endParaRPr lang="en-IN" sz="2600" spc="35" dirty="0">
              <a:solidFill>
                <a:schemeClr val="tx1"/>
              </a:solidFill>
              <a:latin typeface="Trebuchet MS"/>
              <a:cs typeface="Trebuchet MS"/>
            </a:endParaRPr>
          </a:p>
          <a:p>
            <a:pPr marL="12700" marR="5080" indent="-12700">
              <a:lnSpc>
                <a:spcPct val="115399"/>
              </a:lnSpc>
              <a:spcBef>
                <a:spcPts val="100"/>
              </a:spcBef>
              <a:buSzPct val="59615"/>
              <a:buChar char="•"/>
              <a:tabLst>
                <a:tab pos="116205" algn="l"/>
                <a:tab pos="1604010" algn="l"/>
                <a:tab pos="2909570" algn="l"/>
                <a:tab pos="4308475" algn="l"/>
                <a:tab pos="4822190" algn="l"/>
                <a:tab pos="6096635" algn="l"/>
                <a:tab pos="7967980" algn="l"/>
                <a:tab pos="9359900" algn="l"/>
                <a:tab pos="9770745" algn="l"/>
                <a:tab pos="10560685" algn="l"/>
                <a:tab pos="11073765" algn="l"/>
                <a:tab pos="11796395" algn="l"/>
              </a:tabLst>
            </a:pPr>
            <a:endParaRPr sz="2600" dirty="0">
              <a:solidFill>
                <a:schemeClr val="tx1"/>
              </a:solidFill>
              <a:latin typeface="Trebuchet MS"/>
              <a:cs typeface="Trebuchet MS"/>
            </a:endParaRPr>
          </a:p>
        </p:txBody>
      </p:sp>
      <p:grpSp>
        <p:nvGrpSpPr>
          <p:cNvPr id="7" name="object 7"/>
          <p:cNvGrpSpPr/>
          <p:nvPr/>
        </p:nvGrpSpPr>
        <p:grpSpPr>
          <a:xfrm>
            <a:off x="0" y="453209"/>
            <a:ext cx="8945880" cy="9135745"/>
            <a:chOff x="0" y="1151632"/>
            <a:chExt cx="8945880" cy="9135745"/>
          </a:xfrm>
        </p:grpSpPr>
        <p:sp>
          <p:nvSpPr>
            <p:cNvPr id="8" name="object 8"/>
            <p:cNvSpPr/>
            <p:nvPr/>
          </p:nvSpPr>
          <p:spPr>
            <a:xfrm>
              <a:off x="0" y="1151632"/>
              <a:ext cx="8945880" cy="1990725"/>
            </a:xfrm>
            <a:custGeom>
              <a:avLst/>
              <a:gdLst/>
              <a:ahLst/>
              <a:cxnLst/>
              <a:rect l="l" t="t" r="r" b="b"/>
              <a:pathLst>
                <a:path w="8945880" h="1990725">
                  <a:moveTo>
                    <a:pt x="8945791" y="1990381"/>
                  </a:moveTo>
                  <a:lnTo>
                    <a:pt x="0" y="1990381"/>
                  </a:lnTo>
                  <a:lnTo>
                    <a:pt x="0" y="0"/>
                  </a:lnTo>
                  <a:lnTo>
                    <a:pt x="8945791" y="0"/>
                  </a:lnTo>
                  <a:lnTo>
                    <a:pt x="8945791" y="1990381"/>
                  </a:lnTo>
                  <a:close/>
                </a:path>
              </a:pathLst>
            </a:custGeom>
            <a:solidFill>
              <a:srgbClr val="726242"/>
            </a:solidFill>
          </p:spPr>
          <p:txBody>
            <a:bodyPr wrap="square" lIns="0" tIns="0" rIns="0" bIns="0" rtlCol="0"/>
            <a:lstStyle/>
            <a:p>
              <a:endParaRPr/>
            </a:p>
          </p:txBody>
        </p:sp>
        <p:sp>
          <p:nvSpPr>
            <p:cNvPr id="9" name="object 9"/>
            <p:cNvSpPr/>
            <p:nvPr/>
          </p:nvSpPr>
          <p:spPr>
            <a:xfrm>
              <a:off x="0" y="3013770"/>
              <a:ext cx="2948305" cy="6636384"/>
            </a:xfrm>
            <a:custGeom>
              <a:avLst/>
              <a:gdLst/>
              <a:ahLst/>
              <a:cxnLst/>
              <a:rect l="l" t="t" r="r" b="b"/>
              <a:pathLst>
                <a:path w="2948305" h="6636384">
                  <a:moveTo>
                    <a:pt x="0" y="6636253"/>
                  </a:moveTo>
                  <a:lnTo>
                    <a:pt x="0" y="0"/>
                  </a:lnTo>
                  <a:lnTo>
                    <a:pt x="2735350" y="2723313"/>
                  </a:lnTo>
                  <a:lnTo>
                    <a:pt x="2818402" y="2836553"/>
                  </a:lnTo>
                  <a:lnTo>
                    <a:pt x="2882506" y="2961500"/>
                  </a:lnTo>
                  <a:lnTo>
                    <a:pt x="2926051" y="3095012"/>
                  </a:lnTo>
                  <a:lnTo>
                    <a:pt x="2947939" y="3233727"/>
                  </a:lnTo>
                  <a:lnTo>
                    <a:pt x="2947621" y="3374158"/>
                  </a:lnTo>
                  <a:lnTo>
                    <a:pt x="2925105" y="3512774"/>
                  </a:lnTo>
                  <a:lnTo>
                    <a:pt x="2880957" y="3646086"/>
                  </a:lnTo>
                  <a:lnTo>
                    <a:pt x="2816288" y="3770741"/>
                  </a:lnTo>
                  <a:lnTo>
                    <a:pt x="2732726" y="3883604"/>
                  </a:lnTo>
                  <a:lnTo>
                    <a:pt x="2695984" y="3923261"/>
                  </a:lnTo>
                  <a:lnTo>
                    <a:pt x="0" y="6636253"/>
                  </a:lnTo>
                  <a:close/>
                </a:path>
              </a:pathLst>
            </a:custGeom>
            <a:solidFill>
              <a:srgbClr val="E3DBBF"/>
            </a:solidFill>
          </p:spPr>
          <p:txBody>
            <a:bodyPr wrap="square" lIns="0" tIns="0" rIns="0" bIns="0" rtlCol="0"/>
            <a:lstStyle/>
            <a:p>
              <a:endParaRPr/>
            </a:p>
          </p:txBody>
        </p:sp>
        <p:sp>
          <p:nvSpPr>
            <p:cNvPr id="10" name="object 10"/>
            <p:cNvSpPr/>
            <p:nvPr/>
          </p:nvSpPr>
          <p:spPr>
            <a:xfrm>
              <a:off x="0" y="9610777"/>
              <a:ext cx="292735" cy="676275"/>
            </a:xfrm>
            <a:custGeom>
              <a:avLst/>
              <a:gdLst/>
              <a:ahLst/>
              <a:cxnLst/>
              <a:rect l="l" t="t" r="r" b="b"/>
              <a:pathLst>
                <a:path w="292735" h="676275">
                  <a:moveTo>
                    <a:pt x="257398" y="676221"/>
                  </a:moveTo>
                  <a:lnTo>
                    <a:pt x="0" y="676221"/>
                  </a:lnTo>
                  <a:lnTo>
                    <a:pt x="0" y="0"/>
                  </a:lnTo>
                  <a:lnTo>
                    <a:pt x="147513" y="146434"/>
                  </a:lnTo>
                  <a:lnTo>
                    <a:pt x="176175" y="177548"/>
                  </a:lnTo>
                  <a:lnTo>
                    <a:pt x="202054" y="211010"/>
                  </a:lnTo>
                  <a:lnTo>
                    <a:pt x="224961" y="246575"/>
                  </a:lnTo>
                  <a:lnTo>
                    <a:pt x="244723" y="283977"/>
                  </a:lnTo>
                  <a:lnTo>
                    <a:pt x="261197" y="322941"/>
                  </a:lnTo>
                  <a:lnTo>
                    <a:pt x="274258" y="363176"/>
                  </a:lnTo>
                  <a:lnTo>
                    <a:pt x="283812" y="404386"/>
                  </a:lnTo>
                  <a:lnTo>
                    <a:pt x="289786" y="446265"/>
                  </a:lnTo>
                  <a:lnTo>
                    <a:pt x="292137" y="488502"/>
                  </a:lnTo>
                  <a:lnTo>
                    <a:pt x="292156" y="499084"/>
                  </a:lnTo>
                  <a:lnTo>
                    <a:pt x="291947" y="509658"/>
                  </a:lnTo>
                  <a:lnTo>
                    <a:pt x="288839" y="551846"/>
                  </a:lnTo>
                  <a:lnTo>
                    <a:pt x="282114" y="593611"/>
                  </a:lnTo>
                  <a:lnTo>
                    <a:pt x="271822" y="634642"/>
                  </a:lnTo>
                  <a:lnTo>
                    <a:pt x="258041" y="674638"/>
                  </a:lnTo>
                  <a:lnTo>
                    <a:pt x="257398" y="676221"/>
                  </a:lnTo>
                  <a:close/>
                </a:path>
              </a:pathLst>
            </a:custGeom>
            <a:solidFill>
              <a:srgbClr val="D1C8A8"/>
            </a:solidFill>
          </p:spPr>
          <p:txBody>
            <a:bodyPr wrap="square" lIns="0" tIns="0" rIns="0" bIns="0" rtlCol="0"/>
            <a:lstStyle/>
            <a:p>
              <a:endParaRPr/>
            </a:p>
          </p:txBody>
        </p:sp>
        <p:sp>
          <p:nvSpPr>
            <p:cNvPr id="11" name="object 11"/>
            <p:cNvSpPr/>
            <p:nvPr/>
          </p:nvSpPr>
          <p:spPr>
            <a:xfrm>
              <a:off x="0" y="1987940"/>
              <a:ext cx="1585595" cy="3580765"/>
            </a:xfrm>
            <a:custGeom>
              <a:avLst/>
              <a:gdLst/>
              <a:ahLst/>
              <a:cxnLst/>
              <a:rect l="l" t="t" r="r" b="b"/>
              <a:pathLst>
                <a:path w="1585595" h="3580765">
                  <a:moveTo>
                    <a:pt x="0" y="3580526"/>
                  </a:moveTo>
                  <a:lnTo>
                    <a:pt x="0" y="0"/>
                  </a:lnTo>
                  <a:lnTo>
                    <a:pt x="1466647" y="1459379"/>
                  </a:lnTo>
                  <a:lnTo>
                    <a:pt x="1509545" y="1517462"/>
                  </a:lnTo>
                  <a:lnTo>
                    <a:pt x="1543479" y="1581183"/>
                  </a:lnTo>
                  <a:lnTo>
                    <a:pt x="1567730" y="1649196"/>
                  </a:lnTo>
                  <a:lnTo>
                    <a:pt x="1581771" y="1720011"/>
                  </a:lnTo>
                  <a:lnTo>
                    <a:pt x="1585303" y="1792132"/>
                  </a:lnTo>
                  <a:lnTo>
                    <a:pt x="1578248" y="1863979"/>
                  </a:lnTo>
                  <a:lnTo>
                    <a:pt x="1560758" y="1934036"/>
                  </a:lnTo>
                  <a:lnTo>
                    <a:pt x="1533214" y="2000768"/>
                  </a:lnTo>
                  <a:lnTo>
                    <a:pt x="1496197" y="2062765"/>
                  </a:lnTo>
                  <a:lnTo>
                    <a:pt x="1450519" y="2118670"/>
                  </a:lnTo>
                  <a:lnTo>
                    <a:pt x="0" y="3580526"/>
                  </a:lnTo>
                  <a:close/>
                </a:path>
              </a:pathLst>
            </a:custGeom>
            <a:solidFill>
              <a:srgbClr val="CBC3AC">
                <a:alpha val="88999"/>
              </a:srgbClr>
            </a:solidFill>
          </p:spPr>
          <p:txBody>
            <a:bodyPr wrap="square" lIns="0" tIns="0" rIns="0" bIns="0" rtlCol="0"/>
            <a:lstStyle/>
            <a:p>
              <a:endParaRPr/>
            </a:p>
          </p:txBody>
        </p:sp>
      </p:grpSp>
      <p:sp>
        <p:nvSpPr>
          <p:cNvPr id="12" name="object 12"/>
          <p:cNvSpPr txBox="1">
            <a:spLocks noGrp="1"/>
          </p:cNvSpPr>
          <p:nvPr>
            <p:ph type="title"/>
          </p:nvPr>
        </p:nvSpPr>
        <p:spPr>
          <a:xfrm>
            <a:off x="-36871" y="293211"/>
            <a:ext cx="12555073" cy="2147915"/>
          </a:xfrm>
          <a:prstGeom prst="rect">
            <a:avLst/>
          </a:prstGeom>
        </p:spPr>
        <p:txBody>
          <a:bodyPr vert="horz" wrap="square" lIns="0" tIns="584590" rIns="0" bIns="0" rtlCol="0">
            <a:spAutoFit/>
          </a:bodyPr>
          <a:lstStyle/>
          <a:p>
            <a:pPr marL="2399030">
              <a:lnSpc>
                <a:spcPct val="100000"/>
              </a:lnSpc>
              <a:spcBef>
                <a:spcPts val="130"/>
              </a:spcBef>
            </a:pPr>
            <a:r>
              <a:rPr sz="6700" spc="655" dirty="0"/>
              <a:t>Background</a:t>
            </a:r>
            <a:endParaRPr sz="6700" dirty="0"/>
          </a:p>
        </p:txBody>
      </p:sp>
      <p:sp>
        <p:nvSpPr>
          <p:cNvPr id="13" name="object 13"/>
          <p:cNvSpPr txBox="1"/>
          <p:nvPr/>
        </p:nvSpPr>
        <p:spPr>
          <a:xfrm>
            <a:off x="15908081" y="8294506"/>
            <a:ext cx="2397125" cy="1314450"/>
          </a:xfrm>
          <a:prstGeom prst="rect">
            <a:avLst/>
          </a:prstGeom>
          <a:solidFill>
            <a:srgbClr val="CBC3AC"/>
          </a:solidFill>
        </p:spPr>
        <p:txBody>
          <a:bodyPr vert="horz" wrap="square" lIns="0" tIns="8890" rIns="0" bIns="0" rtlCol="0">
            <a:spAutoFit/>
          </a:bodyPr>
          <a:lstStyle/>
          <a:p>
            <a:pPr marL="441959">
              <a:lnSpc>
                <a:spcPct val="100000"/>
              </a:lnSpc>
              <a:spcBef>
                <a:spcPts val="70"/>
              </a:spcBef>
            </a:pPr>
            <a:r>
              <a:rPr sz="7500" b="1" spc="1310" dirty="0">
                <a:solidFill>
                  <a:srgbClr val="F2F2E9"/>
                </a:solidFill>
                <a:latin typeface="Arial"/>
                <a:cs typeface="Arial"/>
              </a:rPr>
              <a:t>02</a:t>
            </a:r>
            <a:endParaRPr sz="7500" dirty="0">
              <a:latin typeface="Arial"/>
              <a:cs typeface="Arial"/>
            </a:endParaRPr>
          </a:p>
        </p:txBody>
      </p:sp>
      <p:pic>
        <p:nvPicPr>
          <p:cNvPr id="3" name="object 5">
            <a:extLst>
              <a:ext uri="{FF2B5EF4-FFF2-40B4-BE49-F238E27FC236}">
                <a16:creationId xmlns:a16="http://schemas.microsoft.com/office/drawing/2014/main" id="{7D638101-BC64-5367-78F3-E75A960C1BC5}"/>
              </a:ext>
            </a:extLst>
          </p:cNvPr>
          <p:cNvPicPr/>
          <p:nvPr/>
        </p:nvPicPr>
        <p:blipFill>
          <a:blip r:embed="rId2" cstate="print"/>
          <a:stretch>
            <a:fillRect/>
          </a:stretch>
        </p:blipFill>
        <p:spPr>
          <a:xfrm>
            <a:off x="14391180" y="9608956"/>
            <a:ext cx="3882072" cy="5823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39117" y="2171107"/>
            <a:ext cx="12689840" cy="8168390"/>
          </a:xfrm>
          <a:prstGeom prst="rect">
            <a:avLst/>
          </a:prstGeom>
        </p:spPr>
        <p:txBody>
          <a:bodyPr vert="horz" wrap="square" lIns="0" tIns="12700" rIns="0" bIns="0" rtlCol="0">
            <a:spAutoFit/>
          </a:bodyPr>
          <a:lstStyle/>
          <a:p>
            <a:pPr marL="12700" marR="5080" indent="-12700" algn="just">
              <a:lnSpc>
                <a:spcPct val="115399"/>
              </a:lnSpc>
              <a:spcBef>
                <a:spcPts val="100"/>
              </a:spcBef>
              <a:buSzPct val="59615"/>
              <a:buChar char="•"/>
              <a:tabLst>
                <a:tab pos="116205" algn="l"/>
              </a:tabLst>
            </a:pPr>
            <a:r>
              <a:rPr sz="2400" spc="65" dirty="0">
                <a:solidFill>
                  <a:srgbClr val="443F2A"/>
                </a:solidFill>
                <a:latin typeface="Trebuchet MS"/>
                <a:cs typeface="Trebuchet MS"/>
              </a:rPr>
              <a:t>	</a:t>
            </a:r>
            <a:r>
              <a:rPr sz="2400" spc="65" dirty="0">
                <a:solidFill>
                  <a:schemeClr val="tx1"/>
                </a:solidFill>
                <a:latin typeface="Trebuchet MS"/>
                <a:cs typeface="Trebuchet MS"/>
              </a:rPr>
              <a:t>Epilepsy</a:t>
            </a:r>
            <a:r>
              <a:rPr sz="2400" spc="-35" dirty="0">
                <a:solidFill>
                  <a:schemeClr val="tx1"/>
                </a:solidFill>
                <a:latin typeface="Trebuchet MS"/>
                <a:cs typeface="Trebuchet MS"/>
              </a:rPr>
              <a:t>  </a:t>
            </a:r>
            <a:r>
              <a:rPr sz="2400" dirty="0">
                <a:solidFill>
                  <a:schemeClr val="tx1"/>
                </a:solidFill>
                <a:latin typeface="Trebuchet MS"/>
                <a:cs typeface="Trebuchet MS"/>
              </a:rPr>
              <a:t>is</a:t>
            </a:r>
            <a:r>
              <a:rPr sz="2400" spc="-35" dirty="0">
                <a:solidFill>
                  <a:schemeClr val="tx1"/>
                </a:solidFill>
                <a:latin typeface="Trebuchet MS"/>
                <a:cs typeface="Trebuchet MS"/>
              </a:rPr>
              <a:t>  </a:t>
            </a:r>
            <a:r>
              <a:rPr sz="2400" spc="285" dirty="0">
                <a:solidFill>
                  <a:schemeClr val="tx1"/>
                </a:solidFill>
                <a:latin typeface="Trebuchet MS"/>
                <a:cs typeface="Trebuchet MS"/>
              </a:rPr>
              <a:t>a</a:t>
            </a:r>
            <a:r>
              <a:rPr sz="2400" spc="-35" dirty="0">
                <a:solidFill>
                  <a:schemeClr val="tx1"/>
                </a:solidFill>
                <a:latin typeface="Trebuchet MS"/>
                <a:cs typeface="Trebuchet MS"/>
              </a:rPr>
              <a:t>  </a:t>
            </a:r>
            <a:r>
              <a:rPr sz="2400" spc="80" dirty="0">
                <a:solidFill>
                  <a:schemeClr val="tx1"/>
                </a:solidFill>
                <a:latin typeface="Trebuchet MS"/>
                <a:cs typeface="Trebuchet MS"/>
              </a:rPr>
              <a:t>neurological</a:t>
            </a:r>
            <a:r>
              <a:rPr sz="2400" spc="-35" dirty="0">
                <a:solidFill>
                  <a:schemeClr val="tx1"/>
                </a:solidFill>
                <a:latin typeface="Trebuchet MS"/>
                <a:cs typeface="Trebuchet MS"/>
              </a:rPr>
              <a:t>  </a:t>
            </a:r>
            <a:r>
              <a:rPr sz="2400" spc="75" dirty="0">
                <a:solidFill>
                  <a:schemeClr val="tx1"/>
                </a:solidFill>
                <a:latin typeface="Trebuchet MS"/>
                <a:cs typeface="Trebuchet MS"/>
              </a:rPr>
              <a:t>disorder</a:t>
            </a:r>
            <a:r>
              <a:rPr sz="2400" spc="-30" dirty="0">
                <a:solidFill>
                  <a:schemeClr val="tx1"/>
                </a:solidFill>
                <a:latin typeface="Trebuchet MS"/>
                <a:cs typeface="Trebuchet MS"/>
              </a:rPr>
              <a:t>  </a:t>
            </a:r>
            <a:r>
              <a:rPr sz="2400" spc="105" dirty="0">
                <a:solidFill>
                  <a:schemeClr val="tx1"/>
                </a:solidFill>
                <a:latin typeface="Trebuchet MS"/>
                <a:cs typeface="Trebuchet MS"/>
              </a:rPr>
              <a:t>that</a:t>
            </a:r>
            <a:r>
              <a:rPr sz="2400" spc="-35" dirty="0">
                <a:solidFill>
                  <a:schemeClr val="tx1"/>
                </a:solidFill>
                <a:latin typeface="Trebuchet MS"/>
                <a:cs typeface="Trebuchet MS"/>
              </a:rPr>
              <a:t>  </a:t>
            </a:r>
            <a:r>
              <a:rPr sz="2400" spc="50" dirty="0">
                <a:solidFill>
                  <a:schemeClr val="tx1"/>
                </a:solidFill>
                <a:latin typeface="Trebuchet MS"/>
                <a:cs typeface="Trebuchet MS"/>
              </a:rPr>
              <a:t>requires</a:t>
            </a:r>
            <a:r>
              <a:rPr sz="2400" spc="-35" dirty="0">
                <a:solidFill>
                  <a:schemeClr val="tx1"/>
                </a:solidFill>
                <a:latin typeface="Trebuchet MS"/>
                <a:cs typeface="Trebuchet MS"/>
              </a:rPr>
              <a:t>  </a:t>
            </a:r>
            <a:r>
              <a:rPr sz="2400" spc="105" dirty="0">
                <a:solidFill>
                  <a:schemeClr val="tx1"/>
                </a:solidFill>
                <a:latin typeface="Trebuchet MS"/>
                <a:cs typeface="Trebuchet MS"/>
              </a:rPr>
              <a:t>continuous</a:t>
            </a:r>
            <a:r>
              <a:rPr sz="2400" spc="-35" dirty="0">
                <a:solidFill>
                  <a:schemeClr val="tx1"/>
                </a:solidFill>
                <a:latin typeface="Trebuchet MS"/>
                <a:cs typeface="Trebuchet MS"/>
              </a:rPr>
              <a:t>  </a:t>
            </a:r>
            <a:r>
              <a:rPr sz="2400" spc="100" dirty="0">
                <a:solidFill>
                  <a:schemeClr val="tx1"/>
                </a:solidFill>
                <a:latin typeface="Trebuchet MS"/>
                <a:cs typeface="Trebuchet MS"/>
              </a:rPr>
              <a:t>monitoring</a:t>
            </a:r>
            <a:r>
              <a:rPr sz="2400" spc="-35" dirty="0">
                <a:solidFill>
                  <a:schemeClr val="tx1"/>
                </a:solidFill>
                <a:latin typeface="Trebuchet MS"/>
                <a:cs typeface="Trebuchet MS"/>
              </a:rPr>
              <a:t>  </a:t>
            </a:r>
            <a:r>
              <a:rPr sz="2400" spc="-25" dirty="0">
                <a:solidFill>
                  <a:schemeClr val="tx1"/>
                </a:solidFill>
                <a:latin typeface="Trebuchet MS"/>
                <a:cs typeface="Trebuchet MS"/>
              </a:rPr>
              <a:t>for </a:t>
            </a:r>
            <a:r>
              <a:rPr sz="2400" dirty="0">
                <a:solidFill>
                  <a:schemeClr val="tx1"/>
                </a:solidFill>
                <a:latin typeface="Trebuchet MS"/>
                <a:cs typeface="Trebuchet MS"/>
              </a:rPr>
              <a:t>timely</a:t>
            </a:r>
            <a:r>
              <a:rPr sz="2400" spc="85" dirty="0">
                <a:solidFill>
                  <a:schemeClr val="tx1"/>
                </a:solidFill>
                <a:latin typeface="Trebuchet MS"/>
                <a:cs typeface="Trebuchet MS"/>
              </a:rPr>
              <a:t> </a:t>
            </a:r>
            <a:r>
              <a:rPr sz="2400" dirty="0">
                <a:solidFill>
                  <a:schemeClr val="tx1"/>
                </a:solidFill>
                <a:latin typeface="Trebuchet MS"/>
                <a:cs typeface="Trebuchet MS"/>
              </a:rPr>
              <a:t>seizure</a:t>
            </a:r>
            <a:r>
              <a:rPr sz="2400" spc="85" dirty="0">
                <a:solidFill>
                  <a:schemeClr val="tx1"/>
                </a:solidFill>
                <a:latin typeface="Trebuchet MS"/>
                <a:cs typeface="Trebuchet MS"/>
              </a:rPr>
              <a:t> </a:t>
            </a:r>
            <a:r>
              <a:rPr sz="2400" spc="70" dirty="0">
                <a:solidFill>
                  <a:schemeClr val="tx1"/>
                </a:solidFill>
                <a:latin typeface="Trebuchet MS"/>
                <a:cs typeface="Trebuchet MS"/>
              </a:rPr>
              <a:t>detection</a:t>
            </a:r>
            <a:r>
              <a:rPr sz="2400" spc="90" dirty="0">
                <a:solidFill>
                  <a:schemeClr val="tx1"/>
                </a:solidFill>
                <a:latin typeface="Trebuchet MS"/>
                <a:cs typeface="Trebuchet MS"/>
              </a:rPr>
              <a:t> </a:t>
            </a:r>
            <a:r>
              <a:rPr sz="2400" spc="220" dirty="0">
                <a:solidFill>
                  <a:schemeClr val="tx1"/>
                </a:solidFill>
                <a:latin typeface="Trebuchet MS"/>
                <a:cs typeface="Trebuchet MS"/>
              </a:rPr>
              <a:t>and</a:t>
            </a:r>
            <a:r>
              <a:rPr sz="2400" spc="85" dirty="0">
                <a:solidFill>
                  <a:schemeClr val="tx1"/>
                </a:solidFill>
                <a:latin typeface="Trebuchet MS"/>
                <a:cs typeface="Trebuchet MS"/>
              </a:rPr>
              <a:t> </a:t>
            </a:r>
            <a:r>
              <a:rPr sz="2400" dirty="0">
                <a:solidFill>
                  <a:schemeClr val="tx1"/>
                </a:solidFill>
                <a:latin typeface="Trebuchet MS"/>
                <a:cs typeface="Trebuchet MS"/>
              </a:rPr>
              <a:t>intervention.</a:t>
            </a:r>
            <a:r>
              <a:rPr sz="2400" spc="85" dirty="0">
                <a:solidFill>
                  <a:schemeClr val="tx1"/>
                </a:solidFill>
                <a:latin typeface="Trebuchet MS"/>
                <a:cs typeface="Trebuchet MS"/>
              </a:rPr>
              <a:t> </a:t>
            </a:r>
            <a:r>
              <a:rPr sz="2400" spc="50" dirty="0">
                <a:solidFill>
                  <a:schemeClr val="tx1"/>
                </a:solidFill>
                <a:latin typeface="Trebuchet MS"/>
                <a:cs typeface="Trebuchet MS"/>
              </a:rPr>
              <a:t>Traditional</a:t>
            </a:r>
            <a:r>
              <a:rPr sz="2400" spc="90" dirty="0">
                <a:solidFill>
                  <a:schemeClr val="tx1"/>
                </a:solidFill>
                <a:latin typeface="Trebuchet MS"/>
                <a:cs typeface="Trebuchet MS"/>
              </a:rPr>
              <a:t> </a:t>
            </a:r>
            <a:r>
              <a:rPr sz="2400" dirty="0">
                <a:solidFill>
                  <a:schemeClr val="tx1"/>
                </a:solidFill>
                <a:latin typeface="Trebuchet MS"/>
                <a:cs typeface="Trebuchet MS"/>
              </a:rPr>
              <a:t>seizure</a:t>
            </a:r>
            <a:r>
              <a:rPr sz="2400" spc="85" dirty="0">
                <a:solidFill>
                  <a:schemeClr val="tx1"/>
                </a:solidFill>
                <a:latin typeface="Trebuchet MS"/>
                <a:cs typeface="Trebuchet MS"/>
              </a:rPr>
              <a:t> </a:t>
            </a:r>
            <a:r>
              <a:rPr sz="2400" spc="70" dirty="0">
                <a:solidFill>
                  <a:schemeClr val="tx1"/>
                </a:solidFill>
                <a:latin typeface="Trebuchet MS"/>
                <a:cs typeface="Trebuchet MS"/>
              </a:rPr>
              <a:t>detection</a:t>
            </a:r>
            <a:r>
              <a:rPr sz="2400" spc="85" dirty="0">
                <a:solidFill>
                  <a:schemeClr val="tx1"/>
                </a:solidFill>
                <a:latin typeface="Trebuchet MS"/>
                <a:cs typeface="Trebuchet MS"/>
              </a:rPr>
              <a:t> </a:t>
            </a:r>
            <a:r>
              <a:rPr sz="2400" spc="135" dirty="0">
                <a:solidFill>
                  <a:schemeClr val="tx1"/>
                </a:solidFill>
                <a:latin typeface="Trebuchet MS"/>
                <a:cs typeface="Trebuchet MS"/>
              </a:rPr>
              <a:t>methods </a:t>
            </a:r>
            <a:r>
              <a:rPr sz="2400" dirty="0">
                <a:solidFill>
                  <a:schemeClr val="tx1"/>
                </a:solidFill>
                <a:latin typeface="Trebuchet MS"/>
                <a:cs typeface="Trebuchet MS"/>
              </a:rPr>
              <a:t>rely</a:t>
            </a:r>
            <a:r>
              <a:rPr sz="2400" spc="110" dirty="0">
                <a:solidFill>
                  <a:schemeClr val="tx1"/>
                </a:solidFill>
                <a:latin typeface="Trebuchet MS"/>
                <a:cs typeface="Trebuchet MS"/>
              </a:rPr>
              <a:t> </a:t>
            </a:r>
            <a:r>
              <a:rPr sz="2400" spc="160" dirty="0">
                <a:solidFill>
                  <a:schemeClr val="tx1"/>
                </a:solidFill>
                <a:latin typeface="Trebuchet MS"/>
                <a:cs typeface="Trebuchet MS"/>
              </a:rPr>
              <a:t>on</a:t>
            </a:r>
            <a:r>
              <a:rPr sz="2400" spc="110" dirty="0">
                <a:solidFill>
                  <a:schemeClr val="tx1"/>
                </a:solidFill>
                <a:latin typeface="Trebuchet MS"/>
                <a:cs typeface="Trebuchet MS"/>
              </a:rPr>
              <a:t> </a:t>
            </a:r>
            <a:r>
              <a:rPr sz="2400" spc="60" dirty="0">
                <a:solidFill>
                  <a:schemeClr val="tx1"/>
                </a:solidFill>
                <a:latin typeface="Trebuchet MS"/>
                <a:cs typeface="Trebuchet MS"/>
              </a:rPr>
              <a:t>periodic</a:t>
            </a:r>
            <a:r>
              <a:rPr sz="2400" spc="114" dirty="0">
                <a:solidFill>
                  <a:schemeClr val="tx1"/>
                </a:solidFill>
                <a:latin typeface="Trebuchet MS"/>
                <a:cs typeface="Trebuchet MS"/>
              </a:rPr>
              <a:t> </a:t>
            </a:r>
            <a:r>
              <a:rPr sz="2400" spc="135" dirty="0">
                <a:solidFill>
                  <a:schemeClr val="tx1"/>
                </a:solidFill>
                <a:latin typeface="Trebuchet MS"/>
                <a:cs typeface="Trebuchet MS"/>
              </a:rPr>
              <a:t>EEG</a:t>
            </a:r>
            <a:r>
              <a:rPr sz="2400" spc="110" dirty="0">
                <a:solidFill>
                  <a:schemeClr val="tx1"/>
                </a:solidFill>
                <a:latin typeface="Trebuchet MS"/>
                <a:cs typeface="Trebuchet MS"/>
              </a:rPr>
              <a:t> </a:t>
            </a:r>
            <a:r>
              <a:rPr sz="2400" spc="105" dirty="0">
                <a:solidFill>
                  <a:schemeClr val="tx1"/>
                </a:solidFill>
                <a:latin typeface="Trebuchet MS"/>
                <a:cs typeface="Trebuchet MS"/>
              </a:rPr>
              <a:t>recordings</a:t>
            </a:r>
            <a:r>
              <a:rPr sz="2400" spc="114" dirty="0">
                <a:solidFill>
                  <a:schemeClr val="tx1"/>
                </a:solidFill>
                <a:latin typeface="Trebuchet MS"/>
                <a:cs typeface="Trebuchet MS"/>
              </a:rPr>
              <a:t> </a:t>
            </a:r>
            <a:r>
              <a:rPr sz="2400" spc="105" dirty="0">
                <a:solidFill>
                  <a:schemeClr val="tx1"/>
                </a:solidFill>
                <a:latin typeface="Trebuchet MS"/>
                <a:cs typeface="Trebuchet MS"/>
              </a:rPr>
              <a:t>analyzed</a:t>
            </a:r>
            <a:r>
              <a:rPr sz="2400" spc="110" dirty="0">
                <a:solidFill>
                  <a:schemeClr val="tx1"/>
                </a:solidFill>
                <a:latin typeface="Trebuchet MS"/>
                <a:cs typeface="Trebuchet MS"/>
              </a:rPr>
              <a:t> manually</a:t>
            </a:r>
            <a:r>
              <a:rPr sz="2400" spc="114" dirty="0">
                <a:solidFill>
                  <a:schemeClr val="tx1"/>
                </a:solidFill>
                <a:latin typeface="Trebuchet MS"/>
                <a:cs typeface="Trebuchet MS"/>
              </a:rPr>
              <a:t> </a:t>
            </a:r>
            <a:r>
              <a:rPr sz="2400" spc="130" dirty="0">
                <a:solidFill>
                  <a:schemeClr val="tx1"/>
                </a:solidFill>
                <a:latin typeface="Trebuchet MS"/>
                <a:cs typeface="Trebuchet MS"/>
              </a:rPr>
              <a:t>by</a:t>
            </a:r>
            <a:r>
              <a:rPr sz="2400" spc="110" dirty="0">
                <a:solidFill>
                  <a:schemeClr val="tx1"/>
                </a:solidFill>
                <a:latin typeface="Trebuchet MS"/>
                <a:cs typeface="Trebuchet MS"/>
              </a:rPr>
              <a:t> </a:t>
            </a:r>
            <a:r>
              <a:rPr sz="2400" spc="105" dirty="0">
                <a:solidFill>
                  <a:schemeClr val="tx1"/>
                </a:solidFill>
                <a:latin typeface="Trebuchet MS"/>
                <a:cs typeface="Trebuchet MS"/>
              </a:rPr>
              <a:t>medical</a:t>
            </a:r>
            <a:r>
              <a:rPr sz="2400" spc="114" dirty="0">
                <a:solidFill>
                  <a:schemeClr val="tx1"/>
                </a:solidFill>
                <a:latin typeface="Trebuchet MS"/>
                <a:cs typeface="Trebuchet MS"/>
              </a:rPr>
              <a:t> </a:t>
            </a:r>
            <a:r>
              <a:rPr sz="2400" dirty="0">
                <a:solidFill>
                  <a:schemeClr val="tx1"/>
                </a:solidFill>
                <a:latin typeface="Trebuchet MS"/>
                <a:cs typeface="Trebuchet MS"/>
              </a:rPr>
              <a:t>experts,</a:t>
            </a:r>
            <a:r>
              <a:rPr sz="2400" spc="110" dirty="0">
                <a:solidFill>
                  <a:schemeClr val="tx1"/>
                </a:solidFill>
                <a:latin typeface="Trebuchet MS"/>
                <a:cs typeface="Trebuchet MS"/>
              </a:rPr>
              <a:t> </a:t>
            </a:r>
            <a:r>
              <a:rPr sz="2400" spc="155" dirty="0">
                <a:solidFill>
                  <a:schemeClr val="tx1"/>
                </a:solidFill>
                <a:latin typeface="Trebuchet MS"/>
                <a:cs typeface="Trebuchet MS"/>
              </a:rPr>
              <a:t>making </a:t>
            </a:r>
            <a:r>
              <a:rPr sz="2400" spc="65" dirty="0">
                <a:solidFill>
                  <a:schemeClr val="tx1"/>
                </a:solidFill>
                <a:latin typeface="Trebuchet MS"/>
                <a:cs typeface="Trebuchet MS"/>
              </a:rPr>
              <a:t>real-</a:t>
            </a:r>
            <a:r>
              <a:rPr sz="2400" spc="55" dirty="0">
                <a:solidFill>
                  <a:schemeClr val="tx1"/>
                </a:solidFill>
                <a:latin typeface="Trebuchet MS"/>
                <a:cs typeface="Trebuchet MS"/>
              </a:rPr>
              <a:t>time</a:t>
            </a:r>
            <a:r>
              <a:rPr sz="2400" spc="315" dirty="0">
                <a:solidFill>
                  <a:schemeClr val="tx1"/>
                </a:solidFill>
                <a:latin typeface="Trebuchet MS"/>
                <a:cs typeface="Trebuchet MS"/>
              </a:rPr>
              <a:t> </a:t>
            </a:r>
            <a:r>
              <a:rPr sz="2400" spc="100" dirty="0">
                <a:solidFill>
                  <a:schemeClr val="tx1"/>
                </a:solidFill>
                <a:latin typeface="Trebuchet MS"/>
                <a:cs typeface="Trebuchet MS"/>
              </a:rPr>
              <a:t>monitoring</a:t>
            </a:r>
            <a:r>
              <a:rPr sz="2400" spc="315" dirty="0">
                <a:solidFill>
                  <a:schemeClr val="tx1"/>
                </a:solidFill>
                <a:latin typeface="Trebuchet MS"/>
                <a:cs typeface="Trebuchet MS"/>
              </a:rPr>
              <a:t> </a:t>
            </a:r>
            <a:r>
              <a:rPr sz="2400" spc="85" dirty="0">
                <a:solidFill>
                  <a:schemeClr val="tx1"/>
                </a:solidFill>
                <a:latin typeface="Trebuchet MS"/>
                <a:cs typeface="Trebuchet MS"/>
              </a:rPr>
              <a:t>challenging.</a:t>
            </a:r>
            <a:endParaRPr lang="en-IN" sz="2400" spc="85" dirty="0">
              <a:solidFill>
                <a:schemeClr val="tx1"/>
              </a:solidFill>
              <a:latin typeface="Trebuchet MS"/>
              <a:cs typeface="Trebuchet MS"/>
            </a:endParaRPr>
          </a:p>
          <a:p>
            <a:pPr marL="12700" marR="5080" indent="-12700" algn="just">
              <a:lnSpc>
                <a:spcPct val="115399"/>
              </a:lnSpc>
              <a:spcBef>
                <a:spcPts val="100"/>
              </a:spcBef>
              <a:buSzPct val="59615"/>
              <a:buChar char="•"/>
              <a:tabLst>
                <a:tab pos="116205" algn="l"/>
              </a:tabLst>
            </a:pPr>
            <a:endParaRPr lang="en-IN" sz="2400" spc="85" dirty="0">
              <a:solidFill>
                <a:schemeClr val="tx1"/>
              </a:solidFill>
              <a:latin typeface="Trebuchet MS"/>
              <a:cs typeface="Trebuchet MS"/>
            </a:endParaRPr>
          </a:p>
          <a:p>
            <a:pPr marL="12700" marR="5080" indent="-12700" algn="just">
              <a:lnSpc>
                <a:spcPct val="115399"/>
              </a:lnSpc>
              <a:spcBef>
                <a:spcPts val="100"/>
              </a:spcBef>
              <a:buSzPct val="59615"/>
              <a:buChar char="•"/>
              <a:tabLst>
                <a:tab pos="116205" algn="l"/>
              </a:tabLst>
            </a:pPr>
            <a:r>
              <a:rPr sz="2400" spc="320" dirty="0">
                <a:solidFill>
                  <a:schemeClr val="tx1"/>
                </a:solidFill>
                <a:latin typeface="Trebuchet MS"/>
                <a:cs typeface="Trebuchet MS"/>
              </a:rPr>
              <a:t> </a:t>
            </a:r>
            <a:r>
              <a:rPr sz="2400" spc="50" dirty="0">
                <a:solidFill>
                  <a:schemeClr val="tx1"/>
                </a:solidFill>
                <a:latin typeface="Trebuchet MS"/>
                <a:cs typeface="Trebuchet MS"/>
              </a:rPr>
              <a:t>The</a:t>
            </a:r>
            <a:r>
              <a:rPr sz="2400" spc="315" dirty="0">
                <a:solidFill>
                  <a:schemeClr val="tx1"/>
                </a:solidFill>
                <a:latin typeface="Trebuchet MS"/>
                <a:cs typeface="Trebuchet MS"/>
              </a:rPr>
              <a:t> </a:t>
            </a:r>
            <a:r>
              <a:rPr sz="2400" spc="165" dirty="0">
                <a:solidFill>
                  <a:schemeClr val="tx1"/>
                </a:solidFill>
                <a:latin typeface="Trebuchet MS"/>
                <a:cs typeface="Trebuchet MS"/>
              </a:rPr>
              <a:t>manual</a:t>
            </a:r>
            <a:r>
              <a:rPr sz="2400" spc="315" dirty="0">
                <a:solidFill>
                  <a:schemeClr val="tx1"/>
                </a:solidFill>
                <a:latin typeface="Trebuchet MS"/>
                <a:cs typeface="Trebuchet MS"/>
              </a:rPr>
              <a:t> </a:t>
            </a:r>
            <a:r>
              <a:rPr sz="2400" spc="50" dirty="0">
                <a:solidFill>
                  <a:schemeClr val="tx1"/>
                </a:solidFill>
                <a:latin typeface="Trebuchet MS"/>
                <a:cs typeface="Trebuchet MS"/>
              </a:rPr>
              <a:t>interpretation</a:t>
            </a:r>
            <a:r>
              <a:rPr sz="2400" spc="320" dirty="0">
                <a:solidFill>
                  <a:schemeClr val="tx1"/>
                </a:solidFill>
                <a:latin typeface="Trebuchet MS"/>
                <a:cs typeface="Trebuchet MS"/>
              </a:rPr>
              <a:t> </a:t>
            </a:r>
            <a:r>
              <a:rPr sz="2400" dirty="0">
                <a:solidFill>
                  <a:schemeClr val="tx1"/>
                </a:solidFill>
                <a:latin typeface="Trebuchet MS"/>
                <a:cs typeface="Trebuchet MS"/>
              </a:rPr>
              <a:t>of</a:t>
            </a:r>
            <a:r>
              <a:rPr sz="2400" spc="315" dirty="0">
                <a:solidFill>
                  <a:schemeClr val="tx1"/>
                </a:solidFill>
                <a:latin typeface="Trebuchet MS"/>
                <a:cs typeface="Trebuchet MS"/>
              </a:rPr>
              <a:t> </a:t>
            </a:r>
            <a:r>
              <a:rPr sz="2400" spc="135" dirty="0">
                <a:solidFill>
                  <a:schemeClr val="tx1"/>
                </a:solidFill>
                <a:latin typeface="Trebuchet MS"/>
                <a:cs typeface="Trebuchet MS"/>
              </a:rPr>
              <a:t>EEG</a:t>
            </a:r>
            <a:r>
              <a:rPr sz="2400" spc="320" dirty="0">
                <a:solidFill>
                  <a:schemeClr val="tx1"/>
                </a:solidFill>
                <a:latin typeface="Trebuchet MS"/>
                <a:cs typeface="Trebuchet MS"/>
              </a:rPr>
              <a:t> </a:t>
            </a:r>
            <a:r>
              <a:rPr sz="2400" spc="135" dirty="0">
                <a:solidFill>
                  <a:schemeClr val="tx1"/>
                </a:solidFill>
                <a:latin typeface="Trebuchet MS"/>
                <a:cs typeface="Trebuchet MS"/>
              </a:rPr>
              <a:t>signals</a:t>
            </a:r>
            <a:r>
              <a:rPr sz="2400" spc="315" dirty="0">
                <a:solidFill>
                  <a:schemeClr val="tx1"/>
                </a:solidFill>
                <a:latin typeface="Trebuchet MS"/>
                <a:cs typeface="Trebuchet MS"/>
              </a:rPr>
              <a:t> </a:t>
            </a:r>
            <a:r>
              <a:rPr sz="2400" spc="-25" dirty="0">
                <a:solidFill>
                  <a:schemeClr val="tx1"/>
                </a:solidFill>
                <a:latin typeface="Trebuchet MS"/>
                <a:cs typeface="Trebuchet MS"/>
              </a:rPr>
              <a:t>is </a:t>
            </a:r>
            <a:r>
              <a:rPr sz="2400" spc="100" dirty="0">
                <a:solidFill>
                  <a:schemeClr val="tx1"/>
                </a:solidFill>
                <a:latin typeface="Trebuchet MS"/>
                <a:cs typeface="Trebuchet MS"/>
              </a:rPr>
              <a:t>not</a:t>
            </a:r>
            <a:r>
              <a:rPr sz="2400" spc="135" dirty="0">
                <a:solidFill>
                  <a:schemeClr val="tx1"/>
                </a:solidFill>
                <a:latin typeface="Trebuchet MS"/>
                <a:cs typeface="Trebuchet MS"/>
              </a:rPr>
              <a:t> </a:t>
            </a:r>
            <a:r>
              <a:rPr sz="2400" spc="50" dirty="0">
                <a:solidFill>
                  <a:schemeClr val="tx1"/>
                </a:solidFill>
                <a:latin typeface="Trebuchet MS"/>
                <a:cs typeface="Trebuchet MS"/>
              </a:rPr>
              <a:t>only</a:t>
            </a:r>
            <a:r>
              <a:rPr sz="2400" spc="135" dirty="0">
                <a:solidFill>
                  <a:schemeClr val="tx1"/>
                </a:solidFill>
                <a:latin typeface="Trebuchet MS"/>
                <a:cs typeface="Trebuchet MS"/>
              </a:rPr>
              <a:t> </a:t>
            </a:r>
            <a:r>
              <a:rPr sz="2400" spc="105" dirty="0">
                <a:solidFill>
                  <a:schemeClr val="tx1"/>
                </a:solidFill>
                <a:latin typeface="Trebuchet MS"/>
                <a:cs typeface="Trebuchet MS"/>
              </a:rPr>
              <a:t>labor-</a:t>
            </a:r>
            <a:r>
              <a:rPr sz="2400" spc="45" dirty="0">
                <a:solidFill>
                  <a:schemeClr val="tx1"/>
                </a:solidFill>
                <a:latin typeface="Trebuchet MS"/>
                <a:cs typeface="Trebuchet MS"/>
              </a:rPr>
              <a:t>intensive</a:t>
            </a:r>
            <a:r>
              <a:rPr sz="2400" spc="140" dirty="0">
                <a:solidFill>
                  <a:schemeClr val="tx1"/>
                </a:solidFill>
                <a:latin typeface="Trebuchet MS"/>
                <a:cs typeface="Trebuchet MS"/>
              </a:rPr>
              <a:t> </a:t>
            </a:r>
            <a:r>
              <a:rPr sz="2400" spc="100" dirty="0">
                <a:solidFill>
                  <a:schemeClr val="tx1"/>
                </a:solidFill>
                <a:latin typeface="Trebuchet MS"/>
                <a:cs typeface="Trebuchet MS"/>
              </a:rPr>
              <a:t>but</a:t>
            </a:r>
            <a:r>
              <a:rPr sz="2400" spc="135" dirty="0">
                <a:solidFill>
                  <a:schemeClr val="tx1"/>
                </a:solidFill>
                <a:latin typeface="Trebuchet MS"/>
                <a:cs typeface="Trebuchet MS"/>
              </a:rPr>
              <a:t> </a:t>
            </a:r>
            <a:r>
              <a:rPr sz="2400" spc="120" dirty="0">
                <a:solidFill>
                  <a:schemeClr val="tx1"/>
                </a:solidFill>
                <a:latin typeface="Trebuchet MS"/>
                <a:cs typeface="Trebuchet MS"/>
              </a:rPr>
              <a:t>also</a:t>
            </a:r>
            <a:r>
              <a:rPr sz="2400" spc="140" dirty="0">
                <a:solidFill>
                  <a:schemeClr val="tx1"/>
                </a:solidFill>
                <a:latin typeface="Trebuchet MS"/>
                <a:cs typeface="Trebuchet MS"/>
              </a:rPr>
              <a:t> </a:t>
            </a:r>
            <a:r>
              <a:rPr sz="2400" spc="105" dirty="0">
                <a:solidFill>
                  <a:schemeClr val="tx1"/>
                </a:solidFill>
                <a:latin typeface="Trebuchet MS"/>
                <a:cs typeface="Trebuchet MS"/>
              </a:rPr>
              <a:t>prone</a:t>
            </a:r>
            <a:r>
              <a:rPr sz="2400" spc="135" dirty="0">
                <a:solidFill>
                  <a:schemeClr val="tx1"/>
                </a:solidFill>
                <a:latin typeface="Trebuchet MS"/>
                <a:cs typeface="Trebuchet MS"/>
              </a:rPr>
              <a:t> </a:t>
            </a:r>
            <a:r>
              <a:rPr sz="2400" spc="60" dirty="0">
                <a:solidFill>
                  <a:schemeClr val="tx1"/>
                </a:solidFill>
                <a:latin typeface="Trebuchet MS"/>
                <a:cs typeface="Trebuchet MS"/>
              </a:rPr>
              <a:t>to</a:t>
            </a:r>
            <a:r>
              <a:rPr sz="2400" spc="135" dirty="0">
                <a:solidFill>
                  <a:schemeClr val="tx1"/>
                </a:solidFill>
                <a:latin typeface="Trebuchet MS"/>
                <a:cs typeface="Trebuchet MS"/>
              </a:rPr>
              <a:t> </a:t>
            </a:r>
            <a:r>
              <a:rPr sz="2400" spc="105" dirty="0">
                <a:solidFill>
                  <a:schemeClr val="tx1"/>
                </a:solidFill>
                <a:latin typeface="Trebuchet MS"/>
                <a:cs typeface="Trebuchet MS"/>
              </a:rPr>
              <a:t>misdiagnosis.</a:t>
            </a:r>
            <a:r>
              <a:rPr sz="2400" spc="140" dirty="0">
                <a:solidFill>
                  <a:schemeClr val="tx1"/>
                </a:solidFill>
                <a:latin typeface="Trebuchet MS"/>
                <a:cs typeface="Trebuchet MS"/>
              </a:rPr>
              <a:t> </a:t>
            </a:r>
            <a:r>
              <a:rPr sz="2400" dirty="0">
                <a:solidFill>
                  <a:schemeClr val="tx1"/>
                </a:solidFill>
                <a:latin typeface="Trebuchet MS"/>
                <a:cs typeface="Trebuchet MS"/>
              </a:rPr>
              <a:t>Moreover,</a:t>
            </a:r>
            <a:r>
              <a:rPr sz="2400" spc="135" dirty="0">
                <a:solidFill>
                  <a:schemeClr val="tx1"/>
                </a:solidFill>
                <a:latin typeface="Trebuchet MS"/>
                <a:cs typeface="Trebuchet MS"/>
              </a:rPr>
              <a:t> </a:t>
            </a:r>
            <a:r>
              <a:rPr sz="2400" spc="70" dirty="0">
                <a:solidFill>
                  <a:schemeClr val="tx1"/>
                </a:solidFill>
                <a:latin typeface="Trebuchet MS"/>
                <a:cs typeface="Trebuchet MS"/>
              </a:rPr>
              <a:t>the</a:t>
            </a:r>
            <a:r>
              <a:rPr sz="2400" spc="140" dirty="0">
                <a:solidFill>
                  <a:schemeClr val="tx1"/>
                </a:solidFill>
                <a:latin typeface="Trebuchet MS"/>
                <a:cs typeface="Trebuchet MS"/>
              </a:rPr>
              <a:t> </a:t>
            </a:r>
            <a:r>
              <a:rPr sz="2400" spc="150" dirty="0">
                <a:solidFill>
                  <a:schemeClr val="tx1"/>
                </a:solidFill>
                <a:latin typeface="Trebuchet MS"/>
                <a:cs typeface="Trebuchet MS"/>
              </a:rPr>
              <a:t>absence </a:t>
            </a:r>
            <a:r>
              <a:rPr sz="2400" dirty="0">
                <a:solidFill>
                  <a:schemeClr val="tx1"/>
                </a:solidFill>
                <a:latin typeface="Trebuchet MS"/>
                <a:cs typeface="Trebuchet MS"/>
              </a:rPr>
              <a:t>of</a:t>
            </a:r>
            <a:r>
              <a:rPr sz="2400" spc="-70" dirty="0">
                <a:solidFill>
                  <a:schemeClr val="tx1"/>
                </a:solidFill>
                <a:latin typeface="Trebuchet MS"/>
                <a:cs typeface="Trebuchet MS"/>
              </a:rPr>
              <a:t>  </a:t>
            </a:r>
            <a:r>
              <a:rPr sz="2400" spc="229" dirty="0">
                <a:solidFill>
                  <a:schemeClr val="tx1"/>
                </a:solidFill>
                <a:latin typeface="Trebuchet MS"/>
                <a:cs typeface="Trebuchet MS"/>
              </a:rPr>
              <a:t>an</a:t>
            </a:r>
            <a:r>
              <a:rPr sz="2400" spc="-65" dirty="0">
                <a:solidFill>
                  <a:schemeClr val="tx1"/>
                </a:solidFill>
                <a:latin typeface="Trebuchet MS"/>
                <a:cs typeface="Trebuchet MS"/>
              </a:rPr>
              <a:t>  </a:t>
            </a:r>
            <a:r>
              <a:rPr sz="2400" dirty="0">
                <a:solidFill>
                  <a:schemeClr val="tx1"/>
                </a:solidFill>
                <a:latin typeface="Trebuchet MS"/>
                <a:cs typeface="Trebuchet MS"/>
              </a:rPr>
              <a:t>efficient</a:t>
            </a:r>
            <a:r>
              <a:rPr sz="2400" spc="-70" dirty="0">
                <a:solidFill>
                  <a:schemeClr val="tx1"/>
                </a:solidFill>
                <a:latin typeface="Trebuchet MS"/>
                <a:cs typeface="Trebuchet MS"/>
              </a:rPr>
              <a:t>  </a:t>
            </a:r>
            <a:r>
              <a:rPr sz="2400" spc="145" dirty="0">
                <a:solidFill>
                  <a:schemeClr val="tx1"/>
                </a:solidFill>
                <a:latin typeface="Trebuchet MS"/>
                <a:cs typeface="Trebuchet MS"/>
              </a:rPr>
              <a:t>automated</a:t>
            </a:r>
            <a:r>
              <a:rPr sz="2400" spc="-65" dirty="0">
                <a:solidFill>
                  <a:schemeClr val="tx1"/>
                </a:solidFill>
                <a:latin typeface="Trebuchet MS"/>
                <a:cs typeface="Trebuchet MS"/>
              </a:rPr>
              <a:t>  </a:t>
            </a:r>
            <a:r>
              <a:rPr sz="2400" spc="70" dirty="0">
                <a:solidFill>
                  <a:schemeClr val="tx1"/>
                </a:solidFill>
                <a:latin typeface="Trebuchet MS"/>
                <a:cs typeface="Trebuchet MS"/>
              </a:rPr>
              <a:t>detection</a:t>
            </a:r>
            <a:r>
              <a:rPr sz="2400" spc="-70" dirty="0">
                <a:solidFill>
                  <a:schemeClr val="tx1"/>
                </a:solidFill>
                <a:latin typeface="Trebuchet MS"/>
                <a:cs typeface="Trebuchet MS"/>
              </a:rPr>
              <a:t>  </a:t>
            </a:r>
            <a:r>
              <a:rPr sz="2400" spc="125" dirty="0">
                <a:solidFill>
                  <a:schemeClr val="tx1"/>
                </a:solidFill>
                <a:latin typeface="Trebuchet MS"/>
                <a:cs typeface="Trebuchet MS"/>
              </a:rPr>
              <a:t>system</a:t>
            </a:r>
            <a:r>
              <a:rPr sz="2400" spc="-65" dirty="0">
                <a:solidFill>
                  <a:schemeClr val="tx1"/>
                </a:solidFill>
                <a:latin typeface="Trebuchet MS"/>
                <a:cs typeface="Trebuchet MS"/>
              </a:rPr>
              <a:t>  </a:t>
            </a:r>
            <a:r>
              <a:rPr sz="2400" dirty="0">
                <a:solidFill>
                  <a:schemeClr val="tx1"/>
                </a:solidFill>
                <a:latin typeface="Trebuchet MS"/>
                <a:cs typeface="Trebuchet MS"/>
              </a:rPr>
              <a:t>limits</a:t>
            </a:r>
            <a:r>
              <a:rPr sz="2400" spc="-70" dirty="0">
                <a:solidFill>
                  <a:schemeClr val="tx1"/>
                </a:solidFill>
                <a:latin typeface="Trebuchet MS"/>
                <a:cs typeface="Trebuchet MS"/>
              </a:rPr>
              <a:t>  </a:t>
            </a:r>
            <a:r>
              <a:rPr sz="2400" spc="70" dirty="0">
                <a:solidFill>
                  <a:schemeClr val="tx1"/>
                </a:solidFill>
                <a:latin typeface="Trebuchet MS"/>
                <a:cs typeface="Trebuchet MS"/>
              </a:rPr>
              <a:t>the</a:t>
            </a:r>
            <a:r>
              <a:rPr sz="2400" spc="-65" dirty="0">
                <a:solidFill>
                  <a:schemeClr val="tx1"/>
                </a:solidFill>
                <a:latin typeface="Trebuchet MS"/>
                <a:cs typeface="Trebuchet MS"/>
              </a:rPr>
              <a:t>  </a:t>
            </a:r>
            <a:r>
              <a:rPr sz="2400" dirty="0">
                <a:solidFill>
                  <a:schemeClr val="tx1"/>
                </a:solidFill>
                <a:latin typeface="Trebuchet MS"/>
                <a:cs typeface="Trebuchet MS"/>
              </a:rPr>
              <a:t>timely</a:t>
            </a:r>
            <a:r>
              <a:rPr sz="2400" spc="-70" dirty="0">
                <a:solidFill>
                  <a:schemeClr val="tx1"/>
                </a:solidFill>
                <a:latin typeface="Trebuchet MS"/>
                <a:cs typeface="Trebuchet MS"/>
              </a:rPr>
              <a:t>  </a:t>
            </a:r>
            <a:r>
              <a:rPr sz="2400" spc="145" dirty="0">
                <a:solidFill>
                  <a:schemeClr val="tx1"/>
                </a:solidFill>
                <a:latin typeface="Trebuchet MS"/>
                <a:cs typeface="Trebuchet MS"/>
              </a:rPr>
              <a:t>diagnosis</a:t>
            </a:r>
            <a:r>
              <a:rPr sz="2400" spc="-65" dirty="0">
                <a:solidFill>
                  <a:schemeClr val="tx1"/>
                </a:solidFill>
                <a:latin typeface="Trebuchet MS"/>
                <a:cs typeface="Trebuchet MS"/>
              </a:rPr>
              <a:t>  </a:t>
            </a:r>
            <a:r>
              <a:rPr sz="2400" spc="195" dirty="0">
                <a:solidFill>
                  <a:schemeClr val="tx1"/>
                </a:solidFill>
                <a:latin typeface="Trebuchet MS"/>
                <a:cs typeface="Trebuchet MS"/>
              </a:rPr>
              <a:t>and management</a:t>
            </a:r>
            <a:r>
              <a:rPr sz="2400" spc="-100" dirty="0">
                <a:solidFill>
                  <a:schemeClr val="tx1"/>
                </a:solidFill>
                <a:latin typeface="Trebuchet MS"/>
                <a:cs typeface="Trebuchet MS"/>
              </a:rPr>
              <a:t> </a:t>
            </a:r>
            <a:r>
              <a:rPr sz="2400" dirty="0">
                <a:solidFill>
                  <a:schemeClr val="tx1"/>
                </a:solidFill>
                <a:latin typeface="Trebuchet MS"/>
                <a:cs typeface="Trebuchet MS"/>
              </a:rPr>
              <a:t>of</a:t>
            </a:r>
            <a:r>
              <a:rPr sz="2400" spc="-100" dirty="0">
                <a:solidFill>
                  <a:schemeClr val="tx1"/>
                </a:solidFill>
                <a:latin typeface="Trebuchet MS"/>
                <a:cs typeface="Trebuchet MS"/>
              </a:rPr>
              <a:t> </a:t>
            </a:r>
            <a:r>
              <a:rPr sz="2400" spc="-10" dirty="0">
                <a:solidFill>
                  <a:schemeClr val="tx1"/>
                </a:solidFill>
                <a:latin typeface="Trebuchet MS"/>
                <a:cs typeface="Trebuchet MS"/>
              </a:rPr>
              <a:t>epilepsy.</a:t>
            </a:r>
            <a:endParaRPr lang="en-IN" sz="2400" spc="-10" dirty="0">
              <a:solidFill>
                <a:schemeClr val="tx1"/>
              </a:solidFill>
              <a:latin typeface="Trebuchet MS"/>
              <a:cs typeface="Trebuchet MS"/>
            </a:endParaRPr>
          </a:p>
          <a:p>
            <a:pPr marL="12700" marR="5080" indent="-12700" algn="just">
              <a:lnSpc>
                <a:spcPct val="115399"/>
              </a:lnSpc>
              <a:spcBef>
                <a:spcPts val="100"/>
              </a:spcBef>
              <a:buSzPct val="59615"/>
              <a:buChar char="•"/>
              <a:tabLst>
                <a:tab pos="116205" algn="l"/>
              </a:tabLst>
            </a:pPr>
            <a:endParaRPr lang="en-IN" sz="2400" spc="-10" dirty="0">
              <a:solidFill>
                <a:schemeClr val="tx1"/>
              </a:solidFill>
              <a:latin typeface="Trebuchet MS"/>
              <a:cs typeface="Trebuchet MS"/>
            </a:endParaRPr>
          </a:p>
          <a:p>
            <a:pPr marL="12700" marR="5080" indent="-12700" algn="just">
              <a:lnSpc>
                <a:spcPct val="115399"/>
              </a:lnSpc>
              <a:spcBef>
                <a:spcPts val="100"/>
              </a:spcBef>
              <a:buSzPct val="59615"/>
              <a:buChar char="•"/>
              <a:tabLst>
                <a:tab pos="116205" algn="l"/>
              </a:tabLst>
            </a:pPr>
            <a:r>
              <a:rPr sz="2400" dirty="0">
                <a:solidFill>
                  <a:schemeClr val="tx1"/>
                </a:solidFill>
                <a:latin typeface="Trebuchet MS"/>
                <a:cs typeface="Trebuchet MS"/>
              </a:rPr>
              <a:t>To</a:t>
            </a:r>
            <a:r>
              <a:rPr sz="2400" spc="55" dirty="0">
                <a:solidFill>
                  <a:schemeClr val="tx1"/>
                </a:solidFill>
                <a:latin typeface="Trebuchet MS"/>
                <a:cs typeface="Trebuchet MS"/>
              </a:rPr>
              <a:t>  </a:t>
            </a:r>
            <a:r>
              <a:rPr sz="2400" spc="155" dirty="0">
                <a:solidFill>
                  <a:schemeClr val="tx1"/>
                </a:solidFill>
                <a:latin typeface="Trebuchet MS"/>
                <a:cs typeface="Trebuchet MS"/>
              </a:rPr>
              <a:t>address</a:t>
            </a:r>
            <a:r>
              <a:rPr sz="2400" spc="55" dirty="0">
                <a:solidFill>
                  <a:schemeClr val="tx1"/>
                </a:solidFill>
                <a:latin typeface="Trebuchet MS"/>
                <a:cs typeface="Trebuchet MS"/>
              </a:rPr>
              <a:t>  </a:t>
            </a:r>
            <a:r>
              <a:rPr sz="2400" spc="90" dirty="0">
                <a:solidFill>
                  <a:schemeClr val="tx1"/>
                </a:solidFill>
                <a:latin typeface="Trebuchet MS"/>
                <a:cs typeface="Trebuchet MS"/>
              </a:rPr>
              <a:t>these</a:t>
            </a:r>
            <a:r>
              <a:rPr sz="2400" spc="55" dirty="0">
                <a:solidFill>
                  <a:schemeClr val="tx1"/>
                </a:solidFill>
                <a:latin typeface="Trebuchet MS"/>
                <a:cs typeface="Trebuchet MS"/>
              </a:rPr>
              <a:t>  </a:t>
            </a:r>
            <a:r>
              <a:rPr sz="2400" spc="75" dirty="0">
                <a:solidFill>
                  <a:schemeClr val="tx1"/>
                </a:solidFill>
                <a:latin typeface="Trebuchet MS"/>
                <a:cs typeface="Trebuchet MS"/>
              </a:rPr>
              <a:t>challenges,</a:t>
            </a:r>
            <a:r>
              <a:rPr sz="2400" spc="55" dirty="0">
                <a:solidFill>
                  <a:schemeClr val="tx1"/>
                </a:solidFill>
                <a:latin typeface="Trebuchet MS"/>
                <a:cs typeface="Trebuchet MS"/>
              </a:rPr>
              <a:t>  </a:t>
            </a:r>
            <a:r>
              <a:rPr sz="2400" spc="60" dirty="0">
                <a:solidFill>
                  <a:schemeClr val="tx1"/>
                </a:solidFill>
                <a:latin typeface="Trebuchet MS"/>
                <a:cs typeface="Trebuchet MS"/>
              </a:rPr>
              <a:t>this</a:t>
            </a:r>
            <a:r>
              <a:rPr sz="2400" spc="55" dirty="0">
                <a:solidFill>
                  <a:schemeClr val="tx1"/>
                </a:solidFill>
                <a:latin typeface="Trebuchet MS"/>
                <a:cs typeface="Trebuchet MS"/>
              </a:rPr>
              <a:t>  </a:t>
            </a:r>
            <a:r>
              <a:rPr sz="2400" dirty="0">
                <a:solidFill>
                  <a:schemeClr val="tx1"/>
                </a:solidFill>
                <a:latin typeface="Trebuchet MS"/>
                <a:cs typeface="Trebuchet MS"/>
              </a:rPr>
              <a:t>project</a:t>
            </a:r>
            <a:r>
              <a:rPr sz="2400" spc="55" dirty="0">
                <a:solidFill>
                  <a:schemeClr val="tx1"/>
                </a:solidFill>
                <a:latin typeface="Trebuchet MS"/>
                <a:cs typeface="Trebuchet MS"/>
              </a:rPr>
              <a:t>  </a:t>
            </a:r>
            <a:r>
              <a:rPr sz="2400" spc="85" dirty="0">
                <a:solidFill>
                  <a:schemeClr val="tx1"/>
                </a:solidFill>
                <a:latin typeface="Trebuchet MS"/>
                <a:cs typeface="Trebuchet MS"/>
              </a:rPr>
              <a:t>develops</a:t>
            </a:r>
            <a:r>
              <a:rPr sz="2400" spc="55" dirty="0">
                <a:solidFill>
                  <a:schemeClr val="tx1"/>
                </a:solidFill>
                <a:latin typeface="Trebuchet MS"/>
                <a:cs typeface="Trebuchet MS"/>
              </a:rPr>
              <a:t>  </a:t>
            </a:r>
            <a:r>
              <a:rPr sz="2400" spc="229" dirty="0">
                <a:solidFill>
                  <a:schemeClr val="tx1"/>
                </a:solidFill>
                <a:latin typeface="Trebuchet MS"/>
                <a:cs typeface="Trebuchet MS"/>
              </a:rPr>
              <a:t>an</a:t>
            </a:r>
            <a:r>
              <a:rPr sz="2400" spc="55" dirty="0">
                <a:solidFill>
                  <a:schemeClr val="tx1"/>
                </a:solidFill>
                <a:latin typeface="Trebuchet MS"/>
                <a:cs typeface="Trebuchet MS"/>
              </a:rPr>
              <a:t>  </a:t>
            </a:r>
            <a:r>
              <a:rPr sz="2400" spc="145" dirty="0">
                <a:solidFill>
                  <a:schemeClr val="tx1"/>
                </a:solidFill>
                <a:latin typeface="Trebuchet MS"/>
                <a:cs typeface="Trebuchet MS"/>
              </a:rPr>
              <a:t>automated</a:t>
            </a:r>
            <a:r>
              <a:rPr sz="2400" spc="55" dirty="0">
                <a:solidFill>
                  <a:schemeClr val="tx1"/>
                </a:solidFill>
                <a:latin typeface="Trebuchet MS"/>
                <a:cs typeface="Trebuchet MS"/>
              </a:rPr>
              <a:t>  </a:t>
            </a:r>
            <a:r>
              <a:rPr sz="2400" spc="-10" dirty="0">
                <a:solidFill>
                  <a:schemeClr val="tx1"/>
                </a:solidFill>
                <a:latin typeface="Trebuchet MS"/>
                <a:cs typeface="Trebuchet MS"/>
              </a:rPr>
              <a:t>seizure</a:t>
            </a:r>
            <a:r>
              <a:rPr lang="en-IN" sz="2400" spc="-10" dirty="0">
                <a:solidFill>
                  <a:schemeClr val="tx1"/>
                </a:solidFill>
                <a:latin typeface="Trebuchet MS"/>
                <a:cs typeface="Trebuchet MS"/>
              </a:rPr>
              <a:t> </a:t>
            </a:r>
            <a:r>
              <a:rPr lang="en-US" sz="2400" spc="70" dirty="0">
                <a:solidFill>
                  <a:schemeClr val="tx1"/>
                </a:solidFill>
                <a:latin typeface="Trebuchet MS"/>
                <a:cs typeface="Trebuchet MS"/>
              </a:rPr>
              <a:t>detection</a:t>
            </a:r>
            <a:r>
              <a:rPr lang="en-US" sz="2400" spc="95" dirty="0">
                <a:solidFill>
                  <a:schemeClr val="tx1"/>
                </a:solidFill>
                <a:latin typeface="Trebuchet MS"/>
                <a:cs typeface="Trebuchet MS"/>
              </a:rPr>
              <a:t>  </a:t>
            </a:r>
            <a:r>
              <a:rPr lang="en-US" sz="2400" spc="125" dirty="0">
                <a:solidFill>
                  <a:schemeClr val="tx1"/>
                </a:solidFill>
                <a:latin typeface="Trebuchet MS"/>
                <a:cs typeface="Trebuchet MS"/>
              </a:rPr>
              <a:t>system</a:t>
            </a:r>
            <a:r>
              <a:rPr lang="en-US" sz="2400" spc="105" dirty="0">
                <a:solidFill>
                  <a:schemeClr val="tx1"/>
                </a:solidFill>
                <a:latin typeface="Trebuchet MS"/>
                <a:cs typeface="Trebuchet MS"/>
              </a:rPr>
              <a:t>  </a:t>
            </a:r>
            <a:r>
              <a:rPr lang="en-US" sz="2400" spc="140" dirty="0">
                <a:solidFill>
                  <a:schemeClr val="tx1"/>
                </a:solidFill>
                <a:latin typeface="Trebuchet MS"/>
                <a:cs typeface="Trebuchet MS"/>
              </a:rPr>
              <a:t>using</a:t>
            </a:r>
            <a:r>
              <a:rPr lang="en-US" sz="2400" spc="110" dirty="0">
                <a:solidFill>
                  <a:schemeClr val="tx1"/>
                </a:solidFill>
                <a:latin typeface="Trebuchet MS"/>
                <a:cs typeface="Trebuchet MS"/>
              </a:rPr>
              <a:t>  </a:t>
            </a:r>
            <a:r>
              <a:rPr lang="en-US" sz="2400" spc="125" dirty="0">
                <a:solidFill>
                  <a:schemeClr val="tx1"/>
                </a:solidFill>
                <a:latin typeface="Trebuchet MS"/>
                <a:cs typeface="Trebuchet MS"/>
              </a:rPr>
              <a:t>deep</a:t>
            </a:r>
            <a:r>
              <a:rPr lang="en-US" sz="2400" spc="105" dirty="0">
                <a:solidFill>
                  <a:schemeClr val="tx1"/>
                </a:solidFill>
                <a:latin typeface="Trebuchet MS"/>
                <a:cs typeface="Trebuchet MS"/>
              </a:rPr>
              <a:t>  </a:t>
            </a:r>
            <a:r>
              <a:rPr lang="en-US" sz="2400" spc="95" dirty="0">
                <a:solidFill>
                  <a:schemeClr val="tx1"/>
                </a:solidFill>
                <a:latin typeface="Trebuchet MS"/>
                <a:cs typeface="Trebuchet MS"/>
              </a:rPr>
              <a:t>learning</a:t>
            </a:r>
            <a:r>
              <a:rPr lang="en-US" sz="2400" spc="105" dirty="0">
                <a:solidFill>
                  <a:schemeClr val="tx1"/>
                </a:solidFill>
                <a:latin typeface="Trebuchet MS"/>
                <a:cs typeface="Trebuchet MS"/>
              </a:rPr>
              <a:t>  </a:t>
            </a:r>
            <a:r>
              <a:rPr lang="en-US" sz="2400" spc="55" dirty="0">
                <a:solidFill>
                  <a:schemeClr val="tx1"/>
                </a:solidFill>
                <a:latin typeface="Trebuchet MS"/>
                <a:cs typeface="Trebuchet MS"/>
              </a:rPr>
              <a:t>models,</a:t>
            </a:r>
            <a:r>
              <a:rPr lang="en-US" sz="2400" spc="110" dirty="0">
                <a:solidFill>
                  <a:schemeClr val="tx1"/>
                </a:solidFill>
                <a:latin typeface="Trebuchet MS"/>
                <a:cs typeface="Trebuchet MS"/>
              </a:rPr>
              <a:t>  </a:t>
            </a:r>
            <a:r>
              <a:rPr lang="en-US" sz="2400" spc="90" dirty="0">
                <a:solidFill>
                  <a:schemeClr val="tx1"/>
                </a:solidFill>
                <a:latin typeface="Trebuchet MS"/>
                <a:cs typeface="Trebuchet MS"/>
              </a:rPr>
              <a:t>including</a:t>
            </a:r>
            <a:r>
              <a:rPr lang="en-US" sz="2400" spc="105" dirty="0">
                <a:solidFill>
                  <a:schemeClr val="tx1"/>
                </a:solidFill>
                <a:latin typeface="Trebuchet MS"/>
                <a:cs typeface="Trebuchet MS"/>
              </a:rPr>
              <a:t>  </a:t>
            </a:r>
            <a:r>
              <a:rPr lang="en-US" sz="2400" dirty="0">
                <a:solidFill>
                  <a:schemeClr val="tx1"/>
                </a:solidFill>
                <a:latin typeface="Trebuchet MS"/>
                <a:cs typeface="Trebuchet MS"/>
              </a:rPr>
              <a:t>LSTM,</a:t>
            </a:r>
            <a:r>
              <a:rPr lang="en-US" sz="2400" spc="105" dirty="0">
                <a:solidFill>
                  <a:schemeClr val="tx1"/>
                </a:solidFill>
                <a:latin typeface="Trebuchet MS"/>
                <a:cs typeface="Trebuchet MS"/>
              </a:rPr>
              <a:t>  </a:t>
            </a:r>
            <a:r>
              <a:rPr lang="en-US" sz="2400" spc="130" dirty="0">
                <a:solidFill>
                  <a:schemeClr val="tx1"/>
                </a:solidFill>
                <a:latin typeface="Trebuchet MS"/>
                <a:cs typeface="Trebuchet MS"/>
              </a:rPr>
              <a:t>LSTM</a:t>
            </a:r>
            <a:r>
              <a:rPr lang="en-US" sz="2400" spc="110" dirty="0">
                <a:solidFill>
                  <a:schemeClr val="tx1"/>
                </a:solidFill>
                <a:latin typeface="Trebuchet MS"/>
                <a:cs typeface="Trebuchet MS"/>
              </a:rPr>
              <a:t>  </a:t>
            </a:r>
            <a:r>
              <a:rPr lang="en-US" sz="2400" spc="-20" dirty="0">
                <a:solidFill>
                  <a:schemeClr val="tx1"/>
                </a:solidFill>
                <a:latin typeface="Trebuchet MS"/>
                <a:cs typeface="Trebuchet MS"/>
              </a:rPr>
              <a:t>with </a:t>
            </a:r>
            <a:r>
              <a:rPr lang="en-US" sz="2400" spc="65" dirty="0">
                <a:solidFill>
                  <a:schemeClr val="tx1"/>
                </a:solidFill>
                <a:latin typeface="Trebuchet MS"/>
                <a:cs typeface="Trebuchet MS"/>
              </a:rPr>
              <a:t>Autoencoder,</a:t>
            </a:r>
            <a:r>
              <a:rPr lang="en-US" sz="2400" spc="-65" dirty="0">
                <a:solidFill>
                  <a:schemeClr val="tx1"/>
                </a:solidFill>
                <a:latin typeface="Trebuchet MS"/>
                <a:cs typeface="Trebuchet MS"/>
              </a:rPr>
              <a:t> </a:t>
            </a:r>
            <a:r>
              <a:rPr lang="en-US" sz="2400" spc="45" dirty="0">
                <a:solidFill>
                  <a:schemeClr val="tx1"/>
                </a:solidFill>
                <a:latin typeface="Trebuchet MS"/>
                <a:cs typeface="Trebuchet MS"/>
              </a:rPr>
              <a:t>Transformer,</a:t>
            </a:r>
            <a:r>
              <a:rPr lang="en-US" sz="2400" spc="-65" dirty="0">
                <a:solidFill>
                  <a:schemeClr val="tx1"/>
                </a:solidFill>
                <a:latin typeface="Trebuchet MS"/>
                <a:cs typeface="Trebuchet MS"/>
              </a:rPr>
              <a:t> </a:t>
            </a:r>
            <a:r>
              <a:rPr lang="en-US" sz="2400" spc="220" dirty="0">
                <a:solidFill>
                  <a:schemeClr val="tx1"/>
                </a:solidFill>
                <a:latin typeface="Trebuchet MS"/>
                <a:cs typeface="Trebuchet MS"/>
              </a:rPr>
              <a:t>and</a:t>
            </a:r>
            <a:r>
              <a:rPr lang="en-US" sz="2400" spc="-65" dirty="0">
                <a:solidFill>
                  <a:schemeClr val="tx1"/>
                </a:solidFill>
                <a:latin typeface="Trebuchet MS"/>
                <a:cs typeface="Trebuchet MS"/>
              </a:rPr>
              <a:t> </a:t>
            </a:r>
            <a:r>
              <a:rPr lang="en-US" sz="2400" spc="80" dirty="0">
                <a:solidFill>
                  <a:schemeClr val="tx1"/>
                </a:solidFill>
                <a:latin typeface="Trebuchet MS"/>
                <a:cs typeface="Trebuchet MS"/>
              </a:rPr>
              <a:t>Inception</a:t>
            </a:r>
            <a:r>
              <a:rPr lang="en-US" sz="2400" spc="-65" dirty="0">
                <a:solidFill>
                  <a:schemeClr val="tx1"/>
                </a:solidFill>
                <a:latin typeface="Trebuchet MS"/>
                <a:cs typeface="Trebuchet MS"/>
              </a:rPr>
              <a:t> </a:t>
            </a:r>
            <a:r>
              <a:rPr lang="en-US" sz="2400" dirty="0">
                <a:solidFill>
                  <a:schemeClr val="tx1"/>
                </a:solidFill>
                <a:latin typeface="Trebuchet MS"/>
                <a:cs typeface="Trebuchet MS"/>
              </a:rPr>
              <a:t>V3.</a:t>
            </a:r>
            <a:r>
              <a:rPr lang="en-US" sz="2400" spc="-60" dirty="0">
                <a:solidFill>
                  <a:schemeClr val="tx1"/>
                </a:solidFill>
                <a:latin typeface="Trebuchet MS"/>
                <a:cs typeface="Trebuchet MS"/>
              </a:rPr>
              <a:t> </a:t>
            </a:r>
            <a:r>
              <a:rPr lang="en-US" sz="2400" spc="80" dirty="0">
                <a:solidFill>
                  <a:schemeClr val="tx1"/>
                </a:solidFill>
                <a:latin typeface="Trebuchet MS"/>
                <a:cs typeface="Trebuchet MS"/>
              </a:rPr>
              <a:t>These</a:t>
            </a:r>
            <a:r>
              <a:rPr lang="en-US" sz="2400" spc="-65" dirty="0">
                <a:solidFill>
                  <a:schemeClr val="tx1"/>
                </a:solidFill>
                <a:latin typeface="Trebuchet MS"/>
                <a:cs typeface="Trebuchet MS"/>
              </a:rPr>
              <a:t> </a:t>
            </a:r>
            <a:r>
              <a:rPr lang="en-US" sz="2400" spc="120" dirty="0">
                <a:solidFill>
                  <a:schemeClr val="tx1"/>
                </a:solidFill>
                <a:latin typeface="Trebuchet MS"/>
                <a:cs typeface="Trebuchet MS"/>
              </a:rPr>
              <a:t>models</a:t>
            </a:r>
            <a:r>
              <a:rPr lang="en-US" sz="2400" spc="-65" dirty="0">
                <a:solidFill>
                  <a:schemeClr val="tx1"/>
                </a:solidFill>
                <a:latin typeface="Trebuchet MS"/>
                <a:cs typeface="Trebuchet MS"/>
              </a:rPr>
              <a:t> </a:t>
            </a:r>
            <a:r>
              <a:rPr lang="en-US" sz="2400" spc="95" dirty="0">
                <a:solidFill>
                  <a:schemeClr val="tx1"/>
                </a:solidFill>
                <a:latin typeface="Trebuchet MS"/>
                <a:cs typeface="Trebuchet MS"/>
              </a:rPr>
              <a:t>analyze</a:t>
            </a:r>
            <a:r>
              <a:rPr lang="en-US" sz="2400" spc="-65" dirty="0">
                <a:solidFill>
                  <a:schemeClr val="tx1"/>
                </a:solidFill>
                <a:latin typeface="Trebuchet MS"/>
                <a:cs typeface="Trebuchet MS"/>
              </a:rPr>
              <a:t> </a:t>
            </a:r>
            <a:r>
              <a:rPr lang="en-US" sz="2400" spc="135" dirty="0">
                <a:solidFill>
                  <a:schemeClr val="tx1"/>
                </a:solidFill>
                <a:latin typeface="Trebuchet MS"/>
                <a:cs typeface="Trebuchet MS"/>
              </a:rPr>
              <a:t>EEG</a:t>
            </a:r>
            <a:r>
              <a:rPr lang="en-US" sz="2400" spc="-60" dirty="0">
                <a:solidFill>
                  <a:schemeClr val="tx1"/>
                </a:solidFill>
                <a:latin typeface="Trebuchet MS"/>
                <a:cs typeface="Trebuchet MS"/>
              </a:rPr>
              <a:t> </a:t>
            </a:r>
            <a:r>
              <a:rPr lang="en-US" sz="2400" spc="65" dirty="0">
                <a:solidFill>
                  <a:schemeClr val="tx1"/>
                </a:solidFill>
                <a:latin typeface="Trebuchet MS"/>
                <a:cs typeface="Trebuchet MS"/>
              </a:rPr>
              <a:t>signals, </a:t>
            </a:r>
            <a:r>
              <a:rPr lang="en-US" sz="2400" spc="60" dirty="0">
                <a:solidFill>
                  <a:schemeClr val="tx1"/>
                </a:solidFill>
                <a:latin typeface="Trebuchet MS"/>
                <a:cs typeface="Trebuchet MS"/>
              </a:rPr>
              <a:t>extract</a:t>
            </a:r>
            <a:r>
              <a:rPr lang="en-US" sz="2400" spc="430" dirty="0">
                <a:solidFill>
                  <a:schemeClr val="tx1"/>
                </a:solidFill>
                <a:latin typeface="Trebuchet MS"/>
                <a:cs typeface="Trebuchet MS"/>
              </a:rPr>
              <a:t> </a:t>
            </a:r>
            <a:r>
              <a:rPr lang="en-US" sz="2400" spc="110" dirty="0">
                <a:solidFill>
                  <a:schemeClr val="tx1"/>
                </a:solidFill>
                <a:latin typeface="Trebuchet MS"/>
                <a:cs typeface="Trebuchet MS"/>
              </a:rPr>
              <a:t>meaningful</a:t>
            </a:r>
            <a:r>
              <a:rPr lang="en-US" sz="2400" spc="434" dirty="0">
                <a:solidFill>
                  <a:schemeClr val="tx1"/>
                </a:solidFill>
                <a:latin typeface="Trebuchet MS"/>
                <a:cs typeface="Trebuchet MS"/>
              </a:rPr>
              <a:t> </a:t>
            </a:r>
            <a:r>
              <a:rPr lang="en-US" sz="2400" dirty="0">
                <a:solidFill>
                  <a:schemeClr val="tx1"/>
                </a:solidFill>
                <a:latin typeface="Trebuchet MS"/>
                <a:cs typeface="Trebuchet MS"/>
              </a:rPr>
              <a:t>features,</a:t>
            </a:r>
            <a:r>
              <a:rPr lang="en-US" sz="2400" spc="434" dirty="0">
                <a:solidFill>
                  <a:schemeClr val="tx1"/>
                </a:solidFill>
                <a:latin typeface="Trebuchet MS"/>
                <a:cs typeface="Trebuchet MS"/>
              </a:rPr>
              <a:t> </a:t>
            </a:r>
            <a:r>
              <a:rPr lang="en-US" sz="2400" spc="220" dirty="0">
                <a:solidFill>
                  <a:schemeClr val="tx1"/>
                </a:solidFill>
                <a:latin typeface="Trebuchet MS"/>
                <a:cs typeface="Trebuchet MS"/>
              </a:rPr>
              <a:t>and</a:t>
            </a:r>
            <a:r>
              <a:rPr lang="en-US" sz="2400" spc="434" dirty="0">
                <a:solidFill>
                  <a:schemeClr val="tx1"/>
                </a:solidFill>
                <a:latin typeface="Trebuchet MS"/>
                <a:cs typeface="Trebuchet MS"/>
              </a:rPr>
              <a:t> </a:t>
            </a:r>
            <a:r>
              <a:rPr lang="en-US" sz="2400" spc="70" dirty="0">
                <a:solidFill>
                  <a:schemeClr val="tx1"/>
                </a:solidFill>
                <a:latin typeface="Trebuchet MS"/>
                <a:cs typeface="Trebuchet MS"/>
              </a:rPr>
              <a:t>classify</a:t>
            </a:r>
            <a:r>
              <a:rPr lang="en-US" sz="2400" spc="430" dirty="0">
                <a:solidFill>
                  <a:schemeClr val="tx1"/>
                </a:solidFill>
                <a:latin typeface="Trebuchet MS"/>
                <a:cs typeface="Trebuchet MS"/>
              </a:rPr>
              <a:t> </a:t>
            </a:r>
            <a:r>
              <a:rPr lang="en-US" sz="2400" dirty="0">
                <a:solidFill>
                  <a:schemeClr val="tx1"/>
                </a:solidFill>
                <a:latin typeface="Trebuchet MS"/>
                <a:cs typeface="Trebuchet MS"/>
              </a:rPr>
              <a:t>seizure</a:t>
            </a:r>
            <a:r>
              <a:rPr lang="en-US" sz="2400" spc="434" dirty="0">
                <a:solidFill>
                  <a:schemeClr val="tx1"/>
                </a:solidFill>
                <a:latin typeface="Trebuchet MS"/>
                <a:cs typeface="Trebuchet MS"/>
              </a:rPr>
              <a:t> </a:t>
            </a:r>
            <a:r>
              <a:rPr lang="en-US" sz="2400" spc="220" dirty="0">
                <a:solidFill>
                  <a:schemeClr val="tx1"/>
                </a:solidFill>
                <a:latin typeface="Trebuchet MS"/>
                <a:cs typeface="Trebuchet MS"/>
              </a:rPr>
              <a:t>and</a:t>
            </a:r>
            <a:r>
              <a:rPr lang="en-US" sz="2400" spc="434" dirty="0">
                <a:solidFill>
                  <a:schemeClr val="tx1"/>
                </a:solidFill>
                <a:latin typeface="Trebuchet MS"/>
                <a:cs typeface="Trebuchet MS"/>
              </a:rPr>
              <a:t> </a:t>
            </a:r>
            <a:r>
              <a:rPr lang="en-US" sz="2400" spc="165" dirty="0">
                <a:solidFill>
                  <a:schemeClr val="tx1"/>
                </a:solidFill>
                <a:latin typeface="Trebuchet MS"/>
                <a:cs typeface="Trebuchet MS"/>
              </a:rPr>
              <a:t>non-</a:t>
            </a:r>
            <a:r>
              <a:rPr lang="en-US" sz="2400" dirty="0">
                <a:solidFill>
                  <a:schemeClr val="tx1"/>
                </a:solidFill>
                <a:latin typeface="Trebuchet MS"/>
                <a:cs typeface="Trebuchet MS"/>
              </a:rPr>
              <a:t>seizure</a:t>
            </a:r>
            <a:r>
              <a:rPr lang="en-US" sz="2400" spc="434" dirty="0">
                <a:solidFill>
                  <a:schemeClr val="tx1"/>
                </a:solidFill>
                <a:latin typeface="Trebuchet MS"/>
                <a:cs typeface="Trebuchet MS"/>
              </a:rPr>
              <a:t> </a:t>
            </a:r>
            <a:r>
              <a:rPr lang="en-US" sz="2400" spc="75" dirty="0">
                <a:solidFill>
                  <a:schemeClr val="tx1"/>
                </a:solidFill>
                <a:latin typeface="Trebuchet MS"/>
                <a:cs typeface="Trebuchet MS"/>
              </a:rPr>
              <a:t>events</a:t>
            </a:r>
            <a:r>
              <a:rPr lang="en-US" sz="2400" spc="434" dirty="0">
                <a:solidFill>
                  <a:schemeClr val="tx1"/>
                </a:solidFill>
                <a:latin typeface="Trebuchet MS"/>
                <a:cs typeface="Trebuchet MS"/>
              </a:rPr>
              <a:t> </a:t>
            </a:r>
            <a:r>
              <a:rPr lang="en-US" sz="2400" spc="-20" dirty="0">
                <a:solidFill>
                  <a:schemeClr val="tx1"/>
                </a:solidFill>
                <a:latin typeface="Trebuchet MS"/>
                <a:cs typeface="Trebuchet MS"/>
              </a:rPr>
              <a:t>with </a:t>
            </a:r>
            <a:r>
              <a:rPr lang="en-US" sz="2400" spc="150" dirty="0">
                <a:solidFill>
                  <a:schemeClr val="tx1"/>
                </a:solidFill>
                <a:latin typeface="Trebuchet MS"/>
                <a:cs typeface="Trebuchet MS"/>
              </a:rPr>
              <a:t>high</a:t>
            </a:r>
            <a:r>
              <a:rPr lang="en-US" sz="2400" spc="-10" dirty="0">
                <a:solidFill>
                  <a:schemeClr val="tx1"/>
                </a:solidFill>
                <a:latin typeface="Trebuchet MS"/>
                <a:cs typeface="Trebuchet MS"/>
              </a:rPr>
              <a:t> </a:t>
            </a:r>
            <a:r>
              <a:rPr lang="en-US" sz="2400" spc="90" dirty="0">
                <a:solidFill>
                  <a:schemeClr val="tx1"/>
                </a:solidFill>
                <a:latin typeface="Trebuchet MS"/>
                <a:cs typeface="Trebuchet MS"/>
              </a:rPr>
              <a:t>accuracy.</a:t>
            </a:r>
            <a:r>
              <a:rPr lang="en-US" sz="2400" spc="-5" dirty="0">
                <a:solidFill>
                  <a:schemeClr val="tx1"/>
                </a:solidFill>
                <a:latin typeface="Trebuchet MS"/>
                <a:cs typeface="Trebuchet MS"/>
              </a:rPr>
              <a:t> </a:t>
            </a:r>
          </a:p>
          <a:p>
            <a:pPr marL="12700" marR="5080" indent="-12700" algn="just">
              <a:lnSpc>
                <a:spcPct val="115399"/>
              </a:lnSpc>
              <a:spcBef>
                <a:spcPts val="100"/>
              </a:spcBef>
              <a:buSzPct val="59615"/>
              <a:buChar char="•"/>
              <a:tabLst>
                <a:tab pos="116205" algn="l"/>
              </a:tabLst>
            </a:pPr>
            <a:endParaRPr lang="en-US" sz="2400" spc="-5" dirty="0">
              <a:solidFill>
                <a:schemeClr val="tx1"/>
              </a:solidFill>
              <a:latin typeface="Trebuchet MS"/>
              <a:cs typeface="Trebuchet MS"/>
            </a:endParaRPr>
          </a:p>
          <a:p>
            <a:pPr marL="12700" marR="5080" indent="-12700" algn="just">
              <a:lnSpc>
                <a:spcPct val="115399"/>
              </a:lnSpc>
              <a:spcBef>
                <a:spcPts val="100"/>
              </a:spcBef>
              <a:buSzPct val="59615"/>
              <a:buChar char="•"/>
              <a:tabLst>
                <a:tab pos="116205" algn="l"/>
              </a:tabLst>
            </a:pPr>
            <a:r>
              <a:rPr lang="en-US" sz="2400" spc="110" dirty="0">
                <a:solidFill>
                  <a:schemeClr val="tx1"/>
                </a:solidFill>
                <a:latin typeface="Trebuchet MS"/>
                <a:cs typeface="Trebuchet MS"/>
              </a:rPr>
              <a:t>By</a:t>
            </a:r>
            <a:r>
              <a:rPr lang="en-US" sz="2400" spc="-5" dirty="0">
                <a:solidFill>
                  <a:schemeClr val="tx1"/>
                </a:solidFill>
                <a:latin typeface="Trebuchet MS"/>
                <a:cs typeface="Trebuchet MS"/>
              </a:rPr>
              <a:t> </a:t>
            </a:r>
            <a:r>
              <a:rPr lang="en-US" sz="2400" spc="100" dirty="0">
                <a:solidFill>
                  <a:schemeClr val="tx1"/>
                </a:solidFill>
                <a:latin typeface="Trebuchet MS"/>
                <a:cs typeface="Trebuchet MS"/>
              </a:rPr>
              <a:t>integrating</a:t>
            </a:r>
            <a:r>
              <a:rPr lang="en-US" sz="2400" spc="-5" dirty="0">
                <a:solidFill>
                  <a:schemeClr val="tx1"/>
                </a:solidFill>
                <a:latin typeface="Trebuchet MS"/>
                <a:cs typeface="Trebuchet MS"/>
              </a:rPr>
              <a:t> </a:t>
            </a:r>
            <a:r>
              <a:rPr lang="en-US" sz="2400" spc="150" dirty="0">
                <a:solidFill>
                  <a:schemeClr val="tx1"/>
                </a:solidFill>
                <a:latin typeface="Trebuchet MS"/>
                <a:cs typeface="Trebuchet MS"/>
              </a:rPr>
              <a:t>machine</a:t>
            </a:r>
            <a:r>
              <a:rPr lang="en-US" sz="2400" spc="-10" dirty="0">
                <a:solidFill>
                  <a:schemeClr val="tx1"/>
                </a:solidFill>
                <a:latin typeface="Trebuchet MS"/>
                <a:cs typeface="Trebuchet MS"/>
              </a:rPr>
              <a:t> </a:t>
            </a:r>
            <a:r>
              <a:rPr lang="en-US" sz="2400" spc="95" dirty="0">
                <a:solidFill>
                  <a:schemeClr val="tx1"/>
                </a:solidFill>
                <a:latin typeface="Trebuchet MS"/>
                <a:cs typeface="Trebuchet MS"/>
              </a:rPr>
              <a:t>learning</a:t>
            </a:r>
            <a:r>
              <a:rPr lang="en-US" sz="2400" spc="-5" dirty="0">
                <a:solidFill>
                  <a:schemeClr val="tx1"/>
                </a:solidFill>
                <a:latin typeface="Trebuchet MS"/>
                <a:cs typeface="Trebuchet MS"/>
              </a:rPr>
              <a:t> </a:t>
            </a:r>
            <a:r>
              <a:rPr lang="en-US" sz="2400" dirty="0">
                <a:solidFill>
                  <a:schemeClr val="tx1"/>
                </a:solidFill>
                <a:latin typeface="Trebuchet MS"/>
                <a:cs typeface="Trebuchet MS"/>
              </a:rPr>
              <a:t>in</a:t>
            </a:r>
            <a:r>
              <a:rPr lang="en-US" sz="2400" spc="-5" dirty="0">
                <a:solidFill>
                  <a:schemeClr val="tx1"/>
                </a:solidFill>
                <a:latin typeface="Trebuchet MS"/>
                <a:cs typeface="Trebuchet MS"/>
              </a:rPr>
              <a:t> </a:t>
            </a:r>
            <a:r>
              <a:rPr lang="en-US" sz="2400" dirty="0">
                <a:solidFill>
                  <a:schemeClr val="tx1"/>
                </a:solidFill>
                <a:latin typeface="Trebuchet MS"/>
                <a:cs typeface="Trebuchet MS"/>
              </a:rPr>
              <a:t>seizure</a:t>
            </a:r>
            <a:r>
              <a:rPr lang="en-US" sz="2400" spc="-5" dirty="0">
                <a:solidFill>
                  <a:schemeClr val="tx1"/>
                </a:solidFill>
                <a:latin typeface="Trebuchet MS"/>
                <a:cs typeface="Trebuchet MS"/>
              </a:rPr>
              <a:t> </a:t>
            </a:r>
            <a:r>
              <a:rPr lang="en-US" sz="2400" dirty="0">
                <a:solidFill>
                  <a:schemeClr val="tx1"/>
                </a:solidFill>
                <a:latin typeface="Trebuchet MS"/>
                <a:cs typeface="Trebuchet MS"/>
              </a:rPr>
              <a:t>detection,</a:t>
            </a:r>
            <a:r>
              <a:rPr lang="en-US" sz="2400" spc="-10" dirty="0">
                <a:solidFill>
                  <a:schemeClr val="tx1"/>
                </a:solidFill>
                <a:latin typeface="Trebuchet MS"/>
                <a:cs typeface="Trebuchet MS"/>
              </a:rPr>
              <a:t> </a:t>
            </a:r>
            <a:r>
              <a:rPr lang="en-US" sz="2400" spc="60" dirty="0">
                <a:solidFill>
                  <a:schemeClr val="tx1"/>
                </a:solidFill>
                <a:latin typeface="Trebuchet MS"/>
                <a:cs typeface="Trebuchet MS"/>
              </a:rPr>
              <a:t>this</a:t>
            </a:r>
            <a:r>
              <a:rPr lang="en-US" sz="2400" spc="-5" dirty="0">
                <a:solidFill>
                  <a:schemeClr val="tx1"/>
                </a:solidFill>
                <a:latin typeface="Trebuchet MS"/>
                <a:cs typeface="Trebuchet MS"/>
              </a:rPr>
              <a:t> </a:t>
            </a:r>
            <a:r>
              <a:rPr lang="en-US" sz="2400" spc="114" dirty="0">
                <a:solidFill>
                  <a:schemeClr val="tx1"/>
                </a:solidFill>
                <a:latin typeface="Trebuchet MS"/>
                <a:cs typeface="Trebuchet MS"/>
              </a:rPr>
              <a:t>system </a:t>
            </a:r>
            <a:r>
              <a:rPr lang="en-US" sz="2400" spc="165" dirty="0">
                <a:solidFill>
                  <a:schemeClr val="tx1"/>
                </a:solidFill>
                <a:latin typeface="Trebuchet MS"/>
                <a:cs typeface="Trebuchet MS"/>
              </a:rPr>
              <a:t>aims</a:t>
            </a:r>
            <a:r>
              <a:rPr lang="en-US" sz="2400" spc="335" dirty="0">
                <a:solidFill>
                  <a:schemeClr val="tx1"/>
                </a:solidFill>
                <a:latin typeface="Trebuchet MS"/>
                <a:cs typeface="Trebuchet MS"/>
              </a:rPr>
              <a:t> </a:t>
            </a:r>
            <a:r>
              <a:rPr lang="en-US" sz="2400" spc="60" dirty="0">
                <a:solidFill>
                  <a:schemeClr val="tx1"/>
                </a:solidFill>
                <a:latin typeface="Trebuchet MS"/>
                <a:cs typeface="Trebuchet MS"/>
              </a:rPr>
              <a:t>to</a:t>
            </a:r>
            <a:r>
              <a:rPr lang="en-US" sz="2400" spc="335" dirty="0">
                <a:solidFill>
                  <a:schemeClr val="tx1"/>
                </a:solidFill>
                <a:latin typeface="Trebuchet MS"/>
                <a:cs typeface="Trebuchet MS"/>
              </a:rPr>
              <a:t> </a:t>
            </a:r>
            <a:r>
              <a:rPr lang="en-US" sz="2400" spc="75" dirty="0">
                <a:solidFill>
                  <a:schemeClr val="tx1"/>
                </a:solidFill>
                <a:latin typeface="Trebuchet MS"/>
                <a:cs typeface="Trebuchet MS"/>
              </a:rPr>
              <a:t>improve</a:t>
            </a:r>
            <a:r>
              <a:rPr lang="en-US" sz="2400" spc="335" dirty="0">
                <a:solidFill>
                  <a:schemeClr val="tx1"/>
                </a:solidFill>
                <a:latin typeface="Trebuchet MS"/>
                <a:cs typeface="Trebuchet MS"/>
              </a:rPr>
              <a:t> </a:t>
            </a:r>
            <a:r>
              <a:rPr lang="en-US" sz="2400" spc="65" dirty="0">
                <a:solidFill>
                  <a:schemeClr val="tx1"/>
                </a:solidFill>
                <a:latin typeface="Trebuchet MS"/>
                <a:cs typeface="Trebuchet MS"/>
              </a:rPr>
              <a:t>real-</a:t>
            </a:r>
            <a:r>
              <a:rPr lang="en-US" sz="2400" spc="55" dirty="0">
                <a:solidFill>
                  <a:schemeClr val="tx1"/>
                </a:solidFill>
                <a:latin typeface="Trebuchet MS"/>
                <a:cs typeface="Trebuchet MS"/>
              </a:rPr>
              <a:t>time</a:t>
            </a:r>
            <a:r>
              <a:rPr lang="en-US" sz="2400" spc="340" dirty="0">
                <a:solidFill>
                  <a:schemeClr val="tx1"/>
                </a:solidFill>
                <a:latin typeface="Trebuchet MS"/>
                <a:cs typeface="Trebuchet MS"/>
              </a:rPr>
              <a:t> </a:t>
            </a:r>
            <a:r>
              <a:rPr lang="en-US" sz="2400" spc="60" dirty="0">
                <a:solidFill>
                  <a:schemeClr val="tx1"/>
                </a:solidFill>
                <a:latin typeface="Trebuchet MS"/>
                <a:cs typeface="Trebuchet MS"/>
              </a:rPr>
              <a:t>monitoring,</a:t>
            </a:r>
            <a:r>
              <a:rPr lang="en-US" sz="2400" spc="335" dirty="0">
                <a:solidFill>
                  <a:schemeClr val="tx1"/>
                </a:solidFill>
                <a:latin typeface="Trebuchet MS"/>
                <a:cs typeface="Trebuchet MS"/>
              </a:rPr>
              <a:t> </a:t>
            </a:r>
            <a:r>
              <a:rPr lang="en-US" sz="2400" spc="85" dirty="0">
                <a:solidFill>
                  <a:schemeClr val="tx1"/>
                </a:solidFill>
                <a:latin typeface="Trebuchet MS"/>
                <a:cs typeface="Trebuchet MS"/>
              </a:rPr>
              <a:t>reduce</a:t>
            </a:r>
            <a:r>
              <a:rPr lang="en-US" sz="2400" spc="335" dirty="0">
                <a:solidFill>
                  <a:schemeClr val="tx1"/>
                </a:solidFill>
                <a:latin typeface="Trebuchet MS"/>
                <a:cs typeface="Trebuchet MS"/>
              </a:rPr>
              <a:t> </a:t>
            </a:r>
            <a:r>
              <a:rPr lang="en-US" sz="2400" spc="130" dirty="0">
                <a:solidFill>
                  <a:schemeClr val="tx1"/>
                </a:solidFill>
                <a:latin typeface="Trebuchet MS"/>
                <a:cs typeface="Trebuchet MS"/>
              </a:rPr>
              <a:t>dependency</a:t>
            </a:r>
            <a:r>
              <a:rPr lang="en-US" sz="2400" spc="340" dirty="0">
                <a:solidFill>
                  <a:schemeClr val="tx1"/>
                </a:solidFill>
                <a:latin typeface="Trebuchet MS"/>
                <a:cs typeface="Trebuchet MS"/>
              </a:rPr>
              <a:t> </a:t>
            </a:r>
            <a:r>
              <a:rPr lang="en-US" sz="2400" spc="160" dirty="0">
                <a:solidFill>
                  <a:schemeClr val="tx1"/>
                </a:solidFill>
                <a:latin typeface="Trebuchet MS"/>
                <a:cs typeface="Trebuchet MS"/>
              </a:rPr>
              <a:t>on</a:t>
            </a:r>
            <a:r>
              <a:rPr lang="en-US" sz="2400" spc="335" dirty="0">
                <a:solidFill>
                  <a:schemeClr val="tx1"/>
                </a:solidFill>
                <a:latin typeface="Trebuchet MS"/>
                <a:cs typeface="Trebuchet MS"/>
              </a:rPr>
              <a:t> </a:t>
            </a:r>
            <a:r>
              <a:rPr lang="en-US" sz="2400" spc="165" dirty="0">
                <a:solidFill>
                  <a:schemeClr val="tx1"/>
                </a:solidFill>
                <a:latin typeface="Trebuchet MS"/>
                <a:cs typeface="Trebuchet MS"/>
              </a:rPr>
              <a:t>manual</a:t>
            </a:r>
            <a:r>
              <a:rPr lang="en-US" sz="2400" spc="335" dirty="0">
                <a:solidFill>
                  <a:schemeClr val="tx1"/>
                </a:solidFill>
                <a:latin typeface="Trebuchet MS"/>
                <a:cs typeface="Trebuchet MS"/>
              </a:rPr>
              <a:t> </a:t>
            </a:r>
            <a:r>
              <a:rPr lang="en-US" sz="2400" spc="-10" dirty="0">
                <a:solidFill>
                  <a:schemeClr val="tx1"/>
                </a:solidFill>
                <a:latin typeface="Trebuchet MS"/>
                <a:cs typeface="Trebuchet MS"/>
              </a:rPr>
              <a:t>review, </a:t>
            </a:r>
            <a:r>
              <a:rPr lang="en-US" sz="2400" spc="220" dirty="0">
                <a:solidFill>
                  <a:schemeClr val="tx1"/>
                </a:solidFill>
                <a:latin typeface="Trebuchet MS"/>
                <a:cs typeface="Trebuchet MS"/>
              </a:rPr>
              <a:t>and</a:t>
            </a:r>
            <a:r>
              <a:rPr lang="en-US" sz="2400" spc="-130" dirty="0">
                <a:solidFill>
                  <a:schemeClr val="tx1"/>
                </a:solidFill>
                <a:latin typeface="Trebuchet MS"/>
                <a:cs typeface="Trebuchet MS"/>
              </a:rPr>
              <a:t> </a:t>
            </a:r>
            <a:r>
              <a:rPr lang="en-US" sz="2400" spc="155" dirty="0">
                <a:solidFill>
                  <a:schemeClr val="tx1"/>
                </a:solidFill>
                <a:latin typeface="Trebuchet MS"/>
                <a:cs typeface="Trebuchet MS"/>
              </a:rPr>
              <a:t>enhance</a:t>
            </a:r>
            <a:r>
              <a:rPr lang="en-US" sz="2400" spc="-120" dirty="0">
                <a:solidFill>
                  <a:schemeClr val="tx1"/>
                </a:solidFill>
                <a:latin typeface="Trebuchet MS"/>
                <a:cs typeface="Trebuchet MS"/>
              </a:rPr>
              <a:t> </a:t>
            </a:r>
            <a:r>
              <a:rPr lang="en-US" sz="2400" spc="80" dirty="0">
                <a:solidFill>
                  <a:schemeClr val="tx1"/>
                </a:solidFill>
                <a:latin typeface="Trebuchet MS"/>
                <a:cs typeface="Trebuchet MS"/>
              </a:rPr>
              <a:t>patient</a:t>
            </a:r>
            <a:r>
              <a:rPr lang="en-US" sz="2400" spc="-120" dirty="0">
                <a:solidFill>
                  <a:schemeClr val="tx1"/>
                </a:solidFill>
                <a:latin typeface="Trebuchet MS"/>
                <a:cs typeface="Trebuchet MS"/>
              </a:rPr>
              <a:t> </a:t>
            </a:r>
            <a:r>
              <a:rPr lang="en-US" sz="2400" spc="114" dirty="0">
                <a:solidFill>
                  <a:schemeClr val="tx1"/>
                </a:solidFill>
                <a:latin typeface="Trebuchet MS"/>
                <a:cs typeface="Trebuchet MS"/>
              </a:rPr>
              <a:t>care</a:t>
            </a:r>
            <a:r>
              <a:rPr lang="en-US" sz="2400" spc="-120" dirty="0">
                <a:solidFill>
                  <a:schemeClr val="tx1"/>
                </a:solidFill>
                <a:latin typeface="Trebuchet MS"/>
                <a:cs typeface="Trebuchet MS"/>
              </a:rPr>
              <a:t> </a:t>
            </a:r>
            <a:r>
              <a:rPr lang="en-US" sz="2400" spc="125" dirty="0">
                <a:solidFill>
                  <a:schemeClr val="tx1"/>
                </a:solidFill>
                <a:latin typeface="Trebuchet MS"/>
                <a:cs typeface="Trebuchet MS"/>
              </a:rPr>
              <a:t>through</a:t>
            </a:r>
            <a:r>
              <a:rPr lang="en-US" sz="2400" spc="-120" dirty="0">
                <a:solidFill>
                  <a:schemeClr val="tx1"/>
                </a:solidFill>
                <a:latin typeface="Trebuchet MS"/>
                <a:cs typeface="Trebuchet MS"/>
              </a:rPr>
              <a:t> </a:t>
            </a:r>
            <a:r>
              <a:rPr lang="en-US" sz="2400" dirty="0">
                <a:solidFill>
                  <a:schemeClr val="tx1"/>
                </a:solidFill>
                <a:latin typeface="Trebuchet MS"/>
                <a:cs typeface="Trebuchet MS"/>
              </a:rPr>
              <a:t>timely</a:t>
            </a:r>
            <a:r>
              <a:rPr lang="en-US" sz="2400" spc="-120" dirty="0">
                <a:solidFill>
                  <a:schemeClr val="tx1"/>
                </a:solidFill>
                <a:latin typeface="Trebuchet MS"/>
                <a:cs typeface="Trebuchet MS"/>
              </a:rPr>
              <a:t> </a:t>
            </a:r>
            <a:r>
              <a:rPr lang="en-US" sz="2400" spc="55" dirty="0">
                <a:solidFill>
                  <a:schemeClr val="tx1"/>
                </a:solidFill>
                <a:latin typeface="Trebuchet MS"/>
                <a:cs typeface="Trebuchet MS"/>
              </a:rPr>
              <a:t>alerts</a:t>
            </a:r>
            <a:r>
              <a:rPr lang="en-US" sz="2400" spc="-120" dirty="0">
                <a:solidFill>
                  <a:schemeClr val="tx1"/>
                </a:solidFill>
                <a:latin typeface="Trebuchet MS"/>
                <a:cs typeface="Trebuchet MS"/>
              </a:rPr>
              <a:t> </a:t>
            </a:r>
            <a:r>
              <a:rPr lang="en-US" sz="2400" spc="220" dirty="0">
                <a:solidFill>
                  <a:schemeClr val="tx1"/>
                </a:solidFill>
                <a:latin typeface="Trebuchet MS"/>
                <a:cs typeface="Trebuchet MS"/>
              </a:rPr>
              <a:t>and</a:t>
            </a:r>
            <a:r>
              <a:rPr lang="en-US" sz="2400" spc="-120" dirty="0">
                <a:solidFill>
                  <a:schemeClr val="tx1"/>
                </a:solidFill>
                <a:latin typeface="Trebuchet MS"/>
                <a:cs typeface="Trebuchet MS"/>
              </a:rPr>
              <a:t> </a:t>
            </a:r>
            <a:r>
              <a:rPr lang="en-US" sz="2400" spc="-10" dirty="0">
                <a:solidFill>
                  <a:schemeClr val="tx1"/>
                </a:solidFill>
                <a:latin typeface="Trebuchet MS"/>
                <a:cs typeface="Trebuchet MS"/>
              </a:rPr>
              <a:t>interventions.</a:t>
            </a:r>
            <a:endParaRPr lang="en-US" sz="2400" dirty="0">
              <a:solidFill>
                <a:schemeClr val="tx1"/>
              </a:solidFill>
              <a:latin typeface="Trebuchet MS"/>
              <a:cs typeface="Trebuchet MS"/>
            </a:endParaRPr>
          </a:p>
          <a:p>
            <a:pPr algn="just">
              <a:lnSpc>
                <a:spcPct val="100000"/>
              </a:lnSpc>
              <a:spcBef>
                <a:spcPts val="480"/>
              </a:spcBef>
              <a:buSzPct val="59615"/>
              <a:tabLst>
                <a:tab pos="116205" algn="l"/>
              </a:tabLst>
            </a:pPr>
            <a:endParaRPr sz="2400" dirty="0">
              <a:solidFill>
                <a:schemeClr val="tx1"/>
              </a:solidFill>
              <a:latin typeface="Trebuchet MS"/>
              <a:cs typeface="Trebuchet MS"/>
            </a:endParaRPr>
          </a:p>
        </p:txBody>
      </p:sp>
      <p:grpSp>
        <p:nvGrpSpPr>
          <p:cNvPr id="4" name="object 4"/>
          <p:cNvGrpSpPr/>
          <p:nvPr/>
        </p:nvGrpSpPr>
        <p:grpSpPr>
          <a:xfrm>
            <a:off x="14453996" y="0"/>
            <a:ext cx="3834129" cy="7186930"/>
            <a:chOff x="14453996" y="0"/>
            <a:chExt cx="3834129" cy="7186930"/>
          </a:xfrm>
        </p:grpSpPr>
        <p:sp>
          <p:nvSpPr>
            <p:cNvPr id="5" name="object 5"/>
            <p:cNvSpPr/>
            <p:nvPr/>
          </p:nvSpPr>
          <p:spPr>
            <a:xfrm>
              <a:off x="14453996" y="0"/>
              <a:ext cx="3834129" cy="7186930"/>
            </a:xfrm>
            <a:custGeom>
              <a:avLst/>
              <a:gdLst/>
              <a:ahLst/>
              <a:cxnLst/>
              <a:rect l="l" t="t" r="r" b="b"/>
              <a:pathLst>
                <a:path w="3834130" h="7186930">
                  <a:moveTo>
                    <a:pt x="3304778" y="7186541"/>
                  </a:moveTo>
                  <a:lnTo>
                    <a:pt x="3834001" y="7186541"/>
                  </a:lnTo>
                  <a:lnTo>
                    <a:pt x="3834001" y="0"/>
                  </a:lnTo>
                  <a:lnTo>
                    <a:pt x="3219808" y="0"/>
                  </a:lnTo>
                  <a:lnTo>
                    <a:pt x="233250" y="2969478"/>
                  </a:lnTo>
                  <a:lnTo>
                    <a:pt x="206425" y="2997642"/>
                  </a:lnTo>
                  <a:lnTo>
                    <a:pt x="181007" y="3027083"/>
                  </a:lnTo>
                  <a:lnTo>
                    <a:pt x="157058" y="3057730"/>
                  </a:lnTo>
                  <a:lnTo>
                    <a:pt x="134634" y="3089510"/>
                  </a:lnTo>
                  <a:lnTo>
                    <a:pt x="113788" y="3122346"/>
                  </a:lnTo>
                  <a:lnTo>
                    <a:pt x="94572" y="3156162"/>
                  </a:lnTo>
                  <a:lnTo>
                    <a:pt x="77028" y="3190876"/>
                  </a:lnTo>
                  <a:lnTo>
                    <a:pt x="61202" y="3226404"/>
                  </a:lnTo>
                  <a:lnTo>
                    <a:pt x="47127" y="3262664"/>
                  </a:lnTo>
                  <a:lnTo>
                    <a:pt x="34842" y="3299568"/>
                  </a:lnTo>
                  <a:lnTo>
                    <a:pt x="24373" y="3337027"/>
                  </a:lnTo>
                  <a:lnTo>
                    <a:pt x="15746" y="3374953"/>
                  </a:lnTo>
                  <a:lnTo>
                    <a:pt x="8981" y="3413255"/>
                  </a:lnTo>
                  <a:lnTo>
                    <a:pt x="4095" y="3451841"/>
                  </a:lnTo>
                  <a:lnTo>
                    <a:pt x="1098" y="3490620"/>
                  </a:lnTo>
                  <a:lnTo>
                    <a:pt x="0" y="3529499"/>
                  </a:lnTo>
                  <a:lnTo>
                    <a:pt x="162" y="3548953"/>
                  </a:lnTo>
                  <a:lnTo>
                    <a:pt x="1911" y="3587797"/>
                  </a:lnTo>
                  <a:lnTo>
                    <a:pt x="5557" y="3626532"/>
                  </a:lnTo>
                  <a:lnTo>
                    <a:pt x="11087" y="3665020"/>
                  </a:lnTo>
                  <a:lnTo>
                    <a:pt x="18495" y="3703215"/>
                  </a:lnTo>
                  <a:lnTo>
                    <a:pt x="27753" y="3740979"/>
                  </a:lnTo>
                  <a:lnTo>
                    <a:pt x="38851" y="3778269"/>
                  </a:lnTo>
                  <a:lnTo>
                    <a:pt x="51749" y="3814951"/>
                  </a:lnTo>
                  <a:lnTo>
                    <a:pt x="66431" y="3850980"/>
                  </a:lnTo>
                  <a:lnTo>
                    <a:pt x="82846" y="3886229"/>
                  </a:lnTo>
                  <a:lnTo>
                    <a:pt x="100972" y="3920655"/>
                  </a:lnTo>
                  <a:lnTo>
                    <a:pt x="120747" y="3954134"/>
                  </a:lnTo>
                  <a:lnTo>
                    <a:pt x="142146" y="3986627"/>
                  </a:lnTo>
                  <a:lnTo>
                    <a:pt x="165092" y="4018017"/>
                  </a:lnTo>
                  <a:lnTo>
                    <a:pt x="189558" y="4048268"/>
                  </a:lnTo>
                  <a:lnTo>
                    <a:pt x="215457" y="4077271"/>
                  </a:lnTo>
                  <a:lnTo>
                    <a:pt x="3304778" y="7186541"/>
                  </a:lnTo>
                  <a:close/>
                </a:path>
              </a:pathLst>
            </a:custGeom>
            <a:solidFill>
              <a:srgbClr val="E3DBBF"/>
            </a:solidFill>
          </p:spPr>
          <p:txBody>
            <a:bodyPr wrap="square" lIns="0" tIns="0" rIns="0" bIns="0" rtlCol="0"/>
            <a:lstStyle/>
            <a:p>
              <a:endParaRPr/>
            </a:p>
          </p:txBody>
        </p:sp>
        <p:sp>
          <p:nvSpPr>
            <p:cNvPr id="6" name="object 6"/>
            <p:cNvSpPr/>
            <p:nvPr/>
          </p:nvSpPr>
          <p:spPr>
            <a:xfrm>
              <a:off x="16844888" y="5323758"/>
              <a:ext cx="1443355" cy="1863089"/>
            </a:xfrm>
            <a:custGeom>
              <a:avLst/>
              <a:gdLst/>
              <a:ahLst/>
              <a:cxnLst/>
              <a:rect l="l" t="t" r="r" b="b"/>
              <a:pathLst>
                <a:path w="1443355" h="1863090">
                  <a:moveTo>
                    <a:pt x="74499" y="1862782"/>
                  </a:moveTo>
                  <a:lnTo>
                    <a:pt x="1443109" y="1862782"/>
                  </a:lnTo>
                  <a:lnTo>
                    <a:pt x="1443109" y="0"/>
                  </a:lnTo>
                  <a:lnTo>
                    <a:pt x="110278" y="1324446"/>
                  </a:lnTo>
                  <a:lnTo>
                    <a:pt x="65079" y="1385562"/>
                  </a:lnTo>
                  <a:lnTo>
                    <a:pt x="31022" y="1453518"/>
                  </a:lnTo>
                  <a:lnTo>
                    <a:pt x="9113" y="1526306"/>
                  </a:lnTo>
                  <a:lnTo>
                    <a:pt x="0" y="1601771"/>
                  </a:lnTo>
                  <a:lnTo>
                    <a:pt x="3952" y="1677682"/>
                  </a:lnTo>
                  <a:lnTo>
                    <a:pt x="20853" y="1751793"/>
                  </a:lnTo>
                  <a:lnTo>
                    <a:pt x="50203" y="1821912"/>
                  </a:lnTo>
                  <a:lnTo>
                    <a:pt x="74499" y="1862782"/>
                  </a:lnTo>
                  <a:close/>
                </a:path>
              </a:pathLst>
            </a:custGeom>
            <a:solidFill>
              <a:srgbClr val="D1C8A8"/>
            </a:solidFill>
          </p:spPr>
          <p:txBody>
            <a:bodyPr wrap="square" lIns="0" tIns="0" rIns="0" bIns="0" rtlCol="0"/>
            <a:lstStyle/>
            <a:p>
              <a:endParaRPr/>
            </a:p>
          </p:txBody>
        </p:sp>
        <p:sp>
          <p:nvSpPr>
            <p:cNvPr id="7" name="object 7"/>
            <p:cNvSpPr/>
            <p:nvPr/>
          </p:nvSpPr>
          <p:spPr>
            <a:xfrm>
              <a:off x="15681615" y="0"/>
              <a:ext cx="2606675" cy="3936365"/>
            </a:xfrm>
            <a:custGeom>
              <a:avLst/>
              <a:gdLst/>
              <a:ahLst/>
              <a:cxnLst/>
              <a:rect l="l" t="t" r="r" b="b"/>
              <a:pathLst>
                <a:path w="2606675" h="3936365">
                  <a:moveTo>
                    <a:pt x="2606382" y="3936196"/>
                  </a:moveTo>
                  <a:lnTo>
                    <a:pt x="2606382" y="0"/>
                  </a:lnTo>
                  <a:lnTo>
                    <a:pt x="1064118" y="0"/>
                  </a:lnTo>
                  <a:lnTo>
                    <a:pt x="128888" y="929218"/>
                  </a:lnTo>
                  <a:lnTo>
                    <a:pt x="99880" y="961374"/>
                  </a:lnTo>
                  <a:lnTo>
                    <a:pt x="74152" y="996210"/>
                  </a:lnTo>
                  <a:lnTo>
                    <a:pt x="51950" y="1033393"/>
                  </a:lnTo>
                  <a:lnTo>
                    <a:pt x="33488" y="1072568"/>
                  </a:lnTo>
                  <a:lnTo>
                    <a:pt x="18943" y="1113359"/>
                  </a:lnTo>
                  <a:lnTo>
                    <a:pt x="8454" y="1155377"/>
                  </a:lnTo>
                  <a:lnTo>
                    <a:pt x="2118" y="1198218"/>
                  </a:lnTo>
                  <a:lnTo>
                    <a:pt x="0" y="1241473"/>
                  </a:lnTo>
                  <a:lnTo>
                    <a:pt x="132" y="1252307"/>
                  </a:lnTo>
                  <a:lnTo>
                    <a:pt x="3309" y="1295497"/>
                  </a:lnTo>
                  <a:lnTo>
                    <a:pt x="10690" y="1338170"/>
                  </a:lnTo>
                  <a:lnTo>
                    <a:pt x="22205" y="1379918"/>
                  </a:lnTo>
                  <a:lnTo>
                    <a:pt x="37744" y="1420341"/>
                  </a:lnTo>
                  <a:lnTo>
                    <a:pt x="57159" y="1459053"/>
                  </a:lnTo>
                  <a:lnTo>
                    <a:pt x="80263" y="1495682"/>
                  </a:lnTo>
                  <a:lnTo>
                    <a:pt x="106836" y="1529878"/>
                  </a:lnTo>
                  <a:lnTo>
                    <a:pt x="2372527" y="3814615"/>
                  </a:lnTo>
                  <a:lnTo>
                    <a:pt x="2404712" y="3843563"/>
                  </a:lnTo>
                  <a:lnTo>
                    <a:pt x="2439567" y="3869234"/>
                  </a:lnTo>
                  <a:lnTo>
                    <a:pt x="2476759" y="3891384"/>
                  </a:lnTo>
                  <a:lnTo>
                    <a:pt x="2515933" y="3909802"/>
                  </a:lnTo>
                  <a:lnTo>
                    <a:pt x="2556717" y="3924313"/>
                  </a:lnTo>
                  <a:lnTo>
                    <a:pt x="2598721" y="3934777"/>
                  </a:lnTo>
                  <a:lnTo>
                    <a:pt x="2606382" y="3936196"/>
                  </a:lnTo>
                  <a:close/>
                </a:path>
              </a:pathLst>
            </a:custGeom>
            <a:solidFill>
              <a:srgbClr val="CBC3AC">
                <a:alpha val="88999"/>
              </a:srgbClr>
            </a:solidFill>
          </p:spPr>
          <p:txBody>
            <a:bodyPr wrap="square" lIns="0" tIns="0" rIns="0" bIns="0" rtlCol="0"/>
            <a:lstStyle/>
            <a:p>
              <a:endParaRPr/>
            </a:p>
          </p:txBody>
        </p:sp>
      </p:grpSp>
      <p:sp>
        <p:nvSpPr>
          <p:cNvPr id="8" name="object 8"/>
          <p:cNvSpPr txBox="1">
            <a:spLocks noGrp="1"/>
          </p:cNvSpPr>
          <p:nvPr>
            <p:ph type="title"/>
          </p:nvPr>
        </p:nvSpPr>
        <p:spPr>
          <a:xfrm>
            <a:off x="0" y="827149"/>
            <a:ext cx="9144000" cy="1343958"/>
          </a:xfrm>
          <a:prstGeom prst="rect">
            <a:avLst/>
          </a:prstGeom>
          <a:solidFill>
            <a:srgbClr val="726242"/>
          </a:solidFill>
        </p:spPr>
        <p:txBody>
          <a:bodyPr vert="horz" wrap="square" lIns="0" tIns="561340" rIns="0" bIns="0" rtlCol="0" anchor="ctr">
            <a:spAutoFit/>
          </a:bodyPr>
          <a:lstStyle/>
          <a:p>
            <a:pPr marL="1271905" algn="ctr">
              <a:lnSpc>
                <a:spcPct val="100000"/>
              </a:lnSpc>
              <a:spcBef>
                <a:spcPts val="4420"/>
              </a:spcBef>
            </a:pPr>
            <a:r>
              <a:rPr sz="5050" spc="495" dirty="0"/>
              <a:t>Problem</a:t>
            </a:r>
            <a:r>
              <a:rPr sz="5050" spc="114" dirty="0"/>
              <a:t> </a:t>
            </a:r>
            <a:r>
              <a:rPr lang="en-IN" sz="5050" spc="440" dirty="0"/>
              <a:t>Statement</a:t>
            </a:r>
            <a:endParaRPr sz="5050" dirty="0"/>
          </a:p>
        </p:txBody>
      </p:sp>
      <p:sp>
        <p:nvSpPr>
          <p:cNvPr id="9" name="object 9"/>
          <p:cNvSpPr txBox="1"/>
          <p:nvPr/>
        </p:nvSpPr>
        <p:spPr>
          <a:xfrm>
            <a:off x="15872751" y="8353688"/>
            <a:ext cx="2397125" cy="1314450"/>
          </a:xfrm>
          <a:prstGeom prst="rect">
            <a:avLst/>
          </a:prstGeom>
          <a:solidFill>
            <a:srgbClr val="CBC3AC"/>
          </a:solidFill>
        </p:spPr>
        <p:txBody>
          <a:bodyPr vert="horz" wrap="square" lIns="0" tIns="8890" rIns="0" bIns="0" rtlCol="0">
            <a:spAutoFit/>
          </a:bodyPr>
          <a:lstStyle/>
          <a:p>
            <a:pPr marL="426720">
              <a:lnSpc>
                <a:spcPct val="100000"/>
              </a:lnSpc>
              <a:spcBef>
                <a:spcPts val="70"/>
              </a:spcBef>
            </a:pPr>
            <a:r>
              <a:rPr sz="7500" b="1" spc="1435" dirty="0">
                <a:solidFill>
                  <a:srgbClr val="F2F2E9"/>
                </a:solidFill>
                <a:latin typeface="Arial"/>
                <a:cs typeface="Arial"/>
              </a:rPr>
              <a:t>03</a:t>
            </a:r>
            <a:endParaRPr sz="7500" dirty="0">
              <a:latin typeface="Arial"/>
              <a:cs typeface="Arial"/>
            </a:endParaRPr>
          </a:p>
        </p:txBody>
      </p:sp>
      <p:pic>
        <p:nvPicPr>
          <p:cNvPr id="10" name="object 5">
            <a:extLst>
              <a:ext uri="{FF2B5EF4-FFF2-40B4-BE49-F238E27FC236}">
                <a16:creationId xmlns:a16="http://schemas.microsoft.com/office/drawing/2014/main" id="{A9E6490B-025E-9203-BC3D-6F25FA181E86}"/>
              </a:ext>
            </a:extLst>
          </p:cNvPr>
          <p:cNvPicPr/>
          <p:nvPr/>
        </p:nvPicPr>
        <p:blipFill>
          <a:blip r:embed="rId2" cstate="print"/>
          <a:stretch>
            <a:fillRect/>
          </a:stretch>
        </p:blipFill>
        <p:spPr>
          <a:xfrm>
            <a:off x="14453996" y="9668138"/>
            <a:ext cx="3882072" cy="60844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028700"/>
            <a:ext cx="10509250" cy="9245600"/>
            <a:chOff x="0" y="1028700"/>
            <a:chExt cx="10509250" cy="9245600"/>
          </a:xfrm>
        </p:grpSpPr>
        <p:sp>
          <p:nvSpPr>
            <p:cNvPr id="3" name="object 3"/>
            <p:cNvSpPr/>
            <p:nvPr/>
          </p:nvSpPr>
          <p:spPr>
            <a:xfrm>
              <a:off x="0" y="1028700"/>
              <a:ext cx="10509250" cy="2113915"/>
            </a:xfrm>
            <a:custGeom>
              <a:avLst/>
              <a:gdLst/>
              <a:ahLst/>
              <a:cxnLst/>
              <a:rect l="l" t="t" r="r" b="b"/>
              <a:pathLst>
                <a:path w="10509250" h="2113915">
                  <a:moveTo>
                    <a:pt x="10508782" y="2113313"/>
                  </a:moveTo>
                  <a:lnTo>
                    <a:pt x="0" y="2113313"/>
                  </a:lnTo>
                  <a:lnTo>
                    <a:pt x="0" y="0"/>
                  </a:lnTo>
                  <a:lnTo>
                    <a:pt x="10508782" y="0"/>
                  </a:lnTo>
                  <a:lnTo>
                    <a:pt x="10508782" y="2113313"/>
                  </a:lnTo>
                  <a:close/>
                </a:path>
              </a:pathLst>
            </a:custGeom>
            <a:solidFill>
              <a:srgbClr val="726242"/>
            </a:solidFill>
          </p:spPr>
          <p:txBody>
            <a:bodyPr wrap="square" lIns="0" tIns="0" rIns="0" bIns="0" rtlCol="0"/>
            <a:lstStyle/>
            <a:p>
              <a:endParaRPr/>
            </a:p>
          </p:txBody>
        </p:sp>
        <p:sp>
          <p:nvSpPr>
            <p:cNvPr id="4" name="object 4"/>
            <p:cNvSpPr/>
            <p:nvPr/>
          </p:nvSpPr>
          <p:spPr>
            <a:xfrm>
              <a:off x="0" y="2068031"/>
              <a:ext cx="3441700" cy="7681595"/>
            </a:xfrm>
            <a:custGeom>
              <a:avLst/>
              <a:gdLst/>
              <a:ahLst/>
              <a:cxnLst/>
              <a:rect l="l" t="t" r="r" b="b"/>
              <a:pathLst>
                <a:path w="3441700" h="7681595">
                  <a:moveTo>
                    <a:pt x="0" y="7681252"/>
                  </a:moveTo>
                  <a:lnTo>
                    <a:pt x="0" y="0"/>
                  </a:lnTo>
                  <a:lnTo>
                    <a:pt x="3211740" y="3197263"/>
                  </a:lnTo>
                  <a:lnTo>
                    <a:pt x="3301352" y="3319448"/>
                  </a:lnTo>
                  <a:lnTo>
                    <a:pt x="3370520" y="3454265"/>
                  </a:lnTo>
                  <a:lnTo>
                    <a:pt x="3417505" y="3598323"/>
                  </a:lnTo>
                  <a:lnTo>
                    <a:pt x="3441121" y="3747995"/>
                  </a:lnTo>
                  <a:lnTo>
                    <a:pt x="3440778" y="3899518"/>
                  </a:lnTo>
                  <a:lnTo>
                    <a:pt x="3416484" y="4049083"/>
                  </a:lnTo>
                  <a:lnTo>
                    <a:pt x="3368848" y="4192926"/>
                  </a:lnTo>
                  <a:lnTo>
                    <a:pt x="3299071" y="4327428"/>
                  </a:lnTo>
                  <a:lnTo>
                    <a:pt x="3208908" y="4449206"/>
                  </a:lnTo>
                  <a:lnTo>
                    <a:pt x="3169264" y="4491995"/>
                  </a:lnTo>
                  <a:lnTo>
                    <a:pt x="0" y="7681252"/>
                  </a:lnTo>
                  <a:close/>
                </a:path>
              </a:pathLst>
            </a:custGeom>
            <a:solidFill>
              <a:srgbClr val="E3DBBF"/>
            </a:solidFill>
          </p:spPr>
          <p:txBody>
            <a:bodyPr wrap="square" lIns="0" tIns="0" rIns="0" bIns="0" rtlCol="0"/>
            <a:lstStyle/>
            <a:p>
              <a:endParaRPr/>
            </a:p>
          </p:txBody>
        </p:sp>
        <p:sp>
          <p:nvSpPr>
            <p:cNvPr id="5" name="object 5"/>
            <p:cNvSpPr/>
            <p:nvPr/>
          </p:nvSpPr>
          <p:spPr>
            <a:xfrm>
              <a:off x="0" y="9186549"/>
              <a:ext cx="575945" cy="1087755"/>
            </a:xfrm>
            <a:custGeom>
              <a:avLst/>
              <a:gdLst/>
              <a:ahLst/>
              <a:cxnLst/>
              <a:rect l="l" t="t" r="r" b="b"/>
              <a:pathLst>
                <a:path w="575945" h="1087754">
                  <a:moveTo>
                    <a:pt x="485884" y="1087267"/>
                  </a:moveTo>
                  <a:lnTo>
                    <a:pt x="0" y="1087267"/>
                  </a:lnTo>
                  <a:lnTo>
                    <a:pt x="0" y="0"/>
                  </a:lnTo>
                  <a:lnTo>
                    <a:pt x="450416" y="449994"/>
                  </a:lnTo>
                  <a:lnTo>
                    <a:pt x="503055" y="524473"/>
                  </a:lnTo>
                  <a:lnTo>
                    <a:pt x="542154" y="606871"/>
                  </a:lnTo>
                  <a:lnTo>
                    <a:pt x="566555" y="694749"/>
                  </a:lnTo>
                  <a:lnTo>
                    <a:pt x="575538" y="785510"/>
                  </a:lnTo>
                  <a:lnTo>
                    <a:pt x="568836" y="876468"/>
                  </a:lnTo>
                  <a:lnTo>
                    <a:pt x="546647" y="964931"/>
                  </a:lnTo>
                  <a:lnTo>
                    <a:pt x="509630" y="1048285"/>
                  </a:lnTo>
                  <a:lnTo>
                    <a:pt x="485884" y="1087267"/>
                  </a:lnTo>
                  <a:close/>
                </a:path>
              </a:pathLst>
            </a:custGeom>
            <a:solidFill>
              <a:srgbClr val="D1C8A8"/>
            </a:solidFill>
          </p:spPr>
          <p:txBody>
            <a:bodyPr wrap="square" lIns="0" tIns="0" rIns="0" bIns="0" rtlCol="0"/>
            <a:lstStyle/>
            <a:p>
              <a:endParaRPr/>
            </a:p>
          </p:txBody>
        </p:sp>
        <p:sp>
          <p:nvSpPr>
            <p:cNvPr id="6" name="object 6"/>
            <p:cNvSpPr/>
            <p:nvPr/>
          </p:nvSpPr>
          <p:spPr>
            <a:xfrm>
              <a:off x="0" y="1166538"/>
              <a:ext cx="1971039" cy="4179570"/>
            </a:xfrm>
            <a:custGeom>
              <a:avLst/>
              <a:gdLst/>
              <a:ahLst/>
              <a:cxnLst/>
              <a:rect l="l" t="t" r="r" b="b"/>
              <a:pathLst>
                <a:path w="1971039" h="4179570">
                  <a:moveTo>
                    <a:pt x="0" y="4179147"/>
                  </a:moveTo>
                  <a:lnTo>
                    <a:pt x="0" y="0"/>
                  </a:lnTo>
                  <a:lnTo>
                    <a:pt x="206510" y="0"/>
                  </a:lnTo>
                  <a:lnTo>
                    <a:pt x="1842823" y="1628124"/>
                  </a:lnTo>
                  <a:lnTo>
                    <a:pt x="1889108" y="1690795"/>
                  </a:lnTo>
                  <a:lnTo>
                    <a:pt x="1925723" y="1759550"/>
                  </a:lnTo>
                  <a:lnTo>
                    <a:pt x="1951890" y="1832935"/>
                  </a:lnTo>
                  <a:lnTo>
                    <a:pt x="1967039" y="1909343"/>
                  </a:lnTo>
                  <a:lnTo>
                    <a:pt x="1970851" y="1987161"/>
                  </a:lnTo>
                  <a:lnTo>
                    <a:pt x="1963239" y="2064683"/>
                  </a:lnTo>
                  <a:lnTo>
                    <a:pt x="1944367" y="2140274"/>
                  </a:lnTo>
                  <a:lnTo>
                    <a:pt x="1914647" y="2212277"/>
                  </a:lnTo>
                  <a:lnTo>
                    <a:pt x="1874707" y="2279172"/>
                  </a:lnTo>
                  <a:lnTo>
                    <a:pt x="1825420" y="2339493"/>
                  </a:lnTo>
                  <a:lnTo>
                    <a:pt x="0" y="4179147"/>
                  </a:lnTo>
                  <a:close/>
                </a:path>
              </a:pathLst>
            </a:custGeom>
            <a:solidFill>
              <a:srgbClr val="CBC3AC">
                <a:alpha val="88999"/>
              </a:srgbClr>
            </a:solidFill>
          </p:spPr>
          <p:txBody>
            <a:bodyPr wrap="square" lIns="0" tIns="0" rIns="0" bIns="0" rtlCol="0"/>
            <a:lstStyle/>
            <a:p>
              <a:endParaRPr/>
            </a:p>
          </p:txBody>
        </p:sp>
      </p:grpSp>
      <p:sp>
        <p:nvSpPr>
          <p:cNvPr id="7" name="object 7"/>
          <p:cNvSpPr txBox="1">
            <a:spLocks noGrp="1"/>
          </p:cNvSpPr>
          <p:nvPr>
            <p:ph type="title"/>
          </p:nvPr>
        </p:nvSpPr>
        <p:spPr>
          <a:prstGeom prst="rect">
            <a:avLst/>
          </a:prstGeom>
        </p:spPr>
        <p:txBody>
          <a:bodyPr vert="horz" wrap="square" lIns="0" tIns="584590" rIns="0" bIns="0" rtlCol="0">
            <a:spAutoFit/>
          </a:bodyPr>
          <a:lstStyle/>
          <a:p>
            <a:pPr marL="1710055">
              <a:lnSpc>
                <a:spcPct val="100000"/>
              </a:lnSpc>
              <a:spcBef>
                <a:spcPts val="130"/>
              </a:spcBef>
            </a:pPr>
            <a:r>
              <a:rPr sz="6700" spc="600" dirty="0"/>
              <a:t>Methodology</a:t>
            </a:r>
            <a:endParaRPr sz="6700"/>
          </a:p>
        </p:txBody>
      </p:sp>
      <p:sp>
        <p:nvSpPr>
          <p:cNvPr id="8" name="object 8"/>
          <p:cNvSpPr txBox="1"/>
          <p:nvPr/>
        </p:nvSpPr>
        <p:spPr>
          <a:xfrm>
            <a:off x="15890056" y="8027345"/>
            <a:ext cx="2397125" cy="1314450"/>
          </a:xfrm>
          <a:prstGeom prst="rect">
            <a:avLst/>
          </a:prstGeom>
          <a:solidFill>
            <a:srgbClr val="CBC3AC"/>
          </a:solidFill>
        </p:spPr>
        <p:txBody>
          <a:bodyPr vert="horz" wrap="square" lIns="0" tIns="8890" rIns="0" bIns="0" rtlCol="0">
            <a:spAutoFit/>
          </a:bodyPr>
          <a:lstStyle/>
          <a:p>
            <a:pPr marL="430530">
              <a:lnSpc>
                <a:spcPct val="100000"/>
              </a:lnSpc>
              <a:spcBef>
                <a:spcPts val="70"/>
              </a:spcBef>
            </a:pPr>
            <a:r>
              <a:rPr sz="7500" b="1" spc="1390" dirty="0">
                <a:solidFill>
                  <a:srgbClr val="F2F2E9"/>
                </a:solidFill>
                <a:latin typeface="Arial"/>
                <a:cs typeface="Arial"/>
              </a:rPr>
              <a:t>04</a:t>
            </a:r>
            <a:endParaRPr sz="7500">
              <a:latin typeface="Arial"/>
              <a:cs typeface="Arial"/>
            </a:endParaRPr>
          </a:p>
        </p:txBody>
      </p:sp>
      <p:sp>
        <p:nvSpPr>
          <p:cNvPr id="9" name="object 9"/>
          <p:cNvSpPr txBox="1"/>
          <p:nvPr/>
        </p:nvSpPr>
        <p:spPr>
          <a:xfrm>
            <a:off x="3526525" y="3958495"/>
            <a:ext cx="11445240" cy="4174476"/>
          </a:xfrm>
          <a:prstGeom prst="rect">
            <a:avLst/>
          </a:prstGeom>
        </p:spPr>
        <p:txBody>
          <a:bodyPr vert="horz" wrap="square" lIns="0" tIns="12700" rIns="0" bIns="0" rtlCol="0">
            <a:spAutoFit/>
          </a:bodyPr>
          <a:lstStyle/>
          <a:p>
            <a:pPr marL="12700" marR="5080" algn="just">
              <a:lnSpc>
                <a:spcPct val="115399"/>
              </a:lnSpc>
              <a:spcBef>
                <a:spcPts val="100"/>
              </a:spcBef>
            </a:pPr>
            <a:r>
              <a:rPr sz="2600" spc="50" dirty="0">
                <a:solidFill>
                  <a:schemeClr val="tx1"/>
                </a:solidFill>
                <a:latin typeface="Trebuchet MS"/>
                <a:cs typeface="Trebuchet MS"/>
              </a:rPr>
              <a:t>The</a:t>
            </a:r>
            <a:r>
              <a:rPr sz="2600" spc="-40" dirty="0">
                <a:solidFill>
                  <a:schemeClr val="tx1"/>
                </a:solidFill>
                <a:latin typeface="Trebuchet MS"/>
                <a:cs typeface="Trebuchet MS"/>
              </a:rPr>
              <a:t> </a:t>
            </a:r>
            <a:r>
              <a:rPr sz="2600" spc="135" dirty="0">
                <a:solidFill>
                  <a:schemeClr val="tx1"/>
                </a:solidFill>
                <a:latin typeface="Trebuchet MS"/>
                <a:cs typeface="Trebuchet MS"/>
              </a:rPr>
              <a:t>proposed</a:t>
            </a:r>
            <a:r>
              <a:rPr sz="2600" spc="-35" dirty="0">
                <a:solidFill>
                  <a:schemeClr val="tx1"/>
                </a:solidFill>
                <a:latin typeface="Trebuchet MS"/>
                <a:cs typeface="Trebuchet MS"/>
              </a:rPr>
              <a:t> </a:t>
            </a:r>
            <a:r>
              <a:rPr sz="2600" spc="125" dirty="0">
                <a:solidFill>
                  <a:schemeClr val="tx1"/>
                </a:solidFill>
                <a:latin typeface="Trebuchet MS"/>
                <a:cs typeface="Trebuchet MS"/>
              </a:rPr>
              <a:t>system</a:t>
            </a:r>
            <a:r>
              <a:rPr sz="2600" spc="-40" dirty="0">
                <a:solidFill>
                  <a:schemeClr val="tx1"/>
                </a:solidFill>
                <a:latin typeface="Trebuchet MS"/>
                <a:cs typeface="Trebuchet MS"/>
              </a:rPr>
              <a:t> </a:t>
            </a:r>
            <a:r>
              <a:rPr sz="2600" dirty="0">
                <a:solidFill>
                  <a:schemeClr val="tx1"/>
                </a:solidFill>
                <a:latin typeface="Trebuchet MS"/>
                <a:cs typeface="Trebuchet MS"/>
              </a:rPr>
              <a:t>for</a:t>
            </a:r>
            <a:r>
              <a:rPr sz="2600" spc="-35" dirty="0">
                <a:solidFill>
                  <a:schemeClr val="tx1"/>
                </a:solidFill>
                <a:latin typeface="Trebuchet MS"/>
                <a:cs typeface="Trebuchet MS"/>
              </a:rPr>
              <a:t> </a:t>
            </a:r>
            <a:r>
              <a:rPr sz="2600" spc="145" dirty="0">
                <a:solidFill>
                  <a:schemeClr val="tx1"/>
                </a:solidFill>
                <a:latin typeface="Trebuchet MS"/>
                <a:cs typeface="Trebuchet MS"/>
              </a:rPr>
              <a:t>automated</a:t>
            </a:r>
            <a:r>
              <a:rPr sz="2600" spc="-40" dirty="0">
                <a:solidFill>
                  <a:schemeClr val="tx1"/>
                </a:solidFill>
                <a:latin typeface="Trebuchet MS"/>
                <a:cs typeface="Trebuchet MS"/>
              </a:rPr>
              <a:t> </a:t>
            </a:r>
            <a:r>
              <a:rPr sz="2600" dirty="0">
                <a:solidFill>
                  <a:schemeClr val="tx1"/>
                </a:solidFill>
                <a:latin typeface="Trebuchet MS"/>
                <a:cs typeface="Trebuchet MS"/>
              </a:rPr>
              <a:t>epileptic</a:t>
            </a:r>
            <a:r>
              <a:rPr sz="2600" spc="-35" dirty="0">
                <a:solidFill>
                  <a:schemeClr val="tx1"/>
                </a:solidFill>
                <a:latin typeface="Trebuchet MS"/>
                <a:cs typeface="Trebuchet MS"/>
              </a:rPr>
              <a:t> </a:t>
            </a:r>
            <a:r>
              <a:rPr sz="2600" dirty="0">
                <a:solidFill>
                  <a:schemeClr val="tx1"/>
                </a:solidFill>
                <a:latin typeface="Trebuchet MS"/>
                <a:cs typeface="Trebuchet MS"/>
              </a:rPr>
              <a:t>seizure</a:t>
            </a:r>
            <a:r>
              <a:rPr sz="2600" spc="-40" dirty="0">
                <a:solidFill>
                  <a:schemeClr val="tx1"/>
                </a:solidFill>
                <a:latin typeface="Trebuchet MS"/>
                <a:cs typeface="Trebuchet MS"/>
              </a:rPr>
              <a:t> </a:t>
            </a:r>
            <a:r>
              <a:rPr sz="2600" spc="70" dirty="0">
                <a:solidFill>
                  <a:schemeClr val="tx1"/>
                </a:solidFill>
                <a:latin typeface="Trebuchet MS"/>
                <a:cs typeface="Trebuchet MS"/>
              </a:rPr>
              <a:t>detection</a:t>
            </a:r>
            <a:r>
              <a:rPr sz="2600" spc="-35" dirty="0">
                <a:solidFill>
                  <a:schemeClr val="tx1"/>
                </a:solidFill>
                <a:latin typeface="Trebuchet MS"/>
                <a:cs typeface="Trebuchet MS"/>
              </a:rPr>
              <a:t> </a:t>
            </a:r>
            <a:r>
              <a:rPr sz="2600" dirty="0">
                <a:solidFill>
                  <a:schemeClr val="tx1"/>
                </a:solidFill>
                <a:latin typeface="Trebuchet MS"/>
                <a:cs typeface="Trebuchet MS"/>
              </a:rPr>
              <a:t>follows</a:t>
            </a:r>
            <a:r>
              <a:rPr sz="2600" spc="-35" dirty="0">
                <a:solidFill>
                  <a:schemeClr val="tx1"/>
                </a:solidFill>
                <a:latin typeface="Trebuchet MS"/>
                <a:cs typeface="Trebuchet MS"/>
              </a:rPr>
              <a:t> </a:t>
            </a:r>
            <a:r>
              <a:rPr sz="2600" spc="235" dirty="0">
                <a:solidFill>
                  <a:schemeClr val="tx1"/>
                </a:solidFill>
                <a:latin typeface="Trebuchet MS"/>
                <a:cs typeface="Trebuchet MS"/>
              </a:rPr>
              <a:t>a </a:t>
            </a:r>
            <a:r>
              <a:rPr sz="2600" spc="70" dirty="0">
                <a:solidFill>
                  <a:schemeClr val="tx1"/>
                </a:solidFill>
                <a:latin typeface="Trebuchet MS"/>
                <a:cs typeface="Trebuchet MS"/>
              </a:rPr>
              <a:t>structured</a:t>
            </a:r>
            <a:r>
              <a:rPr sz="2600" spc="200" dirty="0">
                <a:solidFill>
                  <a:schemeClr val="tx1"/>
                </a:solidFill>
                <a:latin typeface="Trebuchet MS"/>
                <a:cs typeface="Trebuchet MS"/>
              </a:rPr>
              <a:t>  </a:t>
            </a:r>
            <a:r>
              <a:rPr sz="2600" spc="175" dirty="0">
                <a:solidFill>
                  <a:schemeClr val="tx1"/>
                </a:solidFill>
                <a:latin typeface="Trebuchet MS"/>
                <a:cs typeface="Trebuchet MS"/>
              </a:rPr>
              <a:t>approach</a:t>
            </a:r>
            <a:r>
              <a:rPr sz="2600" spc="200" dirty="0">
                <a:solidFill>
                  <a:schemeClr val="tx1"/>
                </a:solidFill>
                <a:latin typeface="Trebuchet MS"/>
                <a:cs typeface="Trebuchet MS"/>
              </a:rPr>
              <a:t>  </a:t>
            </a:r>
            <a:r>
              <a:rPr sz="2600" spc="60" dirty="0">
                <a:solidFill>
                  <a:schemeClr val="tx1"/>
                </a:solidFill>
                <a:latin typeface="Trebuchet MS"/>
                <a:cs typeface="Trebuchet MS"/>
              </a:rPr>
              <a:t>to</a:t>
            </a:r>
            <a:r>
              <a:rPr sz="2600" spc="204" dirty="0">
                <a:solidFill>
                  <a:schemeClr val="tx1"/>
                </a:solidFill>
                <a:latin typeface="Trebuchet MS"/>
                <a:cs typeface="Trebuchet MS"/>
              </a:rPr>
              <a:t>  </a:t>
            </a:r>
            <a:r>
              <a:rPr sz="2600" spc="110" dirty="0">
                <a:solidFill>
                  <a:schemeClr val="tx1"/>
                </a:solidFill>
                <a:latin typeface="Trebuchet MS"/>
                <a:cs typeface="Trebuchet MS"/>
              </a:rPr>
              <a:t>preprocess</a:t>
            </a:r>
            <a:r>
              <a:rPr sz="2600" spc="200" dirty="0">
                <a:solidFill>
                  <a:schemeClr val="tx1"/>
                </a:solidFill>
                <a:latin typeface="Trebuchet MS"/>
                <a:cs typeface="Trebuchet MS"/>
              </a:rPr>
              <a:t>  </a:t>
            </a:r>
            <a:r>
              <a:rPr sz="2600" spc="135" dirty="0">
                <a:solidFill>
                  <a:schemeClr val="tx1"/>
                </a:solidFill>
                <a:latin typeface="Trebuchet MS"/>
                <a:cs typeface="Trebuchet MS"/>
              </a:rPr>
              <a:t>EEG</a:t>
            </a:r>
            <a:r>
              <a:rPr sz="2600" spc="204" dirty="0">
                <a:solidFill>
                  <a:schemeClr val="tx1"/>
                </a:solidFill>
                <a:latin typeface="Trebuchet MS"/>
                <a:cs typeface="Trebuchet MS"/>
              </a:rPr>
              <a:t>  </a:t>
            </a:r>
            <a:r>
              <a:rPr sz="2600" spc="80" dirty="0">
                <a:solidFill>
                  <a:schemeClr val="tx1"/>
                </a:solidFill>
                <a:latin typeface="Trebuchet MS"/>
                <a:cs typeface="Trebuchet MS"/>
              </a:rPr>
              <a:t>data,</a:t>
            </a:r>
            <a:r>
              <a:rPr sz="2600" spc="200" dirty="0">
                <a:solidFill>
                  <a:schemeClr val="tx1"/>
                </a:solidFill>
                <a:latin typeface="Trebuchet MS"/>
                <a:cs typeface="Trebuchet MS"/>
              </a:rPr>
              <a:t>  </a:t>
            </a:r>
            <a:r>
              <a:rPr sz="2600" spc="60" dirty="0">
                <a:solidFill>
                  <a:schemeClr val="tx1"/>
                </a:solidFill>
                <a:latin typeface="Trebuchet MS"/>
                <a:cs typeface="Trebuchet MS"/>
              </a:rPr>
              <a:t>extract</a:t>
            </a:r>
            <a:r>
              <a:rPr sz="2600" spc="204" dirty="0">
                <a:solidFill>
                  <a:schemeClr val="tx1"/>
                </a:solidFill>
                <a:latin typeface="Trebuchet MS"/>
                <a:cs typeface="Trebuchet MS"/>
              </a:rPr>
              <a:t>  </a:t>
            </a:r>
            <a:r>
              <a:rPr sz="2600" spc="100" dirty="0">
                <a:solidFill>
                  <a:schemeClr val="tx1"/>
                </a:solidFill>
                <a:latin typeface="Trebuchet MS"/>
                <a:cs typeface="Trebuchet MS"/>
              </a:rPr>
              <a:t>meaningful </a:t>
            </a:r>
            <a:r>
              <a:rPr sz="2600" dirty="0">
                <a:solidFill>
                  <a:schemeClr val="tx1"/>
                </a:solidFill>
                <a:latin typeface="Trebuchet MS"/>
                <a:cs typeface="Trebuchet MS"/>
              </a:rPr>
              <a:t>features,</a:t>
            </a:r>
            <a:r>
              <a:rPr sz="2600" spc="-55" dirty="0">
                <a:solidFill>
                  <a:schemeClr val="tx1"/>
                </a:solidFill>
                <a:latin typeface="Trebuchet MS"/>
                <a:cs typeface="Trebuchet MS"/>
              </a:rPr>
              <a:t> </a:t>
            </a:r>
            <a:r>
              <a:rPr sz="2600" spc="220" dirty="0">
                <a:solidFill>
                  <a:schemeClr val="tx1"/>
                </a:solidFill>
                <a:latin typeface="Trebuchet MS"/>
                <a:cs typeface="Trebuchet MS"/>
              </a:rPr>
              <a:t>and</a:t>
            </a:r>
            <a:r>
              <a:rPr sz="2600" spc="-50" dirty="0">
                <a:solidFill>
                  <a:schemeClr val="tx1"/>
                </a:solidFill>
                <a:latin typeface="Trebuchet MS"/>
                <a:cs typeface="Trebuchet MS"/>
              </a:rPr>
              <a:t> </a:t>
            </a:r>
            <a:r>
              <a:rPr sz="2600" spc="70" dirty="0">
                <a:solidFill>
                  <a:schemeClr val="tx1"/>
                </a:solidFill>
                <a:latin typeface="Trebuchet MS"/>
                <a:cs typeface="Trebuchet MS"/>
              </a:rPr>
              <a:t>classify</a:t>
            </a:r>
            <a:r>
              <a:rPr sz="2600" spc="-55" dirty="0">
                <a:solidFill>
                  <a:schemeClr val="tx1"/>
                </a:solidFill>
                <a:latin typeface="Trebuchet MS"/>
                <a:cs typeface="Trebuchet MS"/>
              </a:rPr>
              <a:t> </a:t>
            </a:r>
            <a:r>
              <a:rPr sz="2600" dirty="0">
                <a:solidFill>
                  <a:schemeClr val="tx1"/>
                </a:solidFill>
                <a:latin typeface="Trebuchet MS"/>
                <a:cs typeface="Trebuchet MS"/>
              </a:rPr>
              <a:t>seizure</a:t>
            </a:r>
            <a:r>
              <a:rPr sz="2600" spc="-50" dirty="0">
                <a:solidFill>
                  <a:schemeClr val="tx1"/>
                </a:solidFill>
                <a:latin typeface="Trebuchet MS"/>
                <a:cs typeface="Trebuchet MS"/>
              </a:rPr>
              <a:t> </a:t>
            </a:r>
            <a:r>
              <a:rPr sz="2600" spc="75" dirty="0">
                <a:solidFill>
                  <a:schemeClr val="tx1"/>
                </a:solidFill>
                <a:latin typeface="Trebuchet MS"/>
                <a:cs typeface="Trebuchet MS"/>
              </a:rPr>
              <a:t>events</a:t>
            </a:r>
            <a:r>
              <a:rPr sz="2600" spc="-55" dirty="0">
                <a:solidFill>
                  <a:schemeClr val="tx1"/>
                </a:solidFill>
                <a:latin typeface="Trebuchet MS"/>
                <a:cs typeface="Trebuchet MS"/>
              </a:rPr>
              <a:t> </a:t>
            </a:r>
            <a:r>
              <a:rPr sz="2600" spc="140" dirty="0">
                <a:solidFill>
                  <a:schemeClr val="tx1"/>
                </a:solidFill>
                <a:latin typeface="Trebuchet MS"/>
                <a:cs typeface="Trebuchet MS"/>
              </a:rPr>
              <a:t>using</a:t>
            </a:r>
            <a:r>
              <a:rPr sz="2600" spc="-50" dirty="0">
                <a:solidFill>
                  <a:schemeClr val="tx1"/>
                </a:solidFill>
                <a:latin typeface="Trebuchet MS"/>
                <a:cs typeface="Trebuchet MS"/>
              </a:rPr>
              <a:t> </a:t>
            </a:r>
            <a:r>
              <a:rPr sz="2600" spc="125" dirty="0">
                <a:solidFill>
                  <a:schemeClr val="tx1"/>
                </a:solidFill>
                <a:latin typeface="Trebuchet MS"/>
                <a:cs typeface="Trebuchet MS"/>
              </a:rPr>
              <a:t>deep</a:t>
            </a:r>
            <a:r>
              <a:rPr sz="2600" spc="-50" dirty="0">
                <a:solidFill>
                  <a:schemeClr val="tx1"/>
                </a:solidFill>
                <a:latin typeface="Trebuchet MS"/>
                <a:cs typeface="Trebuchet MS"/>
              </a:rPr>
              <a:t> </a:t>
            </a:r>
            <a:r>
              <a:rPr sz="2600" spc="95" dirty="0">
                <a:solidFill>
                  <a:schemeClr val="tx1"/>
                </a:solidFill>
                <a:latin typeface="Trebuchet MS"/>
                <a:cs typeface="Trebuchet MS"/>
              </a:rPr>
              <a:t>learning</a:t>
            </a:r>
            <a:r>
              <a:rPr sz="2600" spc="-55" dirty="0">
                <a:solidFill>
                  <a:schemeClr val="tx1"/>
                </a:solidFill>
                <a:latin typeface="Trebuchet MS"/>
                <a:cs typeface="Trebuchet MS"/>
              </a:rPr>
              <a:t> </a:t>
            </a:r>
            <a:r>
              <a:rPr sz="2600" spc="60" dirty="0">
                <a:solidFill>
                  <a:schemeClr val="tx1"/>
                </a:solidFill>
                <a:latin typeface="Trebuchet MS"/>
                <a:cs typeface="Trebuchet MS"/>
              </a:rPr>
              <a:t>techniques.</a:t>
            </a:r>
            <a:r>
              <a:rPr sz="2600" spc="-50" dirty="0">
                <a:solidFill>
                  <a:schemeClr val="tx1"/>
                </a:solidFill>
                <a:latin typeface="Trebuchet MS"/>
                <a:cs typeface="Trebuchet MS"/>
              </a:rPr>
              <a:t> </a:t>
            </a:r>
            <a:r>
              <a:rPr sz="2600" spc="25" dirty="0">
                <a:solidFill>
                  <a:schemeClr val="tx1"/>
                </a:solidFill>
                <a:latin typeface="Trebuchet MS"/>
                <a:cs typeface="Trebuchet MS"/>
              </a:rPr>
              <a:t>The </a:t>
            </a:r>
            <a:r>
              <a:rPr sz="2600" spc="120" dirty="0">
                <a:solidFill>
                  <a:schemeClr val="tx1"/>
                </a:solidFill>
                <a:latin typeface="Trebuchet MS"/>
                <a:cs typeface="Trebuchet MS"/>
              </a:rPr>
              <a:t>methodology</a:t>
            </a:r>
            <a:r>
              <a:rPr sz="2600" spc="-40" dirty="0">
                <a:solidFill>
                  <a:schemeClr val="tx1"/>
                </a:solidFill>
                <a:latin typeface="Trebuchet MS"/>
                <a:cs typeface="Trebuchet MS"/>
              </a:rPr>
              <a:t> </a:t>
            </a:r>
            <a:r>
              <a:rPr sz="2600" spc="114" dirty="0">
                <a:solidFill>
                  <a:schemeClr val="tx1"/>
                </a:solidFill>
                <a:latin typeface="Trebuchet MS"/>
                <a:cs typeface="Trebuchet MS"/>
              </a:rPr>
              <a:t>consists</a:t>
            </a:r>
            <a:r>
              <a:rPr sz="2600" spc="-35" dirty="0">
                <a:solidFill>
                  <a:schemeClr val="tx1"/>
                </a:solidFill>
                <a:latin typeface="Trebuchet MS"/>
                <a:cs typeface="Trebuchet MS"/>
              </a:rPr>
              <a:t> </a:t>
            </a:r>
            <a:r>
              <a:rPr sz="2600" dirty="0">
                <a:solidFill>
                  <a:schemeClr val="tx1"/>
                </a:solidFill>
                <a:latin typeface="Trebuchet MS"/>
                <a:cs typeface="Trebuchet MS"/>
              </a:rPr>
              <a:t>of</a:t>
            </a:r>
            <a:r>
              <a:rPr sz="2600" spc="-35" dirty="0">
                <a:solidFill>
                  <a:schemeClr val="tx1"/>
                </a:solidFill>
                <a:latin typeface="Trebuchet MS"/>
                <a:cs typeface="Trebuchet MS"/>
              </a:rPr>
              <a:t> </a:t>
            </a:r>
            <a:r>
              <a:rPr sz="2600" spc="70" dirty="0">
                <a:solidFill>
                  <a:schemeClr val="tx1"/>
                </a:solidFill>
                <a:latin typeface="Trebuchet MS"/>
                <a:cs typeface="Trebuchet MS"/>
              </a:rPr>
              <a:t>the</a:t>
            </a:r>
            <a:r>
              <a:rPr sz="2600" spc="-40" dirty="0">
                <a:solidFill>
                  <a:schemeClr val="tx1"/>
                </a:solidFill>
                <a:latin typeface="Trebuchet MS"/>
                <a:cs typeface="Trebuchet MS"/>
              </a:rPr>
              <a:t> </a:t>
            </a:r>
            <a:r>
              <a:rPr sz="2600" dirty="0">
                <a:solidFill>
                  <a:schemeClr val="tx1"/>
                </a:solidFill>
                <a:latin typeface="Trebuchet MS"/>
                <a:cs typeface="Trebuchet MS"/>
              </a:rPr>
              <a:t>following</a:t>
            </a:r>
            <a:r>
              <a:rPr sz="2600" spc="-35" dirty="0">
                <a:solidFill>
                  <a:schemeClr val="tx1"/>
                </a:solidFill>
                <a:latin typeface="Trebuchet MS"/>
                <a:cs typeface="Trebuchet MS"/>
              </a:rPr>
              <a:t> </a:t>
            </a:r>
            <a:r>
              <a:rPr sz="2600" dirty="0">
                <a:solidFill>
                  <a:schemeClr val="tx1"/>
                </a:solidFill>
                <a:latin typeface="Trebuchet MS"/>
                <a:cs typeface="Trebuchet MS"/>
              </a:rPr>
              <a:t>key</a:t>
            </a:r>
            <a:r>
              <a:rPr sz="2600" spc="-35" dirty="0">
                <a:solidFill>
                  <a:schemeClr val="tx1"/>
                </a:solidFill>
                <a:latin typeface="Trebuchet MS"/>
                <a:cs typeface="Trebuchet MS"/>
              </a:rPr>
              <a:t> </a:t>
            </a:r>
            <a:r>
              <a:rPr sz="2600" spc="40" dirty="0">
                <a:solidFill>
                  <a:schemeClr val="tx1"/>
                </a:solidFill>
                <a:latin typeface="Trebuchet MS"/>
                <a:cs typeface="Trebuchet MS"/>
              </a:rPr>
              <a:t>steps:</a:t>
            </a:r>
            <a:endParaRPr sz="2600" dirty="0">
              <a:solidFill>
                <a:schemeClr val="tx1"/>
              </a:solidFill>
              <a:latin typeface="Trebuchet MS"/>
              <a:cs typeface="Trebuchet MS"/>
            </a:endParaRPr>
          </a:p>
          <a:p>
            <a:pPr marL="116205" indent="-116205">
              <a:lnSpc>
                <a:spcPct val="100000"/>
              </a:lnSpc>
              <a:spcBef>
                <a:spcPts val="480"/>
              </a:spcBef>
              <a:buSzPct val="59615"/>
              <a:buChar char="•"/>
              <a:tabLst>
                <a:tab pos="116205" algn="l"/>
              </a:tabLst>
            </a:pPr>
            <a:r>
              <a:rPr sz="2600" spc="200" dirty="0">
                <a:solidFill>
                  <a:schemeClr val="tx1"/>
                </a:solidFill>
                <a:latin typeface="Trebuchet MS"/>
                <a:cs typeface="Trebuchet MS"/>
              </a:rPr>
              <a:t>Data</a:t>
            </a:r>
            <a:r>
              <a:rPr sz="2600" spc="-130" dirty="0">
                <a:solidFill>
                  <a:schemeClr val="tx1"/>
                </a:solidFill>
                <a:latin typeface="Trebuchet MS"/>
                <a:cs typeface="Trebuchet MS"/>
              </a:rPr>
              <a:t> </a:t>
            </a:r>
            <a:r>
              <a:rPr sz="2600" spc="60" dirty="0">
                <a:solidFill>
                  <a:schemeClr val="tx1"/>
                </a:solidFill>
                <a:latin typeface="Trebuchet MS"/>
                <a:cs typeface="Trebuchet MS"/>
              </a:rPr>
              <a:t>Collection</a:t>
            </a:r>
            <a:r>
              <a:rPr sz="2600" spc="-130" dirty="0">
                <a:solidFill>
                  <a:schemeClr val="tx1"/>
                </a:solidFill>
                <a:latin typeface="Trebuchet MS"/>
                <a:cs typeface="Trebuchet MS"/>
              </a:rPr>
              <a:t> </a:t>
            </a:r>
            <a:r>
              <a:rPr sz="2600" spc="220" dirty="0">
                <a:solidFill>
                  <a:schemeClr val="tx1"/>
                </a:solidFill>
                <a:latin typeface="Trebuchet MS"/>
                <a:cs typeface="Trebuchet MS"/>
              </a:rPr>
              <a:t>and</a:t>
            </a:r>
            <a:r>
              <a:rPr sz="2600" spc="-125" dirty="0">
                <a:solidFill>
                  <a:schemeClr val="tx1"/>
                </a:solidFill>
                <a:latin typeface="Trebuchet MS"/>
                <a:cs typeface="Trebuchet MS"/>
              </a:rPr>
              <a:t> </a:t>
            </a:r>
            <a:r>
              <a:rPr lang="en-IN" sz="2600" spc="100" dirty="0">
                <a:solidFill>
                  <a:schemeClr val="tx1"/>
                </a:solidFill>
                <a:latin typeface="Trebuchet MS"/>
                <a:cs typeface="Trebuchet MS"/>
              </a:rPr>
              <a:t>Selection</a:t>
            </a:r>
          </a:p>
          <a:p>
            <a:pPr marL="116205" indent="-116205">
              <a:lnSpc>
                <a:spcPct val="100000"/>
              </a:lnSpc>
              <a:spcBef>
                <a:spcPts val="480"/>
              </a:spcBef>
              <a:buSzPct val="59615"/>
              <a:buChar char="•"/>
              <a:tabLst>
                <a:tab pos="116205" algn="l"/>
              </a:tabLst>
            </a:pPr>
            <a:r>
              <a:rPr lang="en-IN" sz="2600" dirty="0">
                <a:solidFill>
                  <a:schemeClr val="tx1"/>
                </a:solidFill>
                <a:latin typeface="Trebuchet MS"/>
                <a:cs typeface="Trebuchet MS"/>
              </a:rPr>
              <a:t>Data preprocessing</a:t>
            </a:r>
            <a:endParaRPr sz="2600" dirty="0">
              <a:solidFill>
                <a:schemeClr val="tx1"/>
              </a:solidFill>
              <a:latin typeface="Trebuchet MS"/>
              <a:cs typeface="Trebuchet MS"/>
            </a:endParaRPr>
          </a:p>
          <a:p>
            <a:pPr marL="116205" indent="-116205">
              <a:lnSpc>
                <a:spcPct val="100000"/>
              </a:lnSpc>
              <a:spcBef>
                <a:spcPts val="480"/>
              </a:spcBef>
              <a:buSzPct val="59615"/>
              <a:buChar char="•"/>
              <a:tabLst>
                <a:tab pos="116205" algn="l"/>
              </a:tabLst>
            </a:pPr>
            <a:r>
              <a:rPr sz="2600" spc="70" dirty="0">
                <a:solidFill>
                  <a:schemeClr val="tx1"/>
                </a:solidFill>
                <a:latin typeface="Trebuchet MS"/>
                <a:cs typeface="Trebuchet MS"/>
              </a:rPr>
              <a:t>Feature</a:t>
            </a:r>
            <a:r>
              <a:rPr sz="2600" spc="-125" dirty="0">
                <a:solidFill>
                  <a:schemeClr val="tx1"/>
                </a:solidFill>
                <a:latin typeface="Trebuchet MS"/>
                <a:cs typeface="Trebuchet MS"/>
              </a:rPr>
              <a:t> </a:t>
            </a:r>
            <a:r>
              <a:rPr sz="2600" spc="65" dirty="0">
                <a:solidFill>
                  <a:schemeClr val="tx1"/>
                </a:solidFill>
                <a:latin typeface="Trebuchet MS"/>
                <a:cs typeface="Trebuchet MS"/>
              </a:rPr>
              <a:t>Extraction</a:t>
            </a:r>
            <a:r>
              <a:rPr sz="2600" spc="-125" dirty="0">
                <a:solidFill>
                  <a:schemeClr val="tx1"/>
                </a:solidFill>
                <a:latin typeface="Trebuchet MS"/>
                <a:cs typeface="Trebuchet MS"/>
              </a:rPr>
              <a:t> </a:t>
            </a:r>
            <a:endParaRPr sz="2600" dirty="0">
              <a:solidFill>
                <a:schemeClr val="tx1"/>
              </a:solidFill>
              <a:latin typeface="Trebuchet MS"/>
              <a:cs typeface="Trebuchet MS"/>
            </a:endParaRPr>
          </a:p>
          <a:p>
            <a:pPr marL="116205" indent="-116205">
              <a:lnSpc>
                <a:spcPct val="100000"/>
              </a:lnSpc>
              <a:spcBef>
                <a:spcPts val="480"/>
              </a:spcBef>
              <a:buSzPct val="59615"/>
              <a:buChar char="•"/>
              <a:tabLst>
                <a:tab pos="116205" algn="l"/>
              </a:tabLst>
            </a:pPr>
            <a:r>
              <a:rPr sz="2600" spc="110" dirty="0">
                <a:solidFill>
                  <a:schemeClr val="tx1"/>
                </a:solidFill>
                <a:latin typeface="Trebuchet MS"/>
                <a:cs typeface="Trebuchet MS"/>
              </a:rPr>
              <a:t>Model</a:t>
            </a:r>
            <a:r>
              <a:rPr sz="2600" spc="-135" dirty="0">
                <a:solidFill>
                  <a:schemeClr val="tx1"/>
                </a:solidFill>
                <a:latin typeface="Trebuchet MS"/>
                <a:cs typeface="Trebuchet MS"/>
              </a:rPr>
              <a:t> </a:t>
            </a:r>
            <a:r>
              <a:rPr sz="2600" spc="85" dirty="0">
                <a:solidFill>
                  <a:schemeClr val="tx1"/>
                </a:solidFill>
                <a:latin typeface="Trebuchet MS"/>
                <a:cs typeface="Trebuchet MS"/>
              </a:rPr>
              <a:t>Implementation</a:t>
            </a:r>
            <a:endParaRPr sz="2600" dirty="0">
              <a:solidFill>
                <a:schemeClr val="tx1"/>
              </a:solidFill>
              <a:latin typeface="Trebuchet MS"/>
              <a:cs typeface="Trebuchet MS"/>
            </a:endParaRPr>
          </a:p>
          <a:p>
            <a:pPr marL="116205" indent="-116205">
              <a:lnSpc>
                <a:spcPct val="100000"/>
              </a:lnSpc>
              <a:spcBef>
                <a:spcPts val="480"/>
              </a:spcBef>
              <a:buSzPct val="59615"/>
              <a:buChar char="•"/>
              <a:tabLst>
                <a:tab pos="116205" algn="l"/>
              </a:tabLst>
            </a:pPr>
            <a:r>
              <a:rPr sz="2600" spc="110" dirty="0">
                <a:solidFill>
                  <a:schemeClr val="tx1"/>
                </a:solidFill>
                <a:latin typeface="Trebuchet MS"/>
                <a:cs typeface="Trebuchet MS"/>
              </a:rPr>
              <a:t>Model</a:t>
            </a:r>
            <a:r>
              <a:rPr sz="2600" spc="-135" dirty="0">
                <a:solidFill>
                  <a:schemeClr val="tx1"/>
                </a:solidFill>
                <a:latin typeface="Trebuchet MS"/>
                <a:cs typeface="Trebuchet MS"/>
              </a:rPr>
              <a:t> </a:t>
            </a:r>
            <a:r>
              <a:rPr sz="2600" spc="80" dirty="0">
                <a:solidFill>
                  <a:schemeClr val="tx1"/>
                </a:solidFill>
                <a:latin typeface="Trebuchet MS"/>
                <a:cs typeface="Trebuchet MS"/>
              </a:rPr>
              <a:t>Evaluation</a:t>
            </a:r>
            <a:r>
              <a:rPr sz="2600" spc="-130" dirty="0">
                <a:solidFill>
                  <a:schemeClr val="tx1"/>
                </a:solidFill>
                <a:latin typeface="Trebuchet MS"/>
                <a:cs typeface="Trebuchet MS"/>
              </a:rPr>
              <a:t> </a:t>
            </a:r>
            <a:r>
              <a:rPr sz="2600" spc="220" dirty="0">
                <a:solidFill>
                  <a:schemeClr val="tx1"/>
                </a:solidFill>
                <a:latin typeface="Trebuchet MS"/>
                <a:cs typeface="Trebuchet MS"/>
              </a:rPr>
              <a:t>and</a:t>
            </a:r>
            <a:r>
              <a:rPr sz="2600" spc="-135" dirty="0">
                <a:solidFill>
                  <a:schemeClr val="tx1"/>
                </a:solidFill>
                <a:latin typeface="Trebuchet MS"/>
                <a:cs typeface="Trebuchet MS"/>
              </a:rPr>
              <a:t> </a:t>
            </a:r>
            <a:r>
              <a:rPr sz="2600" spc="80" dirty="0">
                <a:solidFill>
                  <a:schemeClr val="tx1"/>
                </a:solidFill>
                <a:latin typeface="Trebuchet MS"/>
                <a:cs typeface="Trebuchet MS"/>
              </a:rPr>
              <a:t>Validation</a:t>
            </a:r>
            <a:endParaRPr sz="2600" dirty="0">
              <a:solidFill>
                <a:schemeClr val="tx1"/>
              </a:solidFill>
              <a:latin typeface="Trebuchet MS"/>
              <a:cs typeface="Trebuchet MS"/>
            </a:endParaRPr>
          </a:p>
        </p:txBody>
      </p:sp>
      <p:pic>
        <p:nvPicPr>
          <p:cNvPr id="10" name="object 9">
            <a:extLst>
              <a:ext uri="{FF2B5EF4-FFF2-40B4-BE49-F238E27FC236}">
                <a16:creationId xmlns:a16="http://schemas.microsoft.com/office/drawing/2014/main" id="{D712C0E4-D766-7C79-3FC2-687B3E862003}"/>
              </a:ext>
            </a:extLst>
          </p:cNvPr>
          <p:cNvPicPr/>
          <p:nvPr/>
        </p:nvPicPr>
        <p:blipFill>
          <a:blip r:embed="rId2" cstate="print"/>
          <a:stretch>
            <a:fillRect/>
          </a:stretch>
        </p:blipFill>
        <p:spPr>
          <a:xfrm>
            <a:off x="14405109" y="9341795"/>
            <a:ext cx="3882072" cy="6084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7010400" y="1790700"/>
            <a:ext cx="3764279" cy="817880"/>
          </a:xfrm>
          <a:prstGeom prst="rect">
            <a:avLst/>
          </a:prstGeom>
        </p:spPr>
        <p:txBody>
          <a:bodyPr vert="horz" wrap="square" lIns="0" tIns="12700" rIns="0" bIns="0" rtlCol="0">
            <a:spAutoFit/>
          </a:bodyPr>
          <a:lstStyle/>
          <a:p>
            <a:pPr marL="12700">
              <a:lnSpc>
                <a:spcPct val="100000"/>
              </a:lnSpc>
              <a:spcBef>
                <a:spcPts val="100"/>
              </a:spcBef>
            </a:pPr>
            <a:r>
              <a:rPr sz="5200" b="0" spc="-420" dirty="0">
                <a:solidFill>
                  <a:srgbClr val="000000"/>
                </a:solidFill>
                <a:latin typeface="Arial Black"/>
                <a:cs typeface="Arial Black"/>
              </a:rPr>
              <a:t>Flow</a:t>
            </a:r>
            <a:r>
              <a:rPr sz="5200" b="0" spc="-509" dirty="0">
                <a:solidFill>
                  <a:srgbClr val="000000"/>
                </a:solidFill>
                <a:latin typeface="Arial Black"/>
                <a:cs typeface="Arial Black"/>
              </a:rPr>
              <a:t> </a:t>
            </a:r>
            <a:r>
              <a:rPr sz="5200" b="0" spc="254" dirty="0">
                <a:solidFill>
                  <a:srgbClr val="000000"/>
                </a:solidFill>
                <a:latin typeface="Arial Black"/>
                <a:cs typeface="Arial Black"/>
              </a:rPr>
              <a:t>-</a:t>
            </a:r>
            <a:r>
              <a:rPr sz="5200" b="0" spc="-305" dirty="0">
                <a:solidFill>
                  <a:srgbClr val="000000"/>
                </a:solidFill>
                <a:latin typeface="Arial Black"/>
                <a:cs typeface="Arial Black"/>
              </a:rPr>
              <a:t>Chart</a:t>
            </a:r>
            <a:endParaRPr sz="5200" dirty="0">
              <a:latin typeface="Arial Black"/>
              <a:cs typeface="Arial Black"/>
            </a:endParaRPr>
          </a:p>
        </p:txBody>
      </p:sp>
      <p:pic>
        <p:nvPicPr>
          <p:cNvPr id="5" name="Picture 4">
            <a:extLst>
              <a:ext uri="{FF2B5EF4-FFF2-40B4-BE49-F238E27FC236}">
                <a16:creationId xmlns:a16="http://schemas.microsoft.com/office/drawing/2014/main" id="{875A4371-85ED-C52A-5B40-98187CCBC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3467100"/>
            <a:ext cx="13182600" cy="5257800"/>
          </a:xfrm>
          <a:prstGeom prst="rect">
            <a:avLst/>
          </a:prstGeom>
          <a:ln w="28575">
            <a:solidFill>
              <a:schemeClr val="tx2"/>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5387340">
              <a:lnSpc>
                <a:spcPct val="100000"/>
              </a:lnSpc>
              <a:spcBef>
                <a:spcPts val="100"/>
              </a:spcBef>
            </a:pPr>
            <a:r>
              <a:rPr sz="5200" b="0" spc="-315" dirty="0">
                <a:solidFill>
                  <a:srgbClr val="000000"/>
                </a:solidFill>
                <a:latin typeface="Arial Black"/>
                <a:cs typeface="Arial Black"/>
              </a:rPr>
              <a:t>Architectural</a:t>
            </a:r>
            <a:r>
              <a:rPr sz="5200" b="0" spc="-450" dirty="0">
                <a:solidFill>
                  <a:srgbClr val="000000"/>
                </a:solidFill>
                <a:latin typeface="Arial Black"/>
                <a:cs typeface="Arial Black"/>
              </a:rPr>
              <a:t> </a:t>
            </a:r>
            <a:r>
              <a:rPr sz="5200" b="0" spc="-365" dirty="0">
                <a:solidFill>
                  <a:srgbClr val="000000"/>
                </a:solidFill>
                <a:latin typeface="Arial Black"/>
                <a:cs typeface="Arial Black"/>
              </a:rPr>
              <a:t>Diagram</a:t>
            </a:r>
            <a:endParaRPr sz="5200">
              <a:latin typeface="Arial Black"/>
              <a:cs typeface="Arial Black"/>
            </a:endParaRPr>
          </a:p>
        </p:txBody>
      </p:sp>
      <p:pic>
        <p:nvPicPr>
          <p:cNvPr id="4" name="Picture 3">
            <a:extLst>
              <a:ext uri="{FF2B5EF4-FFF2-40B4-BE49-F238E27FC236}">
                <a16:creationId xmlns:a16="http://schemas.microsoft.com/office/drawing/2014/main" id="{B0F616F3-B334-CDC6-02C7-6BAAA4676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2705100"/>
            <a:ext cx="12877800" cy="6248400"/>
          </a:xfrm>
          <a:prstGeom prst="rect">
            <a:avLst/>
          </a:prstGeom>
          <a:ln w="28575">
            <a:solidFill>
              <a:schemeClr val="tx2"/>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48DCE-74D9-D7B0-EAA5-FFCE208E4BE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15F7307-B83A-F217-2F9D-CD9E33E2996E}"/>
              </a:ext>
            </a:extLst>
          </p:cNvPr>
          <p:cNvSpPr txBox="1"/>
          <p:nvPr/>
        </p:nvSpPr>
        <p:spPr>
          <a:xfrm>
            <a:off x="1424597" y="3517569"/>
            <a:ext cx="12209780" cy="1854200"/>
          </a:xfrm>
          <a:prstGeom prst="rect">
            <a:avLst/>
          </a:prstGeom>
        </p:spPr>
        <p:txBody>
          <a:bodyPr vert="horz" wrap="square" lIns="0" tIns="12700" rIns="0" bIns="0" rtlCol="0">
            <a:spAutoFit/>
          </a:bodyPr>
          <a:lstStyle/>
          <a:p>
            <a:pPr marL="12700" marR="5080" algn="just">
              <a:lnSpc>
                <a:spcPct val="115399"/>
              </a:lnSpc>
              <a:spcBef>
                <a:spcPts val="100"/>
              </a:spcBef>
            </a:pPr>
            <a:r>
              <a:rPr sz="2600" spc="50" dirty="0">
                <a:solidFill>
                  <a:schemeClr val="tx1"/>
                </a:solidFill>
                <a:latin typeface="Trebuchet MS"/>
                <a:cs typeface="Trebuchet MS"/>
              </a:rPr>
              <a:t>The</a:t>
            </a:r>
            <a:r>
              <a:rPr sz="2600" spc="-85" dirty="0">
                <a:solidFill>
                  <a:schemeClr val="tx1"/>
                </a:solidFill>
                <a:latin typeface="Trebuchet MS"/>
                <a:cs typeface="Trebuchet MS"/>
              </a:rPr>
              <a:t> </a:t>
            </a:r>
            <a:r>
              <a:rPr sz="2600" spc="65" dirty="0">
                <a:solidFill>
                  <a:schemeClr val="tx1"/>
                </a:solidFill>
                <a:latin typeface="Trebuchet MS"/>
                <a:cs typeface="Trebuchet MS"/>
              </a:rPr>
              <a:t>experimental</a:t>
            </a:r>
            <a:r>
              <a:rPr sz="2600" spc="-85" dirty="0">
                <a:solidFill>
                  <a:schemeClr val="tx1"/>
                </a:solidFill>
                <a:latin typeface="Trebuchet MS"/>
                <a:cs typeface="Trebuchet MS"/>
              </a:rPr>
              <a:t> </a:t>
            </a:r>
            <a:r>
              <a:rPr sz="2600" spc="105" dirty="0">
                <a:solidFill>
                  <a:schemeClr val="tx1"/>
                </a:solidFill>
                <a:latin typeface="Trebuchet MS"/>
                <a:cs typeface="Trebuchet MS"/>
              </a:rPr>
              <a:t>setup</a:t>
            </a:r>
            <a:r>
              <a:rPr sz="2600" spc="-85" dirty="0">
                <a:solidFill>
                  <a:schemeClr val="tx1"/>
                </a:solidFill>
                <a:latin typeface="Trebuchet MS"/>
                <a:cs typeface="Trebuchet MS"/>
              </a:rPr>
              <a:t> </a:t>
            </a:r>
            <a:r>
              <a:rPr sz="2600" spc="114" dirty="0">
                <a:solidFill>
                  <a:schemeClr val="tx1"/>
                </a:solidFill>
                <a:latin typeface="Trebuchet MS"/>
                <a:cs typeface="Trebuchet MS"/>
              </a:rPr>
              <a:t>consists</a:t>
            </a:r>
            <a:r>
              <a:rPr sz="2600" spc="-85" dirty="0">
                <a:solidFill>
                  <a:schemeClr val="tx1"/>
                </a:solidFill>
                <a:latin typeface="Trebuchet MS"/>
                <a:cs typeface="Trebuchet MS"/>
              </a:rPr>
              <a:t> </a:t>
            </a:r>
            <a:r>
              <a:rPr sz="2600" dirty="0">
                <a:solidFill>
                  <a:schemeClr val="tx1"/>
                </a:solidFill>
                <a:latin typeface="Trebuchet MS"/>
                <a:cs typeface="Trebuchet MS"/>
              </a:rPr>
              <a:t>of</a:t>
            </a:r>
            <a:r>
              <a:rPr sz="2600" spc="-85" dirty="0">
                <a:solidFill>
                  <a:schemeClr val="tx1"/>
                </a:solidFill>
                <a:latin typeface="Trebuchet MS"/>
                <a:cs typeface="Trebuchet MS"/>
              </a:rPr>
              <a:t> </a:t>
            </a:r>
            <a:r>
              <a:rPr sz="2600" spc="60" dirty="0">
                <a:solidFill>
                  <a:schemeClr val="tx1"/>
                </a:solidFill>
                <a:latin typeface="Trebuchet MS"/>
                <a:cs typeface="Trebuchet MS"/>
              </a:rPr>
              <a:t>several</a:t>
            </a:r>
            <a:r>
              <a:rPr sz="2600" spc="-85" dirty="0">
                <a:solidFill>
                  <a:schemeClr val="tx1"/>
                </a:solidFill>
                <a:latin typeface="Trebuchet MS"/>
                <a:cs typeface="Trebuchet MS"/>
              </a:rPr>
              <a:t> </a:t>
            </a:r>
            <a:r>
              <a:rPr sz="2600" spc="100" dirty="0">
                <a:solidFill>
                  <a:schemeClr val="tx1"/>
                </a:solidFill>
                <a:latin typeface="Trebuchet MS"/>
                <a:cs typeface="Trebuchet MS"/>
              </a:rPr>
              <a:t>stages,</a:t>
            </a:r>
            <a:r>
              <a:rPr sz="2600" spc="-85" dirty="0">
                <a:solidFill>
                  <a:schemeClr val="tx1"/>
                </a:solidFill>
                <a:latin typeface="Trebuchet MS"/>
                <a:cs typeface="Trebuchet MS"/>
              </a:rPr>
              <a:t> </a:t>
            </a:r>
            <a:r>
              <a:rPr sz="2600" spc="90" dirty="0">
                <a:solidFill>
                  <a:schemeClr val="tx1"/>
                </a:solidFill>
                <a:latin typeface="Trebuchet MS"/>
                <a:cs typeface="Trebuchet MS"/>
              </a:rPr>
              <a:t>including</a:t>
            </a:r>
            <a:r>
              <a:rPr sz="2600" spc="-85" dirty="0">
                <a:solidFill>
                  <a:schemeClr val="tx1"/>
                </a:solidFill>
                <a:latin typeface="Trebuchet MS"/>
                <a:cs typeface="Trebuchet MS"/>
              </a:rPr>
              <a:t> </a:t>
            </a:r>
            <a:r>
              <a:rPr sz="2600" spc="185" dirty="0">
                <a:solidFill>
                  <a:schemeClr val="tx1"/>
                </a:solidFill>
                <a:latin typeface="Trebuchet MS"/>
                <a:cs typeface="Trebuchet MS"/>
              </a:rPr>
              <a:t>data</a:t>
            </a:r>
            <a:r>
              <a:rPr sz="2600" spc="-85" dirty="0">
                <a:solidFill>
                  <a:schemeClr val="tx1"/>
                </a:solidFill>
                <a:latin typeface="Trebuchet MS"/>
                <a:cs typeface="Trebuchet MS"/>
              </a:rPr>
              <a:t> </a:t>
            </a:r>
            <a:r>
              <a:rPr sz="2600" spc="35" dirty="0">
                <a:solidFill>
                  <a:schemeClr val="tx1"/>
                </a:solidFill>
                <a:latin typeface="Trebuchet MS"/>
                <a:cs typeface="Trebuchet MS"/>
              </a:rPr>
              <a:t>acquisition, </a:t>
            </a:r>
            <a:r>
              <a:rPr sz="2600" spc="85" dirty="0">
                <a:solidFill>
                  <a:schemeClr val="tx1"/>
                </a:solidFill>
                <a:latin typeface="Trebuchet MS"/>
                <a:cs typeface="Trebuchet MS"/>
              </a:rPr>
              <a:t>preprocessing,</a:t>
            </a:r>
            <a:r>
              <a:rPr sz="2600" spc="615" dirty="0">
                <a:solidFill>
                  <a:schemeClr val="tx1"/>
                </a:solidFill>
                <a:latin typeface="Trebuchet MS"/>
                <a:cs typeface="Trebuchet MS"/>
              </a:rPr>
              <a:t> </a:t>
            </a:r>
            <a:r>
              <a:rPr sz="2600" spc="110" dirty="0">
                <a:solidFill>
                  <a:schemeClr val="tx1"/>
                </a:solidFill>
                <a:latin typeface="Trebuchet MS"/>
                <a:cs typeface="Trebuchet MS"/>
              </a:rPr>
              <a:t>model</a:t>
            </a:r>
            <a:r>
              <a:rPr sz="2600" spc="615" dirty="0">
                <a:solidFill>
                  <a:schemeClr val="tx1"/>
                </a:solidFill>
                <a:latin typeface="Trebuchet MS"/>
                <a:cs typeface="Trebuchet MS"/>
              </a:rPr>
              <a:t> </a:t>
            </a:r>
            <a:r>
              <a:rPr sz="2600" dirty="0">
                <a:solidFill>
                  <a:schemeClr val="tx1"/>
                </a:solidFill>
                <a:latin typeface="Trebuchet MS"/>
                <a:cs typeface="Trebuchet MS"/>
              </a:rPr>
              <a:t>training,</a:t>
            </a:r>
            <a:r>
              <a:rPr sz="2600" spc="620" dirty="0">
                <a:solidFill>
                  <a:schemeClr val="tx1"/>
                </a:solidFill>
                <a:latin typeface="Trebuchet MS"/>
                <a:cs typeface="Trebuchet MS"/>
              </a:rPr>
              <a:t> </a:t>
            </a:r>
            <a:r>
              <a:rPr sz="2600" spc="220" dirty="0">
                <a:solidFill>
                  <a:schemeClr val="tx1"/>
                </a:solidFill>
                <a:latin typeface="Trebuchet MS"/>
                <a:cs typeface="Trebuchet MS"/>
              </a:rPr>
              <a:t>and</a:t>
            </a:r>
            <a:r>
              <a:rPr sz="2600" spc="615" dirty="0">
                <a:solidFill>
                  <a:schemeClr val="tx1"/>
                </a:solidFill>
                <a:latin typeface="Trebuchet MS"/>
                <a:cs typeface="Trebuchet MS"/>
              </a:rPr>
              <a:t> </a:t>
            </a:r>
            <a:r>
              <a:rPr sz="2600" dirty="0">
                <a:solidFill>
                  <a:schemeClr val="tx1"/>
                </a:solidFill>
                <a:latin typeface="Trebuchet MS"/>
                <a:cs typeface="Trebuchet MS"/>
              </a:rPr>
              <a:t>evaluation.</a:t>
            </a:r>
            <a:r>
              <a:rPr sz="2600" spc="615" dirty="0">
                <a:solidFill>
                  <a:schemeClr val="tx1"/>
                </a:solidFill>
                <a:latin typeface="Trebuchet MS"/>
                <a:cs typeface="Trebuchet MS"/>
              </a:rPr>
              <a:t> </a:t>
            </a:r>
            <a:r>
              <a:rPr sz="2600" spc="180" dirty="0">
                <a:solidFill>
                  <a:schemeClr val="tx1"/>
                </a:solidFill>
                <a:latin typeface="Trebuchet MS"/>
                <a:cs typeface="Trebuchet MS"/>
              </a:rPr>
              <a:t>Each</a:t>
            </a:r>
            <a:r>
              <a:rPr sz="2600" spc="620" dirty="0">
                <a:solidFill>
                  <a:schemeClr val="tx1"/>
                </a:solidFill>
                <a:latin typeface="Trebuchet MS"/>
                <a:cs typeface="Trebuchet MS"/>
              </a:rPr>
              <a:t> </a:t>
            </a:r>
            <a:r>
              <a:rPr sz="2600" spc="170" dirty="0">
                <a:solidFill>
                  <a:schemeClr val="tx1"/>
                </a:solidFill>
                <a:latin typeface="Trebuchet MS"/>
                <a:cs typeface="Trebuchet MS"/>
              </a:rPr>
              <a:t>stage</a:t>
            </a:r>
            <a:r>
              <a:rPr sz="2600" spc="615" dirty="0">
                <a:solidFill>
                  <a:schemeClr val="tx1"/>
                </a:solidFill>
                <a:latin typeface="Trebuchet MS"/>
                <a:cs typeface="Trebuchet MS"/>
              </a:rPr>
              <a:t> </a:t>
            </a:r>
            <a:r>
              <a:rPr sz="2600" dirty="0">
                <a:solidFill>
                  <a:schemeClr val="tx1"/>
                </a:solidFill>
                <a:latin typeface="Trebuchet MS"/>
                <a:cs typeface="Trebuchet MS"/>
              </a:rPr>
              <a:t>is</a:t>
            </a:r>
            <a:r>
              <a:rPr sz="2600" spc="615" dirty="0">
                <a:solidFill>
                  <a:schemeClr val="tx1"/>
                </a:solidFill>
                <a:latin typeface="Trebuchet MS"/>
                <a:cs typeface="Trebuchet MS"/>
              </a:rPr>
              <a:t> </a:t>
            </a:r>
            <a:r>
              <a:rPr sz="2600" spc="135" dirty="0">
                <a:solidFill>
                  <a:schemeClr val="tx1"/>
                </a:solidFill>
                <a:latin typeface="Trebuchet MS"/>
                <a:cs typeface="Trebuchet MS"/>
              </a:rPr>
              <a:t>designed</a:t>
            </a:r>
            <a:r>
              <a:rPr sz="2600" spc="620" dirty="0">
                <a:solidFill>
                  <a:schemeClr val="tx1"/>
                </a:solidFill>
                <a:latin typeface="Trebuchet MS"/>
                <a:cs typeface="Trebuchet MS"/>
              </a:rPr>
              <a:t> </a:t>
            </a:r>
            <a:r>
              <a:rPr sz="2600" spc="35" dirty="0">
                <a:solidFill>
                  <a:schemeClr val="tx1"/>
                </a:solidFill>
                <a:latin typeface="Trebuchet MS"/>
                <a:cs typeface="Trebuchet MS"/>
              </a:rPr>
              <a:t>to </a:t>
            </a:r>
            <a:r>
              <a:rPr sz="2600" spc="90" dirty="0">
                <a:solidFill>
                  <a:schemeClr val="tx1"/>
                </a:solidFill>
                <a:latin typeface="Trebuchet MS"/>
                <a:cs typeface="Trebuchet MS"/>
              </a:rPr>
              <a:t>ensure</a:t>
            </a:r>
            <a:r>
              <a:rPr sz="2600" spc="155" dirty="0">
                <a:solidFill>
                  <a:schemeClr val="tx1"/>
                </a:solidFill>
                <a:latin typeface="Trebuchet MS"/>
                <a:cs typeface="Trebuchet MS"/>
              </a:rPr>
              <a:t>  </a:t>
            </a:r>
            <a:r>
              <a:rPr sz="2600" spc="70" dirty="0">
                <a:solidFill>
                  <a:schemeClr val="tx1"/>
                </a:solidFill>
                <a:latin typeface="Trebuchet MS"/>
                <a:cs typeface="Trebuchet MS"/>
              </a:rPr>
              <a:t>the</a:t>
            </a:r>
            <a:r>
              <a:rPr sz="2600" spc="160" dirty="0">
                <a:solidFill>
                  <a:schemeClr val="tx1"/>
                </a:solidFill>
                <a:latin typeface="Trebuchet MS"/>
                <a:cs typeface="Trebuchet MS"/>
              </a:rPr>
              <a:t>  </a:t>
            </a:r>
            <a:r>
              <a:rPr sz="2600" spc="55" dirty="0">
                <a:solidFill>
                  <a:schemeClr val="tx1"/>
                </a:solidFill>
                <a:latin typeface="Trebuchet MS"/>
                <a:cs typeface="Trebuchet MS"/>
              </a:rPr>
              <a:t>effectiveness</a:t>
            </a:r>
            <a:r>
              <a:rPr sz="2600" spc="155" dirty="0">
                <a:solidFill>
                  <a:schemeClr val="tx1"/>
                </a:solidFill>
                <a:latin typeface="Trebuchet MS"/>
                <a:cs typeface="Trebuchet MS"/>
              </a:rPr>
              <a:t>  </a:t>
            </a:r>
            <a:r>
              <a:rPr sz="2600" dirty="0">
                <a:solidFill>
                  <a:schemeClr val="tx1"/>
                </a:solidFill>
                <a:latin typeface="Trebuchet MS"/>
                <a:cs typeface="Trebuchet MS"/>
              </a:rPr>
              <a:t>of</a:t>
            </a:r>
            <a:r>
              <a:rPr sz="2600" spc="160" dirty="0">
                <a:solidFill>
                  <a:schemeClr val="tx1"/>
                </a:solidFill>
                <a:latin typeface="Trebuchet MS"/>
                <a:cs typeface="Trebuchet MS"/>
              </a:rPr>
              <a:t>  </a:t>
            </a:r>
            <a:r>
              <a:rPr sz="2600" spc="70" dirty="0">
                <a:solidFill>
                  <a:schemeClr val="tx1"/>
                </a:solidFill>
                <a:latin typeface="Trebuchet MS"/>
                <a:cs typeface="Trebuchet MS"/>
              </a:rPr>
              <a:t>the</a:t>
            </a:r>
            <a:r>
              <a:rPr sz="2600" spc="160" dirty="0">
                <a:solidFill>
                  <a:schemeClr val="tx1"/>
                </a:solidFill>
                <a:latin typeface="Trebuchet MS"/>
                <a:cs typeface="Trebuchet MS"/>
              </a:rPr>
              <a:t>  </a:t>
            </a:r>
            <a:r>
              <a:rPr sz="2600" spc="125" dirty="0">
                <a:solidFill>
                  <a:schemeClr val="tx1"/>
                </a:solidFill>
                <a:latin typeface="Trebuchet MS"/>
                <a:cs typeface="Trebuchet MS"/>
              </a:rPr>
              <a:t>deep</a:t>
            </a:r>
            <a:r>
              <a:rPr sz="2600" spc="155" dirty="0">
                <a:solidFill>
                  <a:schemeClr val="tx1"/>
                </a:solidFill>
                <a:latin typeface="Trebuchet MS"/>
                <a:cs typeface="Trebuchet MS"/>
              </a:rPr>
              <a:t>  </a:t>
            </a:r>
            <a:r>
              <a:rPr sz="2600" spc="100" dirty="0">
                <a:solidFill>
                  <a:schemeClr val="tx1"/>
                </a:solidFill>
                <a:latin typeface="Trebuchet MS"/>
                <a:cs typeface="Trebuchet MS"/>
              </a:rPr>
              <a:t>learning-</a:t>
            </a:r>
            <a:r>
              <a:rPr sz="2600" spc="190" dirty="0">
                <a:solidFill>
                  <a:schemeClr val="tx1"/>
                </a:solidFill>
                <a:latin typeface="Trebuchet MS"/>
                <a:cs typeface="Trebuchet MS"/>
              </a:rPr>
              <a:t>based</a:t>
            </a:r>
            <a:r>
              <a:rPr sz="2600" spc="160" dirty="0">
                <a:solidFill>
                  <a:schemeClr val="tx1"/>
                </a:solidFill>
                <a:latin typeface="Trebuchet MS"/>
                <a:cs typeface="Trebuchet MS"/>
              </a:rPr>
              <a:t>  </a:t>
            </a:r>
            <a:r>
              <a:rPr sz="2600" dirty="0">
                <a:solidFill>
                  <a:schemeClr val="tx1"/>
                </a:solidFill>
                <a:latin typeface="Trebuchet MS"/>
                <a:cs typeface="Trebuchet MS"/>
              </a:rPr>
              <a:t>seizure</a:t>
            </a:r>
            <a:r>
              <a:rPr sz="2600" spc="160" dirty="0">
                <a:solidFill>
                  <a:schemeClr val="tx1"/>
                </a:solidFill>
                <a:latin typeface="Trebuchet MS"/>
                <a:cs typeface="Trebuchet MS"/>
              </a:rPr>
              <a:t>  </a:t>
            </a:r>
            <a:r>
              <a:rPr sz="2600" spc="60" dirty="0">
                <a:solidFill>
                  <a:schemeClr val="tx1"/>
                </a:solidFill>
                <a:latin typeface="Trebuchet MS"/>
                <a:cs typeface="Trebuchet MS"/>
              </a:rPr>
              <a:t>detection </a:t>
            </a:r>
            <a:r>
              <a:rPr sz="2600" spc="55" dirty="0">
                <a:solidFill>
                  <a:schemeClr val="tx1"/>
                </a:solidFill>
                <a:latin typeface="Trebuchet MS"/>
                <a:cs typeface="Trebuchet MS"/>
              </a:rPr>
              <a:t>system.</a:t>
            </a:r>
            <a:endParaRPr sz="2600" dirty="0">
              <a:solidFill>
                <a:schemeClr val="tx1"/>
              </a:solidFill>
              <a:latin typeface="Trebuchet MS"/>
              <a:cs typeface="Trebuchet MS"/>
            </a:endParaRPr>
          </a:p>
        </p:txBody>
      </p:sp>
      <p:grpSp>
        <p:nvGrpSpPr>
          <p:cNvPr id="3" name="object 3">
            <a:extLst>
              <a:ext uri="{FF2B5EF4-FFF2-40B4-BE49-F238E27FC236}">
                <a16:creationId xmlns:a16="http://schemas.microsoft.com/office/drawing/2014/main" id="{27E51988-0771-6D00-3F19-3A8815A5D963}"/>
              </a:ext>
            </a:extLst>
          </p:cNvPr>
          <p:cNvGrpSpPr/>
          <p:nvPr/>
        </p:nvGrpSpPr>
        <p:grpSpPr>
          <a:xfrm>
            <a:off x="14020800" y="0"/>
            <a:ext cx="4309110" cy="7684770"/>
            <a:chOff x="13979307" y="0"/>
            <a:chExt cx="4309110" cy="7684770"/>
          </a:xfrm>
        </p:grpSpPr>
        <p:sp>
          <p:nvSpPr>
            <p:cNvPr id="4" name="object 4">
              <a:extLst>
                <a:ext uri="{FF2B5EF4-FFF2-40B4-BE49-F238E27FC236}">
                  <a16:creationId xmlns:a16="http://schemas.microsoft.com/office/drawing/2014/main" id="{3B931D96-1849-CC10-EEB3-BC50F6F2A870}"/>
                </a:ext>
              </a:extLst>
            </p:cNvPr>
            <p:cNvSpPr/>
            <p:nvPr/>
          </p:nvSpPr>
          <p:spPr>
            <a:xfrm>
              <a:off x="13979307" y="0"/>
              <a:ext cx="4309110" cy="7684770"/>
            </a:xfrm>
            <a:custGeom>
              <a:avLst/>
              <a:gdLst/>
              <a:ahLst/>
              <a:cxnLst/>
              <a:rect l="l" t="t" r="r" b="b"/>
              <a:pathLst>
                <a:path w="4309109" h="7684770">
                  <a:moveTo>
                    <a:pt x="3521290" y="7684768"/>
                  </a:moveTo>
                  <a:lnTo>
                    <a:pt x="4308692" y="7684768"/>
                  </a:lnTo>
                  <a:lnTo>
                    <a:pt x="4308692" y="0"/>
                  </a:lnTo>
                  <a:lnTo>
                    <a:pt x="3458262" y="0"/>
                  </a:lnTo>
                  <a:lnTo>
                    <a:pt x="248509" y="3191395"/>
                  </a:lnTo>
                  <a:lnTo>
                    <a:pt x="219927" y="3221405"/>
                  </a:lnTo>
                  <a:lnTo>
                    <a:pt x="192844" y="3252774"/>
                  </a:lnTo>
                  <a:lnTo>
                    <a:pt x="167326" y="3285430"/>
                  </a:lnTo>
                  <a:lnTo>
                    <a:pt x="143432" y="3319292"/>
                  </a:lnTo>
                  <a:lnTo>
                    <a:pt x="121221" y="3354280"/>
                  </a:lnTo>
                  <a:lnTo>
                    <a:pt x="100745" y="3390311"/>
                  </a:lnTo>
                  <a:lnTo>
                    <a:pt x="82052" y="3427300"/>
                  </a:lnTo>
                  <a:lnTo>
                    <a:pt x="65189" y="3465156"/>
                  </a:lnTo>
                  <a:lnTo>
                    <a:pt x="50192" y="3503792"/>
                  </a:lnTo>
                  <a:lnTo>
                    <a:pt x="37102" y="3543113"/>
                  </a:lnTo>
                  <a:lnTo>
                    <a:pt x="25947" y="3583027"/>
                  </a:lnTo>
                  <a:lnTo>
                    <a:pt x="16755" y="3623438"/>
                  </a:lnTo>
                  <a:lnTo>
                    <a:pt x="9546" y="3664249"/>
                  </a:lnTo>
                  <a:lnTo>
                    <a:pt x="4340" y="3705364"/>
                  </a:lnTo>
                  <a:lnTo>
                    <a:pt x="1147" y="3746684"/>
                  </a:lnTo>
                  <a:lnTo>
                    <a:pt x="0" y="3798473"/>
                  </a:lnTo>
                  <a:lnTo>
                    <a:pt x="149" y="3808833"/>
                  </a:lnTo>
                  <a:lnTo>
                    <a:pt x="2013" y="3850234"/>
                  </a:lnTo>
                  <a:lnTo>
                    <a:pt x="5897" y="3891495"/>
                  </a:lnTo>
                  <a:lnTo>
                    <a:pt x="11792" y="3932516"/>
                  </a:lnTo>
                  <a:lnTo>
                    <a:pt x="19682" y="3973202"/>
                  </a:lnTo>
                  <a:lnTo>
                    <a:pt x="29550" y="4013453"/>
                  </a:lnTo>
                  <a:lnTo>
                    <a:pt x="41371" y="4053174"/>
                  </a:lnTo>
                  <a:lnTo>
                    <a:pt x="55118" y="4092271"/>
                  </a:lnTo>
                  <a:lnTo>
                    <a:pt x="70758" y="4130650"/>
                  </a:lnTo>
                  <a:lnTo>
                    <a:pt x="88253" y="4168219"/>
                  </a:lnTo>
                  <a:lnTo>
                    <a:pt x="107562" y="4204889"/>
                  </a:lnTo>
                  <a:lnTo>
                    <a:pt x="128639" y="4240573"/>
                  </a:lnTo>
                  <a:lnTo>
                    <a:pt x="151433" y="4275184"/>
                  </a:lnTo>
                  <a:lnTo>
                    <a:pt x="175889" y="4308642"/>
                  </a:lnTo>
                  <a:lnTo>
                    <a:pt x="201950" y="4340865"/>
                  </a:lnTo>
                  <a:lnTo>
                    <a:pt x="229555" y="4371777"/>
                  </a:lnTo>
                  <a:lnTo>
                    <a:pt x="3521290" y="7684768"/>
                  </a:lnTo>
                  <a:close/>
                </a:path>
              </a:pathLst>
            </a:custGeom>
            <a:solidFill>
              <a:srgbClr val="E3DBBF"/>
            </a:solidFill>
          </p:spPr>
          <p:txBody>
            <a:bodyPr wrap="square" lIns="0" tIns="0" rIns="0" bIns="0" rtlCol="0"/>
            <a:lstStyle/>
            <a:p>
              <a:endParaRPr/>
            </a:p>
          </p:txBody>
        </p:sp>
        <p:sp>
          <p:nvSpPr>
            <p:cNvPr id="5" name="object 5">
              <a:extLst>
                <a:ext uri="{FF2B5EF4-FFF2-40B4-BE49-F238E27FC236}">
                  <a16:creationId xmlns:a16="http://schemas.microsoft.com/office/drawing/2014/main" id="{450473FF-CA70-CD82-6A62-01A847DC2718}"/>
                </a:ext>
              </a:extLst>
            </p:cNvPr>
            <p:cNvSpPr/>
            <p:nvPr/>
          </p:nvSpPr>
          <p:spPr>
            <a:xfrm>
              <a:off x="16526831" y="5478063"/>
              <a:ext cx="1761489" cy="2207260"/>
            </a:xfrm>
            <a:custGeom>
              <a:avLst/>
              <a:gdLst/>
              <a:ahLst/>
              <a:cxnLst/>
              <a:rect l="l" t="t" r="r" b="b"/>
              <a:pathLst>
                <a:path w="1761490" h="2207259">
                  <a:moveTo>
                    <a:pt x="79380" y="2206704"/>
                  </a:moveTo>
                  <a:lnTo>
                    <a:pt x="1761168" y="2206704"/>
                  </a:lnTo>
                  <a:lnTo>
                    <a:pt x="1761168" y="0"/>
                  </a:lnTo>
                  <a:lnTo>
                    <a:pt x="117503" y="1633096"/>
                  </a:lnTo>
                  <a:lnTo>
                    <a:pt x="69344" y="1698216"/>
                  </a:lnTo>
                  <a:lnTo>
                    <a:pt x="33054" y="1770625"/>
                  </a:lnTo>
                  <a:lnTo>
                    <a:pt x="9710" y="1848181"/>
                  </a:lnTo>
                  <a:lnTo>
                    <a:pt x="0" y="1928591"/>
                  </a:lnTo>
                  <a:lnTo>
                    <a:pt x="4211" y="2009476"/>
                  </a:lnTo>
                  <a:lnTo>
                    <a:pt x="22219" y="2088443"/>
                  </a:lnTo>
                  <a:lnTo>
                    <a:pt x="53492" y="2163156"/>
                  </a:lnTo>
                  <a:lnTo>
                    <a:pt x="79380" y="2206704"/>
                  </a:lnTo>
                  <a:close/>
                </a:path>
              </a:pathLst>
            </a:custGeom>
            <a:solidFill>
              <a:srgbClr val="D1C8A8"/>
            </a:solidFill>
          </p:spPr>
          <p:txBody>
            <a:bodyPr wrap="square" lIns="0" tIns="0" rIns="0" bIns="0" rtlCol="0"/>
            <a:lstStyle/>
            <a:p>
              <a:endParaRPr/>
            </a:p>
          </p:txBody>
        </p:sp>
        <p:sp>
          <p:nvSpPr>
            <p:cNvPr id="6" name="object 6">
              <a:extLst>
                <a:ext uri="{FF2B5EF4-FFF2-40B4-BE49-F238E27FC236}">
                  <a16:creationId xmlns:a16="http://schemas.microsoft.com/office/drawing/2014/main" id="{DD37F001-B005-491E-4D18-891BEBB48FEF}"/>
                </a:ext>
              </a:extLst>
            </p:cNvPr>
            <p:cNvSpPr/>
            <p:nvPr/>
          </p:nvSpPr>
          <p:spPr>
            <a:xfrm>
              <a:off x="15287338" y="0"/>
              <a:ext cx="3001010" cy="4229100"/>
            </a:xfrm>
            <a:custGeom>
              <a:avLst/>
              <a:gdLst/>
              <a:ahLst/>
              <a:cxnLst/>
              <a:rect l="l" t="t" r="r" b="b"/>
              <a:pathLst>
                <a:path w="3001009" h="4229100">
                  <a:moveTo>
                    <a:pt x="2860694" y="4228927"/>
                  </a:moveTo>
                  <a:lnTo>
                    <a:pt x="2906763" y="4226675"/>
                  </a:lnTo>
                  <a:lnTo>
                    <a:pt x="2952394" y="4219943"/>
                  </a:lnTo>
                  <a:lnTo>
                    <a:pt x="2997150" y="4208793"/>
                  </a:lnTo>
                  <a:lnTo>
                    <a:pt x="3000660" y="4207687"/>
                  </a:lnTo>
                  <a:lnTo>
                    <a:pt x="3000660" y="0"/>
                  </a:lnTo>
                  <a:lnTo>
                    <a:pt x="1161369" y="0"/>
                  </a:lnTo>
                  <a:lnTo>
                    <a:pt x="137333" y="1017454"/>
                  </a:lnTo>
                  <a:lnTo>
                    <a:pt x="106424" y="1051716"/>
                  </a:lnTo>
                  <a:lnTo>
                    <a:pt x="79010" y="1088835"/>
                  </a:lnTo>
                  <a:lnTo>
                    <a:pt x="55354" y="1128455"/>
                  </a:lnTo>
                  <a:lnTo>
                    <a:pt x="35683" y="1170196"/>
                  </a:lnTo>
                  <a:lnTo>
                    <a:pt x="20185" y="1213660"/>
                  </a:lnTo>
                  <a:lnTo>
                    <a:pt x="9007" y="1258431"/>
                  </a:lnTo>
                  <a:lnTo>
                    <a:pt x="2257" y="1304079"/>
                  </a:lnTo>
                  <a:lnTo>
                    <a:pt x="0" y="1350169"/>
                  </a:lnTo>
                  <a:lnTo>
                    <a:pt x="141" y="1361712"/>
                  </a:lnTo>
                  <a:lnTo>
                    <a:pt x="3526" y="1407732"/>
                  </a:lnTo>
                  <a:lnTo>
                    <a:pt x="11391" y="1453201"/>
                  </a:lnTo>
                  <a:lnTo>
                    <a:pt x="23660" y="1497685"/>
                  </a:lnTo>
                  <a:lnTo>
                    <a:pt x="40217" y="1540756"/>
                  </a:lnTo>
                  <a:lnTo>
                    <a:pt x="60904" y="1582004"/>
                  </a:lnTo>
                  <a:lnTo>
                    <a:pt x="85522" y="1621033"/>
                  </a:lnTo>
                  <a:lnTo>
                    <a:pt x="113836" y="1657470"/>
                  </a:lnTo>
                  <a:lnTo>
                    <a:pt x="2527979" y="4091907"/>
                  </a:lnTo>
                  <a:lnTo>
                    <a:pt x="2562273" y="4122752"/>
                  </a:lnTo>
                  <a:lnTo>
                    <a:pt x="2599411" y="4150105"/>
                  </a:lnTo>
                  <a:lnTo>
                    <a:pt x="2639041" y="4173706"/>
                  </a:lnTo>
                  <a:lnTo>
                    <a:pt x="2680782" y="4193331"/>
                  </a:lnTo>
                  <a:lnTo>
                    <a:pt x="2724238" y="4208793"/>
                  </a:lnTo>
                  <a:lnTo>
                    <a:pt x="2768993" y="4219943"/>
                  </a:lnTo>
                  <a:lnTo>
                    <a:pt x="2814620" y="4226675"/>
                  </a:lnTo>
                  <a:lnTo>
                    <a:pt x="2860694" y="4228927"/>
                  </a:lnTo>
                  <a:close/>
                </a:path>
              </a:pathLst>
            </a:custGeom>
            <a:solidFill>
              <a:srgbClr val="CBC3AC">
                <a:alpha val="88999"/>
              </a:srgbClr>
            </a:solidFill>
          </p:spPr>
          <p:txBody>
            <a:bodyPr wrap="square" lIns="0" tIns="0" rIns="0" bIns="0" rtlCol="0"/>
            <a:lstStyle/>
            <a:p>
              <a:endParaRPr/>
            </a:p>
          </p:txBody>
        </p:sp>
      </p:grpSp>
      <p:sp>
        <p:nvSpPr>
          <p:cNvPr id="7" name="object 7">
            <a:extLst>
              <a:ext uri="{FF2B5EF4-FFF2-40B4-BE49-F238E27FC236}">
                <a16:creationId xmlns:a16="http://schemas.microsoft.com/office/drawing/2014/main" id="{8864F128-387F-A4C0-E2FD-368BCD5768D2}"/>
              </a:ext>
            </a:extLst>
          </p:cNvPr>
          <p:cNvSpPr txBox="1">
            <a:spLocks noGrp="1"/>
          </p:cNvSpPr>
          <p:nvPr>
            <p:ph type="title"/>
          </p:nvPr>
        </p:nvSpPr>
        <p:spPr>
          <a:xfrm>
            <a:off x="0" y="1151632"/>
            <a:ext cx="8945880" cy="1361911"/>
          </a:xfrm>
          <a:prstGeom prst="rect">
            <a:avLst/>
          </a:prstGeom>
          <a:solidFill>
            <a:srgbClr val="726242"/>
          </a:solidFill>
        </p:spPr>
        <p:txBody>
          <a:bodyPr vert="horz" wrap="square" lIns="0" tIns="541020" rIns="0" bIns="0" rtlCol="0">
            <a:spAutoFit/>
          </a:bodyPr>
          <a:lstStyle/>
          <a:p>
            <a:pPr marL="1279525" algn="ctr">
              <a:lnSpc>
                <a:spcPct val="100000"/>
              </a:lnSpc>
              <a:spcBef>
                <a:spcPts val="4260"/>
              </a:spcBef>
            </a:pPr>
            <a:r>
              <a:rPr sz="5300" spc="540" dirty="0"/>
              <a:t>Experimental</a:t>
            </a:r>
            <a:r>
              <a:rPr sz="5300" spc="175" dirty="0"/>
              <a:t> </a:t>
            </a:r>
            <a:r>
              <a:rPr lang="en-IN" sz="5300" spc="395" dirty="0"/>
              <a:t>Setup</a:t>
            </a:r>
            <a:endParaRPr sz="5300" dirty="0"/>
          </a:p>
        </p:txBody>
      </p:sp>
      <p:sp>
        <p:nvSpPr>
          <p:cNvPr id="8" name="object 8">
            <a:extLst>
              <a:ext uri="{FF2B5EF4-FFF2-40B4-BE49-F238E27FC236}">
                <a16:creationId xmlns:a16="http://schemas.microsoft.com/office/drawing/2014/main" id="{B2CCAB32-18B4-AD6D-AF14-CBB18C09D29D}"/>
              </a:ext>
            </a:extLst>
          </p:cNvPr>
          <p:cNvSpPr txBox="1"/>
          <p:nvPr/>
        </p:nvSpPr>
        <p:spPr>
          <a:xfrm>
            <a:off x="1424597" y="5885199"/>
            <a:ext cx="12343765" cy="2378087"/>
          </a:xfrm>
          <a:prstGeom prst="rect">
            <a:avLst/>
          </a:prstGeom>
        </p:spPr>
        <p:txBody>
          <a:bodyPr vert="horz" wrap="square" lIns="0" tIns="73660" rIns="0" bIns="0" rtlCol="0">
            <a:spAutoFit/>
          </a:bodyPr>
          <a:lstStyle/>
          <a:p>
            <a:pPr marL="459740" indent="-457200" algn="just">
              <a:lnSpc>
                <a:spcPct val="100000"/>
              </a:lnSpc>
              <a:spcBef>
                <a:spcPts val="580"/>
              </a:spcBef>
              <a:buSzPct val="63461"/>
              <a:buFont typeface="Wingdings" panose="05000000000000000000" pitchFamily="2" charset="2"/>
              <a:buChar char="q"/>
              <a:tabLst>
                <a:tab pos="200660" algn="l"/>
              </a:tabLst>
            </a:pPr>
            <a:r>
              <a:rPr sz="2800" b="1" spc="150" dirty="0">
                <a:solidFill>
                  <a:schemeClr val="tx1"/>
                </a:solidFill>
                <a:latin typeface="Trebuchet MS"/>
                <a:cs typeface="Trebuchet MS"/>
              </a:rPr>
              <a:t>Dataset</a:t>
            </a:r>
            <a:r>
              <a:rPr sz="2800" b="1" spc="-150" dirty="0">
                <a:solidFill>
                  <a:schemeClr val="tx1"/>
                </a:solidFill>
                <a:latin typeface="Trebuchet MS"/>
                <a:cs typeface="Trebuchet MS"/>
              </a:rPr>
              <a:t> </a:t>
            </a:r>
            <a:r>
              <a:rPr sz="2800" b="1" spc="-10" dirty="0">
                <a:solidFill>
                  <a:schemeClr val="tx1"/>
                </a:solidFill>
                <a:latin typeface="Trebuchet MS"/>
                <a:cs typeface="Trebuchet MS"/>
              </a:rPr>
              <a:t>Selection:</a:t>
            </a:r>
            <a:endParaRPr sz="2800" b="1" dirty="0">
              <a:solidFill>
                <a:schemeClr val="tx1"/>
              </a:solidFill>
              <a:latin typeface="Trebuchet MS"/>
              <a:cs typeface="Trebuchet MS"/>
            </a:endParaRPr>
          </a:p>
          <a:p>
            <a:pPr marL="12700" marR="139065" lvl="1" indent="-12700" algn="just">
              <a:lnSpc>
                <a:spcPct val="115399"/>
              </a:lnSpc>
              <a:buSzPct val="59615"/>
              <a:buFontTx/>
              <a:buChar char="•"/>
              <a:tabLst>
                <a:tab pos="116205" algn="l"/>
              </a:tabLst>
            </a:pPr>
            <a:r>
              <a:rPr sz="2600" spc="50" dirty="0">
                <a:solidFill>
                  <a:schemeClr val="tx1"/>
                </a:solidFill>
                <a:latin typeface="Trebuchet MS"/>
                <a:cs typeface="Trebuchet MS"/>
              </a:rPr>
              <a:t>	The</a:t>
            </a:r>
            <a:r>
              <a:rPr sz="2600" spc="-130" dirty="0">
                <a:solidFill>
                  <a:schemeClr val="tx1"/>
                </a:solidFill>
                <a:latin typeface="Trebuchet MS"/>
                <a:cs typeface="Trebuchet MS"/>
              </a:rPr>
              <a:t> </a:t>
            </a:r>
            <a:r>
              <a:rPr sz="2600" spc="135" dirty="0">
                <a:solidFill>
                  <a:schemeClr val="tx1"/>
                </a:solidFill>
                <a:latin typeface="Trebuchet MS"/>
                <a:cs typeface="Trebuchet MS"/>
              </a:rPr>
              <a:t>EEG</a:t>
            </a:r>
            <a:r>
              <a:rPr sz="2600" spc="-125" dirty="0">
                <a:solidFill>
                  <a:schemeClr val="tx1"/>
                </a:solidFill>
                <a:latin typeface="Trebuchet MS"/>
                <a:cs typeface="Trebuchet MS"/>
              </a:rPr>
              <a:t> </a:t>
            </a:r>
            <a:r>
              <a:rPr sz="2600" spc="45" dirty="0">
                <a:solidFill>
                  <a:schemeClr val="tx1"/>
                </a:solidFill>
                <a:latin typeface="Trebuchet MS"/>
                <a:cs typeface="Trebuchet MS"/>
              </a:rPr>
              <a:t>Seizure</a:t>
            </a:r>
            <a:r>
              <a:rPr sz="2600" spc="-125" dirty="0">
                <a:solidFill>
                  <a:schemeClr val="tx1"/>
                </a:solidFill>
                <a:latin typeface="Trebuchet MS"/>
                <a:cs typeface="Trebuchet MS"/>
              </a:rPr>
              <a:t> </a:t>
            </a:r>
            <a:r>
              <a:rPr sz="2600" spc="100" dirty="0">
                <a:solidFill>
                  <a:schemeClr val="tx1"/>
                </a:solidFill>
                <a:latin typeface="Trebuchet MS"/>
                <a:cs typeface="Trebuchet MS"/>
              </a:rPr>
              <a:t>Analysis</a:t>
            </a:r>
            <a:r>
              <a:rPr sz="2600" spc="-125" dirty="0">
                <a:solidFill>
                  <a:schemeClr val="tx1"/>
                </a:solidFill>
                <a:latin typeface="Trebuchet MS"/>
                <a:cs typeface="Trebuchet MS"/>
              </a:rPr>
              <a:t> </a:t>
            </a:r>
            <a:r>
              <a:rPr sz="2600" spc="130" dirty="0">
                <a:solidFill>
                  <a:schemeClr val="tx1"/>
                </a:solidFill>
                <a:latin typeface="Trebuchet MS"/>
                <a:cs typeface="Trebuchet MS"/>
              </a:rPr>
              <a:t>Dataset(Kaggle</a:t>
            </a:r>
            <a:r>
              <a:rPr lang="en-IN" sz="2600" spc="130" dirty="0">
                <a:solidFill>
                  <a:schemeClr val="tx1"/>
                </a:solidFill>
                <a:latin typeface="Trebuchet MS"/>
                <a:cs typeface="Trebuchet MS"/>
              </a:rPr>
              <a:t>/Subset of </a:t>
            </a:r>
            <a:r>
              <a:rPr lang="en-IN" sz="2800" i="0" dirty="0">
                <a:solidFill>
                  <a:srgbClr val="202124"/>
                </a:solidFill>
                <a:effectLst/>
                <a:latin typeface="zeitung"/>
              </a:rPr>
              <a:t>CHB-MIT Scalp EEG Database)</a:t>
            </a:r>
            <a:r>
              <a:rPr sz="2600" spc="-125" dirty="0">
                <a:solidFill>
                  <a:schemeClr val="tx1"/>
                </a:solidFill>
                <a:latin typeface="Trebuchet MS"/>
                <a:cs typeface="Trebuchet MS"/>
              </a:rPr>
              <a:t> </a:t>
            </a:r>
            <a:r>
              <a:rPr sz="2600" dirty="0">
                <a:solidFill>
                  <a:schemeClr val="tx1"/>
                </a:solidFill>
                <a:latin typeface="Trebuchet MS"/>
                <a:cs typeface="Trebuchet MS"/>
              </a:rPr>
              <a:t>is</a:t>
            </a:r>
            <a:r>
              <a:rPr sz="2600" spc="-125" dirty="0">
                <a:solidFill>
                  <a:schemeClr val="tx1"/>
                </a:solidFill>
                <a:latin typeface="Trebuchet MS"/>
                <a:cs typeface="Trebuchet MS"/>
              </a:rPr>
              <a:t> </a:t>
            </a:r>
            <a:r>
              <a:rPr sz="2600" spc="135" dirty="0">
                <a:solidFill>
                  <a:schemeClr val="tx1"/>
                </a:solidFill>
                <a:latin typeface="Trebuchet MS"/>
                <a:cs typeface="Trebuchet MS"/>
              </a:rPr>
              <a:t>used</a:t>
            </a:r>
            <a:r>
              <a:rPr sz="2600" spc="-125" dirty="0">
                <a:solidFill>
                  <a:schemeClr val="tx1"/>
                </a:solidFill>
                <a:latin typeface="Trebuchet MS"/>
                <a:cs typeface="Trebuchet MS"/>
              </a:rPr>
              <a:t> </a:t>
            </a:r>
            <a:r>
              <a:rPr sz="2600" dirty="0">
                <a:solidFill>
                  <a:schemeClr val="tx1"/>
                </a:solidFill>
                <a:latin typeface="Trebuchet MS"/>
                <a:cs typeface="Trebuchet MS"/>
              </a:rPr>
              <a:t>for</a:t>
            </a:r>
            <a:r>
              <a:rPr sz="2600" spc="-130" dirty="0">
                <a:solidFill>
                  <a:schemeClr val="tx1"/>
                </a:solidFill>
                <a:latin typeface="Trebuchet MS"/>
                <a:cs typeface="Trebuchet MS"/>
              </a:rPr>
              <a:t> </a:t>
            </a:r>
            <a:r>
              <a:rPr sz="2600" spc="90" dirty="0">
                <a:solidFill>
                  <a:schemeClr val="tx1"/>
                </a:solidFill>
                <a:latin typeface="Trebuchet MS"/>
                <a:cs typeface="Trebuchet MS"/>
              </a:rPr>
              <a:t>training</a:t>
            </a:r>
            <a:r>
              <a:rPr sz="2600" spc="-125" dirty="0">
                <a:solidFill>
                  <a:schemeClr val="tx1"/>
                </a:solidFill>
                <a:latin typeface="Trebuchet MS"/>
                <a:cs typeface="Trebuchet MS"/>
              </a:rPr>
              <a:t> </a:t>
            </a:r>
            <a:r>
              <a:rPr sz="2600" spc="220" dirty="0">
                <a:solidFill>
                  <a:schemeClr val="tx1"/>
                </a:solidFill>
                <a:latin typeface="Trebuchet MS"/>
                <a:cs typeface="Trebuchet MS"/>
              </a:rPr>
              <a:t>and</a:t>
            </a:r>
            <a:r>
              <a:rPr sz="2600" spc="-125" dirty="0">
                <a:solidFill>
                  <a:schemeClr val="tx1"/>
                </a:solidFill>
                <a:latin typeface="Trebuchet MS"/>
                <a:cs typeface="Trebuchet MS"/>
              </a:rPr>
              <a:t> </a:t>
            </a:r>
            <a:r>
              <a:rPr sz="2600" spc="-10" dirty="0">
                <a:solidFill>
                  <a:schemeClr val="tx1"/>
                </a:solidFill>
                <a:latin typeface="Trebuchet MS"/>
                <a:cs typeface="Trebuchet MS"/>
              </a:rPr>
              <a:t>evaluation. </a:t>
            </a:r>
            <a:r>
              <a:rPr sz="2600" dirty="0">
                <a:solidFill>
                  <a:schemeClr val="tx1"/>
                </a:solidFill>
                <a:latin typeface="Trebuchet MS"/>
                <a:cs typeface="Trebuchet MS"/>
              </a:rPr>
              <a:t>It</a:t>
            </a:r>
            <a:r>
              <a:rPr sz="2600" spc="600" dirty="0">
                <a:solidFill>
                  <a:schemeClr val="tx1"/>
                </a:solidFill>
                <a:latin typeface="Trebuchet MS"/>
                <a:cs typeface="Trebuchet MS"/>
              </a:rPr>
              <a:t> </a:t>
            </a:r>
            <a:r>
              <a:rPr sz="2600" spc="125" dirty="0">
                <a:solidFill>
                  <a:schemeClr val="tx1"/>
                </a:solidFill>
                <a:latin typeface="Trebuchet MS"/>
                <a:cs typeface="Trebuchet MS"/>
              </a:rPr>
              <a:t>contains</a:t>
            </a:r>
            <a:r>
              <a:rPr sz="2600" spc="600" dirty="0">
                <a:solidFill>
                  <a:schemeClr val="tx1"/>
                </a:solidFill>
                <a:latin typeface="Trebuchet MS"/>
                <a:cs typeface="Trebuchet MS"/>
              </a:rPr>
              <a:t> </a:t>
            </a:r>
            <a:r>
              <a:rPr sz="2600" spc="135" dirty="0">
                <a:solidFill>
                  <a:schemeClr val="tx1"/>
                </a:solidFill>
                <a:latin typeface="Trebuchet MS"/>
                <a:cs typeface="Trebuchet MS"/>
              </a:rPr>
              <a:t>EEG</a:t>
            </a:r>
            <a:r>
              <a:rPr sz="2600" spc="605" dirty="0">
                <a:solidFill>
                  <a:schemeClr val="tx1"/>
                </a:solidFill>
                <a:latin typeface="Trebuchet MS"/>
                <a:cs typeface="Trebuchet MS"/>
              </a:rPr>
              <a:t> </a:t>
            </a:r>
            <a:r>
              <a:rPr sz="2600" spc="105" dirty="0">
                <a:solidFill>
                  <a:schemeClr val="tx1"/>
                </a:solidFill>
                <a:latin typeface="Trebuchet MS"/>
                <a:cs typeface="Trebuchet MS"/>
              </a:rPr>
              <a:t>recordings</a:t>
            </a:r>
            <a:r>
              <a:rPr sz="2600" spc="600" dirty="0">
                <a:solidFill>
                  <a:schemeClr val="tx1"/>
                </a:solidFill>
                <a:latin typeface="Trebuchet MS"/>
                <a:cs typeface="Trebuchet MS"/>
              </a:rPr>
              <a:t> </a:t>
            </a:r>
            <a:r>
              <a:rPr sz="2600" spc="85" dirty="0">
                <a:solidFill>
                  <a:schemeClr val="tx1"/>
                </a:solidFill>
                <a:latin typeface="Trebuchet MS"/>
                <a:cs typeface="Trebuchet MS"/>
              </a:rPr>
              <a:t>from</a:t>
            </a:r>
            <a:r>
              <a:rPr sz="2600" spc="605" dirty="0">
                <a:solidFill>
                  <a:schemeClr val="tx1"/>
                </a:solidFill>
                <a:latin typeface="Trebuchet MS"/>
                <a:cs typeface="Trebuchet MS"/>
              </a:rPr>
              <a:t> </a:t>
            </a:r>
            <a:r>
              <a:rPr sz="2600" spc="60" dirty="0">
                <a:solidFill>
                  <a:schemeClr val="tx1"/>
                </a:solidFill>
                <a:latin typeface="Trebuchet MS"/>
                <a:cs typeface="Trebuchet MS"/>
              </a:rPr>
              <a:t>epilepsy</a:t>
            </a:r>
            <a:r>
              <a:rPr sz="2600" spc="600" dirty="0">
                <a:solidFill>
                  <a:schemeClr val="tx1"/>
                </a:solidFill>
                <a:latin typeface="Trebuchet MS"/>
                <a:cs typeface="Trebuchet MS"/>
              </a:rPr>
              <a:t> </a:t>
            </a:r>
            <a:r>
              <a:rPr sz="2600" spc="45" dirty="0">
                <a:solidFill>
                  <a:schemeClr val="tx1"/>
                </a:solidFill>
                <a:latin typeface="Trebuchet MS"/>
                <a:cs typeface="Trebuchet MS"/>
              </a:rPr>
              <a:t>patients,</a:t>
            </a:r>
            <a:r>
              <a:rPr sz="2600" spc="600" dirty="0">
                <a:solidFill>
                  <a:schemeClr val="tx1"/>
                </a:solidFill>
                <a:latin typeface="Trebuchet MS"/>
                <a:cs typeface="Trebuchet MS"/>
              </a:rPr>
              <a:t> </a:t>
            </a:r>
            <a:r>
              <a:rPr sz="2600" dirty="0">
                <a:solidFill>
                  <a:schemeClr val="tx1"/>
                </a:solidFill>
                <a:latin typeface="Trebuchet MS"/>
                <a:cs typeface="Trebuchet MS"/>
              </a:rPr>
              <a:t>with</a:t>
            </a:r>
            <a:r>
              <a:rPr sz="2600" spc="605" dirty="0">
                <a:solidFill>
                  <a:schemeClr val="tx1"/>
                </a:solidFill>
                <a:latin typeface="Trebuchet MS"/>
                <a:cs typeface="Trebuchet MS"/>
              </a:rPr>
              <a:t> </a:t>
            </a:r>
            <a:r>
              <a:rPr sz="2600" dirty="0">
                <a:solidFill>
                  <a:schemeClr val="tx1"/>
                </a:solidFill>
                <a:latin typeface="Trebuchet MS"/>
                <a:cs typeface="Trebuchet MS"/>
              </a:rPr>
              <a:t>seizure</a:t>
            </a:r>
            <a:r>
              <a:rPr sz="2600" spc="600" dirty="0">
                <a:solidFill>
                  <a:schemeClr val="tx1"/>
                </a:solidFill>
                <a:latin typeface="Trebuchet MS"/>
                <a:cs typeface="Trebuchet MS"/>
              </a:rPr>
              <a:t> </a:t>
            </a:r>
            <a:r>
              <a:rPr sz="2600" spc="220" dirty="0">
                <a:solidFill>
                  <a:schemeClr val="tx1"/>
                </a:solidFill>
                <a:latin typeface="Trebuchet MS"/>
                <a:cs typeface="Trebuchet MS"/>
              </a:rPr>
              <a:t>and</a:t>
            </a:r>
            <a:r>
              <a:rPr sz="2600" spc="605" dirty="0">
                <a:solidFill>
                  <a:schemeClr val="tx1"/>
                </a:solidFill>
                <a:latin typeface="Trebuchet MS"/>
                <a:cs typeface="Trebuchet MS"/>
              </a:rPr>
              <a:t> </a:t>
            </a:r>
            <a:r>
              <a:rPr sz="2600" spc="145" dirty="0">
                <a:solidFill>
                  <a:schemeClr val="tx1"/>
                </a:solidFill>
                <a:latin typeface="Trebuchet MS"/>
                <a:cs typeface="Trebuchet MS"/>
              </a:rPr>
              <a:t>non- </a:t>
            </a:r>
            <a:r>
              <a:rPr sz="2600" dirty="0">
                <a:solidFill>
                  <a:schemeClr val="tx1"/>
                </a:solidFill>
                <a:latin typeface="Trebuchet MS"/>
                <a:cs typeface="Trebuchet MS"/>
              </a:rPr>
              <a:t>seizure</a:t>
            </a:r>
            <a:r>
              <a:rPr sz="2600" spc="-75" dirty="0">
                <a:solidFill>
                  <a:schemeClr val="tx1"/>
                </a:solidFill>
                <a:latin typeface="Trebuchet MS"/>
                <a:cs typeface="Trebuchet MS"/>
              </a:rPr>
              <a:t> </a:t>
            </a:r>
            <a:r>
              <a:rPr sz="2600" spc="75" dirty="0">
                <a:solidFill>
                  <a:schemeClr val="tx1"/>
                </a:solidFill>
                <a:latin typeface="Trebuchet MS"/>
                <a:cs typeface="Trebuchet MS"/>
              </a:rPr>
              <a:t>events</a:t>
            </a:r>
            <a:r>
              <a:rPr sz="2600" spc="-75" dirty="0">
                <a:solidFill>
                  <a:schemeClr val="tx1"/>
                </a:solidFill>
                <a:latin typeface="Trebuchet MS"/>
                <a:cs typeface="Trebuchet MS"/>
              </a:rPr>
              <a:t> </a:t>
            </a:r>
            <a:r>
              <a:rPr sz="2600" spc="75" dirty="0">
                <a:solidFill>
                  <a:schemeClr val="tx1"/>
                </a:solidFill>
                <a:latin typeface="Trebuchet MS"/>
                <a:cs typeface="Trebuchet MS"/>
              </a:rPr>
              <a:t>labeled</a:t>
            </a:r>
            <a:r>
              <a:rPr sz="2600" spc="-70" dirty="0">
                <a:solidFill>
                  <a:schemeClr val="tx1"/>
                </a:solidFill>
                <a:latin typeface="Trebuchet MS"/>
                <a:cs typeface="Trebuchet MS"/>
              </a:rPr>
              <a:t> </a:t>
            </a:r>
            <a:r>
              <a:rPr sz="2600" spc="130" dirty="0">
                <a:solidFill>
                  <a:schemeClr val="tx1"/>
                </a:solidFill>
                <a:latin typeface="Trebuchet MS"/>
                <a:cs typeface="Trebuchet MS"/>
              </a:rPr>
              <a:t>by</a:t>
            </a:r>
            <a:r>
              <a:rPr sz="2600" spc="-75" dirty="0">
                <a:solidFill>
                  <a:schemeClr val="tx1"/>
                </a:solidFill>
                <a:latin typeface="Trebuchet MS"/>
                <a:cs typeface="Trebuchet MS"/>
              </a:rPr>
              <a:t> </a:t>
            </a:r>
            <a:r>
              <a:rPr sz="2600" spc="-10" dirty="0">
                <a:solidFill>
                  <a:schemeClr val="tx1"/>
                </a:solidFill>
                <a:latin typeface="Trebuchet MS"/>
                <a:cs typeface="Trebuchet MS"/>
              </a:rPr>
              <a:t>experts.</a:t>
            </a:r>
            <a:endParaRPr sz="2600" dirty="0">
              <a:solidFill>
                <a:schemeClr val="tx1"/>
              </a:solidFill>
              <a:latin typeface="Trebuchet MS"/>
              <a:cs typeface="Trebuchet MS"/>
            </a:endParaRPr>
          </a:p>
        </p:txBody>
      </p:sp>
      <p:sp>
        <p:nvSpPr>
          <p:cNvPr id="10" name="object 10">
            <a:extLst>
              <a:ext uri="{FF2B5EF4-FFF2-40B4-BE49-F238E27FC236}">
                <a16:creationId xmlns:a16="http://schemas.microsoft.com/office/drawing/2014/main" id="{7B7BDC37-8B4F-E047-EB4B-166AD4E5C705}"/>
              </a:ext>
            </a:extLst>
          </p:cNvPr>
          <p:cNvSpPr txBox="1"/>
          <p:nvPr/>
        </p:nvSpPr>
        <p:spPr>
          <a:xfrm>
            <a:off x="15890056" y="8027345"/>
            <a:ext cx="2397125" cy="1314450"/>
          </a:xfrm>
          <a:prstGeom prst="rect">
            <a:avLst/>
          </a:prstGeom>
          <a:solidFill>
            <a:srgbClr val="CBC3AC"/>
          </a:solidFill>
        </p:spPr>
        <p:txBody>
          <a:bodyPr vert="horz" wrap="square" lIns="0" tIns="8890" rIns="0" bIns="0" rtlCol="0">
            <a:spAutoFit/>
          </a:bodyPr>
          <a:lstStyle/>
          <a:p>
            <a:pPr marL="427990">
              <a:lnSpc>
                <a:spcPct val="100000"/>
              </a:lnSpc>
              <a:spcBef>
                <a:spcPts val="70"/>
              </a:spcBef>
            </a:pPr>
            <a:r>
              <a:rPr sz="7500" b="1" spc="1415" dirty="0">
                <a:solidFill>
                  <a:srgbClr val="F2F2E9"/>
                </a:solidFill>
                <a:latin typeface="Arial"/>
                <a:cs typeface="Arial"/>
              </a:rPr>
              <a:t>05</a:t>
            </a:r>
            <a:endParaRPr sz="7500">
              <a:latin typeface="Arial"/>
              <a:cs typeface="Arial"/>
            </a:endParaRPr>
          </a:p>
        </p:txBody>
      </p:sp>
      <p:pic>
        <p:nvPicPr>
          <p:cNvPr id="11" name="object 9">
            <a:extLst>
              <a:ext uri="{FF2B5EF4-FFF2-40B4-BE49-F238E27FC236}">
                <a16:creationId xmlns:a16="http://schemas.microsoft.com/office/drawing/2014/main" id="{AAEAB2CA-0E40-60F4-F42F-6D339EFBB079}"/>
              </a:ext>
            </a:extLst>
          </p:cNvPr>
          <p:cNvPicPr/>
          <p:nvPr/>
        </p:nvPicPr>
        <p:blipFill>
          <a:blip r:embed="rId2" cstate="print"/>
          <a:stretch>
            <a:fillRect/>
          </a:stretch>
        </p:blipFill>
        <p:spPr>
          <a:xfrm>
            <a:off x="14405109" y="9341795"/>
            <a:ext cx="3882072" cy="608441"/>
          </a:xfrm>
          <a:prstGeom prst="rect">
            <a:avLst/>
          </a:prstGeom>
        </p:spPr>
      </p:pic>
    </p:spTree>
    <p:extLst>
      <p:ext uri="{BB962C8B-B14F-4D97-AF65-F5344CB8AC3E}">
        <p14:creationId xmlns:p14="http://schemas.microsoft.com/office/powerpoint/2010/main" val="2456992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654</TotalTime>
  <Words>1461</Words>
  <Application>Microsoft Office PowerPoint</Application>
  <PresentationFormat>Custom</PresentationFormat>
  <Paragraphs>203</Paragraphs>
  <Slides>27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Arial Black</vt:lpstr>
      <vt:lpstr>Calibri</vt:lpstr>
      <vt:lpstr>Courier New</vt:lpstr>
      <vt:lpstr>Times New Roman</vt:lpstr>
      <vt:lpstr>Trebuchet MS</vt:lpstr>
      <vt:lpstr>Verdana</vt:lpstr>
      <vt:lpstr>Wingdings</vt:lpstr>
      <vt:lpstr>zeitung</vt:lpstr>
      <vt:lpstr>Office Theme</vt:lpstr>
      <vt:lpstr>PowerPoint Presentation</vt:lpstr>
      <vt:lpstr>Index</vt:lpstr>
      <vt:lpstr>Introduction</vt:lpstr>
      <vt:lpstr>Background</vt:lpstr>
      <vt:lpstr>Problem Statement</vt:lpstr>
      <vt:lpstr>Methodology</vt:lpstr>
      <vt:lpstr>Flow -Chart</vt:lpstr>
      <vt:lpstr>Architectural Diagram</vt:lpstr>
      <vt:lpstr>Experimental Setup</vt:lpstr>
      <vt:lpstr>Experimental Setup</vt:lpstr>
      <vt:lpstr>Experimental Setup</vt:lpstr>
      <vt:lpstr>Experimental Setup</vt:lpstr>
      <vt:lpstr>Experimental Results</vt:lpstr>
      <vt:lpstr>LSTM &amp; LSTM+Autoencoder</vt:lpstr>
      <vt:lpstr>PowerPoint Presentation</vt:lpstr>
      <vt:lpstr>Experimental Results</vt:lpstr>
      <vt:lpstr>InceptionV3 &amp; LSTM + Autoencoder</vt:lpstr>
      <vt:lpstr>PowerPoint Presentation</vt:lpstr>
      <vt:lpstr>Experimental Results</vt:lpstr>
      <vt:lpstr>LSTM &amp; Transformer</vt:lpstr>
      <vt:lpstr>PowerPoint Presentation</vt:lpstr>
      <vt:lpstr>   Experimental Results</vt:lpstr>
      <vt:lpstr>Conclusions</vt:lpstr>
      <vt:lpstr>Future Work</vt:lpstr>
      <vt:lpstr>Research paper</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Defense</dc:title>
  <dc:creator>Ashutosh Narayan</dc:creator>
  <cp:keywords>DAGip1TLK6s,BAGRl52nKeQ,0</cp:keywords>
  <cp:lastModifiedBy>Ashutosh Narayan</cp:lastModifiedBy>
  <cp:revision>13</cp:revision>
  <dcterms:created xsi:type="dcterms:W3CDTF">2025-03-26T16:59:25Z</dcterms:created>
  <dcterms:modified xsi:type="dcterms:W3CDTF">2025-03-27T21:42:41Z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2025-03-26T00:00:00Z</vt:filetime>
  </property>
  <property fmtid="{D5CDD505-2E9C-101B-9397-08002B2CF9AE}" pid="3" name="Creator">
    <vt:lpwstr>Canva</vt:lpwstr>
  </property>
  <property fmtid="{D5CDD505-2E9C-101B-9397-08002B2CF9AE}" pid="4" name="LastSaved">
    <vt:filetime>2025-03-26T00:00:00Z</vt:filetime>
  </property>
  <property fmtid="{D5CDD505-2E9C-101B-9397-08002B2CF9AE}" pid="5" name="Producer">
    <vt:lpwstr>Canva</vt:lpwstr>
  </property>
</Properties>
</file>