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5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07" r:id="rId7"/>
    <p:sldId id="281" r:id="rId8"/>
    <p:sldId id="318" r:id="rId9"/>
    <p:sldId id="317" r:id="rId10"/>
    <p:sldId id="282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ecteezy.com/vector-art/9317678-database-icon-logo-vector-illustration-database-storage-symbol-template-for-graphic-and-web-design-colle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icon-library.com/icon/notifications-icon-png-27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vecteezy.com/png/9418799-digital-marketing-3d-icon-illustration-for-your-website-user-interface-and-presentation-3d-render-illustr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62" y="23843"/>
            <a:ext cx="6392421" cy="3831221"/>
          </a:xfrm>
        </p:spPr>
        <p:txBody>
          <a:bodyPr anchor="ctr"/>
          <a:lstStyle/>
          <a:p>
            <a:r>
              <a:rPr lang="en-IN" dirty="0"/>
              <a:t>Real-Time Flight Status monitoring system</a:t>
            </a:r>
            <a:br>
              <a:rPr lang="en-I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FCFC4-A74A-630B-3697-19EA91A79817}"/>
              </a:ext>
            </a:extLst>
          </p:cNvPr>
          <p:cNvSpPr txBox="1">
            <a:spLocks/>
          </p:cNvSpPr>
          <p:nvPr/>
        </p:nvSpPr>
        <p:spPr>
          <a:xfrm>
            <a:off x="3745992" y="3077824"/>
            <a:ext cx="4315968" cy="86868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Developed by: Ashutosh Tiwari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presentation, we will explore implementing a real-</a:t>
            </a:r>
          </a:p>
          <a:p>
            <a:r>
              <a:rPr lang="en-US" dirty="0"/>
              <a:t>time flight status monitoring system using a modern tech</a:t>
            </a:r>
          </a:p>
          <a:p>
            <a:r>
              <a:rPr lang="en-US" dirty="0"/>
              <a:t>stack. This includes Node.js, Express, React, MongoDB,</a:t>
            </a:r>
          </a:p>
          <a:p>
            <a:r>
              <a:rPr lang="en-US" dirty="0"/>
              <a:t>and </a:t>
            </a:r>
            <a:r>
              <a:rPr lang="en-US" dirty="0" err="1"/>
              <a:t>TailwindCSS</a:t>
            </a:r>
            <a:r>
              <a:rPr lang="en-US" dirty="0"/>
              <a:t>. We aim to provide an efficient solution</a:t>
            </a:r>
          </a:p>
          <a:p>
            <a:r>
              <a:rPr lang="en-US" dirty="0"/>
              <a:t>for users to track flight statuses seamlessly.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7" y="-16042"/>
            <a:ext cx="4344695" cy="1588168"/>
          </a:xfrm>
        </p:spPr>
        <p:txBody>
          <a:bodyPr/>
          <a:lstStyle/>
          <a:p>
            <a:r>
              <a:rPr lang="en-IN" dirty="0"/>
              <a:t>Technology Overview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9C2CE5-D46C-7447-49C3-C11CE436F764}"/>
              </a:ext>
            </a:extLst>
          </p:cNvPr>
          <p:cNvSpPr txBox="1">
            <a:spLocks/>
          </p:cNvSpPr>
          <p:nvPr/>
        </p:nvSpPr>
        <p:spPr>
          <a:xfrm>
            <a:off x="4975767" y="2080661"/>
            <a:ext cx="6583680" cy="3207344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system leverages the power of Node.js for backend</a:t>
            </a:r>
          </a:p>
          <a:p>
            <a:r>
              <a:rPr lang="en-US" sz="2400" dirty="0"/>
              <a:t>development, providing a non-blocking architecture.</a:t>
            </a:r>
          </a:p>
          <a:p>
            <a:r>
              <a:rPr lang="en-US" sz="2400" dirty="0"/>
              <a:t>Express serves as our web framework, facilitating API</a:t>
            </a:r>
          </a:p>
          <a:p>
            <a:r>
              <a:rPr lang="en-US" sz="2400" dirty="0"/>
              <a:t>development. The frontend is crafted using React, ensuring</a:t>
            </a:r>
          </a:p>
          <a:p>
            <a:r>
              <a:rPr lang="en-US" sz="2400" dirty="0"/>
              <a:t>a responsive and dynamic user interface.</a:t>
            </a:r>
          </a:p>
        </p:txBody>
      </p:sp>
      <p:pic>
        <p:nvPicPr>
          <p:cNvPr id="10" name="Picture 9" descr="A digital illustration of a plane and a building&#10;&#10;Description automatically generated with medium confidence">
            <a:extLst>
              <a:ext uri="{FF2B5EF4-FFF2-40B4-BE49-F238E27FC236}">
                <a16:creationId xmlns:a16="http://schemas.microsoft.com/office/drawing/2014/main" id="{EF27E246-DC87-3EA5-04AF-1CA7FE3E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43369"/>
            <a:ext cx="4692303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3" y="2134623"/>
            <a:ext cx="5259554" cy="680766"/>
          </a:xfrm>
        </p:spPr>
        <p:txBody>
          <a:bodyPr/>
          <a:lstStyle/>
          <a:p>
            <a:r>
              <a:rPr lang="en-IN" dirty="0"/>
              <a:t>Database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3042926"/>
            <a:ext cx="5887453" cy="1999372"/>
          </a:xfrm>
        </p:spPr>
        <p:txBody>
          <a:bodyPr>
            <a:noAutofit/>
          </a:bodyPr>
          <a:lstStyle/>
          <a:p>
            <a:r>
              <a:rPr lang="en-US" dirty="0"/>
              <a:t>Utilized MongoDB as our database solution,</a:t>
            </a:r>
          </a:p>
          <a:p>
            <a:r>
              <a:rPr lang="en-US" dirty="0"/>
              <a:t>allowing for flexible and scalable data storage.</a:t>
            </a:r>
          </a:p>
          <a:p>
            <a:r>
              <a:rPr lang="en-US" dirty="0"/>
              <a:t>The schema is designed to efficiently store flight</a:t>
            </a:r>
          </a:p>
          <a:p>
            <a:r>
              <a:rPr lang="en-US" dirty="0"/>
              <a:t>details, status updates, and user information,</a:t>
            </a:r>
          </a:p>
          <a:p>
            <a:r>
              <a:rPr lang="en-US" dirty="0"/>
              <a:t>ensuring quick access and retrieval of data.</a:t>
            </a:r>
          </a:p>
        </p:txBody>
      </p:sp>
      <p:pic>
        <p:nvPicPr>
          <p:cNvPr id="8" name="Picture 7" descr="A black icon of a server&#10;&#10;Description automatically generated">
            <a:extLst>
              <a:ext uri="{FF2B5EF4-FFF2-40B4-BE49-F238E27FC236}">
                <a16:creationId xmlns:a16="http://schemas.microsoft.com/office/drawing/2014/main" id="{B4E3B213-D768-EA22-4F47-2EB1AE3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67143" y="370332"/>
            <a:ext cx="5081001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Real-time 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real-time updates, implemented live data streaming.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allows users to receive instant notifications on flight status changes, enhancing the overall user experience and keeping them informed at all times.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cellphone with a bell icon&#10;&#10;Description automatically generated">
            <a:extLst>
              <a:ext uri="{FF2B5EF4-FFF2-40B4-BE49-F238E27FC236}">
                <a16:creationId xmlns:a16="http://schemas.microsoft.com/office/drawing/2014/main" id="{00D6E13C-6B7D-5154-6B0F-0ECBD4C48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8160" y="3218687"/>
            <a:ext cx="4293036" cy="39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45" y="725519"/>
            <a:ext cx="7631709" cy="1091627"/>
          </a:xfrm>
        </p:spPr>
        <p:txBody>
          <a:bodyPr/>
          <a:lstStyle/>
          <a:p>
            <a:r>
              <a:rPr lang="en-US" dirty="0"/>
              <a:t>User Interface Design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5536" y="2327061"/>
            <a:ext cx="7358397" cy="2486526"/>
          </a:xfrm>
        </p:spPr>
        <p:txBody>
          <a:bodyPr>
            <a:normAutofit/>
          </a:bodyPr>
          <a:lstStyle/>
          <a:p>
            <a:r>
              <a:rPr lang="en-US" sz="2400" dirty="0"/>
              <a:t>The user interface is built using </a:t>
            </a:r>
            <a:r>
              <a:rPr lang="en-US" sz="2400" dirty="0" err="1"/>
              <a:t>TailwindCSS</a:t>
            </a:r>
            <a:r>
              <a:rPr lang="en-US" sz="2400" dirty="0"/>
              <a:t>,</a:t>
            </a:r>
          </a:p>
          <a:p>
            <a:r>
              <a:rPr lang="en-US" sz="2400" dirty="0"/>
              <a:t>enabling a clean and modern design. We focus</a:t>
            </a:r>
          </a:p>
          <a:p>
            <a:r>
              <a:rPr lang="en-US" sz="2400" dirty="0"/>
              <a:t>on usability and accessibility, ensuring that</a:t>
            </a:r>
          </a:p>
          <a:p>
            <a:r>
              <a:rPr lang="en-US" sz="2400" dirty="0"/>
              <a:t>users can easily navigate the application and</a:t>
            </a:r>
          </a:p>
          <a:p>
            <a:r>
              <a:rPr lang="en-US" sz="2400" dirty="0"/>
              <a:t>access flight information without any hassle.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 descr="A computer screen with a screen and icons&#10;&#10;Description automatically generated with medium confidence">
            <a:extLst>
              <a:ext uri="{FF2B5EF4-FFF2-40B4-BE49-F238E27FC236}">
                <a16:creationId xmlns:a16="http://schemas.microsoft.com/office/drawing/2014/main" id="{65F7704E-BDC9-5844-F1FD-C5C796874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0701" y="3570324"/>
            <a:ext cx="3196237" cy="31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485" y="3070169"/>
            <a:ext cx="3934363" cy="717661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580CB7-AF29-424D-D725-64D5206DCEFB}"/>
              </a:ext>
            </a:extLst>
          </p:cNvPr>
          <p:cNvSpPr txBox="1">
            <a:spLocks/>
          </p:cNvSpPr>
          <p:nvPr/>
        </p:nvSpPr>
        <p:spPr>
          <a:xfrm>
            <a:off x="7132321" y="6111357"/>
            <a:ext cx="5193298" cy="47148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1400" dirty="0" err="1"/>
              <a:t>Github</a:t>
            </a:r>
            <a:r>
              <a:rPr lang="en-IN" sz="1400" dirty="0"/>
              <a:t> link: https://github.com/ashutosh-187/Flight_Status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{1105510A-9545-4077-A1B8-3AA26D0301A1}tf78438558_win32</Template>
  <TotalTime>30</TotalTime>
  <Words>249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Real-Time Flight Status monitoring system </vt:lpstr>
      <vt:lpstr>Introduction</vt:lpstr>
      <vt:lpstr>Technology Overview</vt:lpstr>
      <vt:lpstr>Database Design</vt:lpstr>
      <vt:lpstr>Real-time updates</vt:lpstr>
      <vt:lpstr>User Interface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ASHUTOSH TIWARI</dc:creator>
  <cp:lastModifiedBy>ASHUTOSH TIWARI</cp:lastModifiedBy>
  <cp:revision>4</cp:revision>
  <dcterms:created xsi:type="dcterms:W3CDTF">2024-07-30T14:26:19Z</dcterms:created>
  <dcterms:modified xsi:type="dcterms:W3CDTF">2024-07-30T14:56:45Z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