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5CC1-23F7-41CC-B14A-A8BF486AA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E80BB-7CB0-4C04-BE70-B585022A9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0AC8-2AD4-4B06-B37D-E85A8C0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03BE-2AFB-4D1F-BB0E-7F1F199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3D0C-C885-4D90-9D02-C540B2F2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7C10-B1A7-44D3-BB4F-1A79FF19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0F436-853C-4D3C-B129-353E08AE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B74C-7A89-4578-BE29-E8101B86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B085-C96E-4E4F-9B58-A8D33DEB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2B0B-4B3C-43F1-8268-A412673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7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1A339-28BC-45A0-B8BE-92A382B3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E993E-23B9-467D-8B1E-06EB8A28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8312-D69C-4807-9FB3-8687A2F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BE02-968A-4029-A67A-064DD149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17B0-B6A2-4A5E-84E0-7A26428F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7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37F-76E2-400A-A30C-F5376BDB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5305-DA9E-4E1C-9616-38797591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8005-18E6-4853-B2A0-36C6AD89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80FB-9287-436A-91D9-BAF6F7B9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9E6B-0A8B-4B60-99FE-A08A2E74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8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5B6E-5B4F-4C5B-8177-4371647D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698B6-B994-4765-BDC2-54C1E966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7861-4E32-4CF0-B82D-5A979E50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ACD8-641F-49A4-98B3-211FA9B4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02CC-FF0E-4EB7-9A86-9D91DAF2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8F0-2310-4433-BABB-50C6353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163F-049B-49BE-9C6A-31F2AD00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B4B02-CD2E-4C6C-AF4A-D416F0E6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D8A5-13B0-47C9-84C9-BBD91972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01926-C606-4416-8959-424EAD59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B20B8-BED8-408A-801E-F61768E5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2A87-9531-4AC6-BB94-E064965F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825-8DC7-44C2-878F-F2EAF509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BD87B-96C3-4172-ACC7-9CFD5CCA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0F658-6A37-41C1-B84E-BB6896733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43B2-B6DF-4CDF-90DB-8ED527FAB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44C0-E124-4630-AE50-DB505CF9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84419-915D-47BA-AF05-82033A8B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78D59-5F42-4711-BFAD-42D8FD2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5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69D3-FC1D-4662-8DBA-91AF5204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5EBA2-2DFB-409D-921E-87DF9E0A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ACC96-F87C-42CB-993D-125792DE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FEFF0-AD2E-41D8-8C27-06A1ECF4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8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3D414-1BB3-45F9-86F2-B6EC4CF7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DFA90-939D-45F7-8D48-4C927B5B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91D77-0F2E-4F14-A8C2-55A6692B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3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03EB-063C-4D2D-A13B-00CA9895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F834-7F5A-4851-8651-380EB1775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F3EF3-3916-407B-9BD7-EF2B4609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8B0C-18B9-40DA-8BBE-471F102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C271-C941-4608-BA0F-BD1CB2C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5F8D9-6794-45E8-8AB5-B719447C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2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7A3C-C8B6-473E-9BE6-969C3185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BA3FD-CE6A-4DDC-A856-490E155C3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8DFD5-B803-4575-87C0-BAFD2EDF9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4DA01-3991-479F-A331-BAD4D680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F532-FF3F-4B7E-BCD6-926814F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83DD-7C65-408F-89B6-34FC42C4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7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06B02-0A91-42F2-85B4-1A935987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361F-9635-4B0B-88F2-F25C2270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38DC-33FE-4402-82BE-914487358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13A2-8305-4973-B0DE-843F48CA0190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65D2-EF93-4CB4-AD8B-ECFD5BEE5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7BD3-30F0-413C-B395-6C8A452AC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A7E3A-DDC7-4978-8135-B4AE6F443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9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A2A1-D662-45FA-BE35-318B0339B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Flight Price </a:t>
            </a:r>
            <a:r>
              <a:rPr lang="en-US" sz="3600" b="1" u="sng" dirty="0" err="1">
                <a:solidFill>
                  <a:srgbClr val="FF0000"/>
                </a:solidFill>
              </a:rPr>
              <a:t>Webscraping</a:t>
            </a:r>
            <a:r>
              <a:rPr lang="en-US" sz="3600" b="1" u="sng" dirty="0">
                <a:solidFill>
                  <a:srgbClr val="FF0000"/>
                </a:solidFill>
              </a:rPr>
              <a:t> &amp; Prediction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D6503-912A-4073-8BD0-CE66E783C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3400"/>
            <a:ext cx="9144000" cy="21844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 this task we need to create dataset of flight price using </a:t>
            </a:r>
            <a:r>
              <a:rPr lang="en-US" b="1" dirty="0" err="1">
                <a:solidFill>
                  <a:schemeClr val="accent2"/>
                </a:solidFill>
              </a:rPr>
              <a:t>webscraping</a:t>
            </a:r>
            <a:r>
              <a:rPr lang="en-US" b="1" dirty="0">
                <a:solidFill>
                  <a:schemeClr val="accent2"/>
                </a:solidFill>
              </a:rPr>
              <a:t> &amp; then we need to perform EDA &amp; model building to observe which factor is affecting the prices of flight &amp; how much each factor is affecting the price.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7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06DA-15D8-4288-8AC6-B6B356C6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sz="2800" b="1" dirty="0"/>
              <a:t>7. Duration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B971C4-33CE-4813-BE79-7E463FE2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837016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C048D-C69D-4C6B-B824-2970F96EB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7156"/>
            <a:ext cx="3932237" cy="4721832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Made data refined to use it for visualization.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flights duration are of 2 hours &amp; outliers of Flight Price are present in 19 categories out of total 36 categories of Duration.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90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9C16-21F6-46B0-8307-F100AE473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606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Plotting Heatmap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495C-7BA9-4CAD-926E-F2FED501D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8058"/>
            <a:ext cx="9144000" cy="312974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Plotted Heatmap to check correlation of every column with target column.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concluded that target column has high positive correlation with following ( Source, Arrival Time, Stops, Duration)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observing all the columns we decided to drop Destination column to lower the multi-collinearity.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46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BF85-3F3A-4D05-A249-80B63BCAC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72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Splitting &amp; scaling data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D616-5130-420A-9660-5E858C522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508"/>
            <a:ext cx="9144000" cy="32312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Splitted</a:t>
            </a:r>
            <a:r>
              <a:rPr lang="en-US" dirty="0"/>
              <a:t> the original dataset into X &amp; y in which y contains target column &amp; X contains other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we </a:t>
            </a:r>
            <a:r>
              <a:rPr lang="en-US" dirty="0" err="1"/>
              <a:t>splitted</a:t>
            </a:r>
            <a:r>
              <a:rPr lang="en-US" dirty="0"/>
              <a:t> X &amp; y data into training set &amp; testing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we scaled both </a:t>
            </a:r>
            <a:r>
              <a:rPr lang="en-US" dirty="0" err="1"/>
              <a:t>X_train</a:t>
            </a:r>
            <a:r>
              <a:rPr lang="en-US" dirty="0"/>
              <a:t> &amp; </a:t>
            </a:r>
            <a:r>
              <a:rPr lang="en-US" dirty="0" err="1"/>
              <a:t>X_test</a:t>
            </a:r>
            <a:r>
              <a:rPr lang="en-US" dirty="0"/>
              <a:t> set using Standard scalar to remove outliers if present in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6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5223-A4D6-465C-91FC-4F12B9D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Applying </a:t>
            </a:r>
            <a:r>
              <a:rPr lang="en-US" sz="2800" b="1" u="sng" dirty="0" err="1">
                <a:solidFill>
                  <a:schemeClr val="accent1"/>
                </a:solidFill>
              </a:rPr>
              <a:t>GridSearchCV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DFDEB-0917-4C3A-A3C2-F0E1544C3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125" y="1853513"/>
            <a:ext cx="10923372" cy="469556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chose 7 regression models (Linear Regression Model, Decision Tree Regression Model, Random Forest Regression Model, Bagging Regression Model, </a:t>
            </a:r>
            <a:r>
              <a:rPr lang="en-US" dirty="0" err="1"/>
              <a:t>AdaBooster</a:t>
            </a:r>
            <a:r>
              <a:rPr lang="en-US" dirty="0"/>
              <a:t> Regression Model, </a:t>
            </a:r>
            <a:r>
              <a:rPr lang="en-US" dirty="0" err="1"/>
              <a:t>GradientBooster</a:t>
            </a:r>
            <a:r>
              <a:rPr lang="en-US" dirty="0"/>
              <a:t> Regression Model &amp; Support Vector Regression Model) to check performance of them on dataset to find out the best suited model for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one by one we applied </a:t>
            </a:r>
            <a:r>
              <a:rPr lang="en-US" dirty="0" err="1"/>
              <a:t>GridSearchCV</a:t>
            </a:r>
            <a:r>
              <a:rPr lang="en-US" dirty="0"/>
              <a:t> on each model to find best hyper parameter tuning while model is working on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applying </a:t>
            </a:r>
            <a:r>
              <a:rPr lang="en-US" dirty="0" err="1"/>
              <a:t>GridSearchCV</a:t>
            </a:r>
            <a:r>
              <a:rPr lang="en-US" dirty="0"/>
              <a:t> on every model we concluded that out of all models </a:t>
            </a:r>
            <a:r>
              <a:rPr lang="en-US" dirty="0" err="1"/>
              <a:t>GradientBooster</a:t>
            </a:r>
            <a:r>
              <a:rPr lang="en-US" dirty="0"/>
              <a:t> Regression Model is giving the best test r2_score for dataset which is 0.6912 with hyper parameter combination (</a:t>
            </a:r>
            <a:r>
              <a:rPr lang="en-US" dirty="0" err="1"/>
              <a:t>learning_rate</a:t>
            </a:r>
            <a:r>
              <a:rPr lang="en-US" dirty="0"/>
              <a:t> : 0.1, </a:t>
            </a:r>
            <a:r>
              <a:rPr lang="en-US" dirty="0" err="1"/>
              <a:t>max_depth</a:t>
            </a:r>
            <a:r>
              <a:rPr lang="en-US" dirty="0"/>
              <a:t> : 4, </a:t>
            </a:r>
            <a:r>
              <a:rPr lang="en-US" dirty="0" err="1"/>
              <a:t>min_samples_leaf</a:t>
            </a:r>
            <a:r>
              <a:rPr lang="en-US" dirty="0"/>
              <a:t> : 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15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C04F-CD34-4F3C-9BB7-2D9AC152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Applying Model on dataset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9AC47-C846-43FC-A204-6B4B37A5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71" y="1853514"/>
            <a:ext cx="11145794" cy="47697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Chose </a:t>
            </a:r>
            <a:r>
              <a:rPr lang="en-US" dirty="0" err="1"/>
              <a:t>GradientBooster</a:t>
            </a:r>
            <a:r>
              <a:rPr lang="en-US" dirty="0"/>
              <a:t> Regression Model &amp; made it ready by tuning hyper parameter.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tuning hyper parameter applied model on dataset to make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making prediction we made the </a:t>
            </a:r>
            <a:r>
              <a:rPr lang="en-US" dirty="0" err="1"/>
              <a:t>dataframe</a:t>
            </a:r>
            <a:r>
              <a:rPr lang="en-US" dirty="0"/>
              <a:t> showing predicted values &amp; actual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we applied various metrices on model to check its performance which were r2_score, </a:t>
            </a:r>
            <a:r>
              <a:rPr lang="en-US" dirty="0" err="1"/>
              <a:t>mean_squared_error</a:t>
            </a:r>
            <a:r>
              <a:rPr lang="en-US" dirty="0"/>
              <a:t> score, </a:t>
            </a:r>
            <a:r>
              <a:rPr lang="en-US" dirty="0" err="1"/>
              <a:t>mean_absolute_error</a:t>
            </a:r>
            <a:r>
              <a:rPr lang="en-US" dirty="0"/>
              <a:t> score.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looking the scores of every metrices we concluded that model is performing quite well on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making the conclusion we saved the model using pickle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91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E32-7B80-43D6-9D3A-60B3B8D2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053"/>
          </a:xfrm>
        </p:spPr>
        <p:txBody>
          <a:bodyPr>
            <a:normAutofit/>
          </a:bodyPr>
          <a:lstStyle/>
          <a:p>
            <a:pPr algn="ctr"/>
            <a:r>
              <a:rPr lang="en-IN" sz="8800" b="1" u="sng">
                <a:solidFill>
                  <a:srgbClr val="FF0000"/>
                </a:solidFill>
              </a:rPr>
              <a:t>THE END</a:t>
            </a:r>
            <a:endParaRPr lang="en-IN" sz="8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B5E4-A0C4-4D58-9171-536C48DD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201"/>
            <a:ext cx="9144000" cy="83819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Steps taken before EDA was performed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40A8D-2928-4EF2-9D86-39CF7175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7000"/>
            <a:ext cx="9144000" cy="5130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the dataset using </a:t>
            </a:r>
            <a:r>
              <a:rPr lang="en-US" dirty="0" err="1"/>
              <a:t>webscraping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Imported necessary libraries for task to be completed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Loaded dataset on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wusing</a:t>
            </a:r>
            <a:r>
              <a:rPr lang="en-US" dirty="0"/>
              <a:t> pandas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Cleaned the target variable &amp; make it refined to make prediction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Checked dimension of dataset which was showing that dataset contains 1568 rows &amp; 8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Checked description of dataset which gives information of mean, min value, max value, </a:t>
            </a:r>
            <a:r>
              <a:rPr lang="en-US" dirty="0" err="1"/>
              <a:t>etc</a:t>
            </a:r>
            <a:r>
              <a:rPr lang="en-US" dirty="0"/>
              <a:t> of every column in dataset which contains continuous data in it. As we observe we get to know that only target variable was containing continuous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Checked the presence of null values in the dataset &amp; there were no null values present in it.</a:t>
            </a:r>
          </a:p>
        </p:txBody>
      </p:sp>
    </p:spTree>
    <p:extLst>
      <p:ext uri="{BB962C8B-B14F-4D97-AF65-F5344CB8AC3E}">
        <p14:creationId xmlns:p14="http://schemas.microsoft.com/office/powerpoint/2010/main" val="6024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D16A-9477-4EA6-9C7B-8A046079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3475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Exploratory Data Analysis</a:t>
            </a:r>
            <a:endParaRPr lang="en-IN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3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D7E4-586C-47E4-97F3-64E46AC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sz="2800" b="1" dirty="0"/>
              <a:t>1. Airline Name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4EE481-5C89-49EC-B2A7-B502502E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780212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B407-BA52-49D0-A01F-1CE8D8899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68400"/>
            <a:ext cx="3932237" cy="470058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passengers are traveling from Vistara airlines &amp; outliers of Flight Price are present in every category of Airline Name.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407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784-D222-472E-B618-3D54E09B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sz="2800" b="1" dirty="0"/>
              <a:t>2. Source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08DBA2-3057-4949-A366-1E6681FF0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6" y="457201"/>
            <a:ext cx="6966066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71B2-63C7-4750-B003-83D461722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7156"/>
            <a:ext cx="3932237" cy="4721832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get to know that most passengers boarding the flights are from Kolkata city &amp; outliers of Flight Price are present in every category of Source.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77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081B-541A-4DA2-9B5C-128C0D18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sz="2800" b="1" dirty="0"/>
              <a:t>3. Departure Time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4BBA0-ACB7-4557-9278-3B4FFBE9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65" y="457200"/>
            <a:ext cx="6799811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B562-A299-442D-99E9-2B61B388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0531"/>
            <a:ext cx="3932237" cy="4738457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Made data more refined to use it for visualization.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most passenger’s flight departure time is category 10 of Departure Time &amp; outliers of Flight Price are present in 9 categories out of total 24 categories of Departure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19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FA15-5535-43ED-A89D-BF9A8941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6705"/>
          </a:xfrm>
        </p:spPr>
        <p:txBody>
          <a:bodyPr>
            <a:normAutofit/>
          </a:bodyPr>
          <a:lstStyle/>
          <a:p>
            <a:r>
              <a:rPr lang="en-US" sz="2800" b="1" dirty="0"/>
              <a:t>4. Destination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62382-7AE6-4B47-9A57-AF30BEF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38" y="457200"/>
            <a:ext cx="6966066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3124-FEB0-42F1-A956-7AB8DD3C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6909"/>
            <a:ext cx="3932237" cy="462207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passengers are traveling to Bangalore city &amp; outliers of Flight Price are present in 4 categories out of total 5 categories of Destination.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58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2EE6-34F2-482A-B982-2937FE24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sz="2800" b="1" dirty="0"/>
              <a:t>5. Arrival Time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19A39-D9FD-4413-8A44-168F00E23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11" y="457200"/>
            <a:ext cx="6966065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B4F60-B125-4F73-8719-5C671EC8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13905"/>
            <a:ext cx="3932237" cy="4755083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Made data more refined to use it for visualization.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flights arrival time is category 20 of Arrival Time &amp; outliers of Flight Price are present in 15 categories out of total 24 categories of Arrival Time.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27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C4E7-58D9-489D-8731-B4AB8120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6705"/>
          </a:xfrm>
        </p:spPr>
        <p:txBody>
          <a:bodyPr>
            <a:normAutofit/>
          </a:bodyPr>
          <a:lstStyle/>
          <a:p>
            <a:r>
              <a:rPr lang="en-US" sz="2800" b="1" dirty="0"/>
              <a:t>6. Stops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4BD94-D05C-4D27-B587-061D57C88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63" y="457200"/>
            <a:ext cx="6966064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081B-C635-4070-8EBF-5B33981A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6909"/>
            <a:ext cx="3932237" cy="4954386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most flights flying are having 1 stop in between &amp; outliers of Flight Price are present in 3 categories out of total 4 categories of Stops.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23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838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Flight Price Webscraping &amp; Prediction</vt:lpstr>
      <vt:lpstr>Steps taken before EDA was performed</vt:lpstr>
      <vt:lpstr>Exploratory Data Analysis</vt:lpstr>
      <vt:lpstr>1. Airline Name</vt:lpstr>
      <vt:lpstr>2. Source</vt:lpstr>
      <vt:lpstr>3. Departure Time</vt:lpstr>
      <vt:lpstr>4. Destination</vt:lpstr>
      <vt:lpstr>5. Arrival Time</vt:lpstr>
      <vt:lpstr>6. Stops</vt:lpstr>
      <vt:lpstr>7. Duration</vt:lpstr>
      <vt:lpstr>Plotting Heatmap</vt:lpstr>
      <vt:lpstr>Splitting &amp; scaling data</vt:lpstr>
      <vt:lpstr>Applying GridSearchCV</vt:lpstr>
      <vt:lpstr>Applying Model on dataset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Webscraping &amp; Prediction</dc:title>
  <dc:creator>Vivaswan Singh</dc:creator>
  <cp:lastModifiedBy>Vivaswan Singh</cp:lastModifiedBy>
  <cp:revision>2</cp:revision>
  <dcterms:created xsi:type="dcterms:W3CDTF">2022-03-16T13:15:09Z</dcterms:created>
  <dcterms:modified xsi:type="dcterms:W3CDTF">2022-03-17T18:56:21Z</dcterms:modified>
</cp:coreProperties>
</file>