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E490-F49C-43A3-AE02-ABB09FA45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AECF-C58C-4216-99B9-811FD65A2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16B7-7022-4136-8798-30E1F951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52349-8573-4737-89EC-8B05CFE5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6D5F4-6FCE-44BB-982D-3248A667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2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ED15-44D2-4462-91FE-0C382EC9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3DBB6-1424-42AC-B93B-81503D32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E73A-EC11-4C15-A7B8-1EB614A6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D99F-CDC7-47F8-929D-28760DFF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525A9-84DD-4FA4-8911-FC5A0744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10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8950-E50A-4590-94D9-3D44ABD66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95EA0-2089-4151-BEBC-38982C082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3F749-0CE8-4622-A4D9-D1AD54CB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DA049-09AB-4B65-AAE9-9D0F274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8A37-BF84-44E9-BE78-709E324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0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2FD4-5EDD-45BF-A6D7-AF37CA9C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653C-EB13-4E0B-8420-83AC6B5F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41FA-4483-45F8-A02F-B61093489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39D13-D1F6-4A0A-A22D-3CDBB5D4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8F635-A2C5-42C0-9C42-ED43EF95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50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FDA90-0256-4832-8D2A-D52AE747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7E9F8-1779-4E8A-B39D-01220D27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EA5C3-9C09-4B82-A480-18494EE5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5FAD-0714-4604-B6C1-610C2D7E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7C72-7257-4568-BDF3-DA6EED5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4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675C-1A92-473E-B6D1-46FCD9B1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CB41-2268-4647-A70D-E71F40F23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2D2B6-F14C-4360-AA04-8DAFE5952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7DB8-D150-488C-A1DE-74FB17CB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43DB9-DAFF-4CFA-B601-5F73550B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BB188-6522-42F4-A3BE-08DCE361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51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9D38-78AC-4201-9B63-B5F9A7C8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5F981-7734-4EFA-87DA-BB5BF5F8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9A0F0-A22C-46ED-893D-071C4116F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6E187-FB74-4783-ADB5-24EFC36B6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21B85F-D535-4600-A54A-ACD9BCE01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4009A-AD29-4C9F-BC43-69EBEDF8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5D26C-AF63-443F-A154-73971F2E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96EC2-8B80-4904-B7D7-F3BF739B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C316-7E05-4F0B-B608-81F6591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76750-28B6-4B00-A076-BD142E03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C6E31-D153-41D6-9D3A-0033E8FA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C8074-CFB3-41BA-A16F-FA1F897A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7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F2480-193B-4D95-88C2-D662C58F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C5C44-E791-4C0D-8730-F7507A14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188FA-BB48-4424-8193-4DB59ACD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3F25-E415-476D-A678-E7EA1FFE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0E5E3-1811-4628-8FB6-04D4782C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98E4-DB70-467A-A634-0B8BF799C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6E4A0-CFA6-4F1F-9B6C-68C759C3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BCE26-B60C-45B4-BF3E-6A5E025D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7232A-5FB1-4F77-84C7-A4FE8E07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9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EB28-EBEA-40C8-8DA9-8C8FBDF8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74868-92C7-435C-B894-23D4571FD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A534B-EC95-4C61-B593-8166AACC9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F8A48-3EF0-4CEB-A2A5-D2B4C434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4BA7-5A78-4041-BF70-E0B01CDD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1329E-88B2-4A3F-B37D-97A26D25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9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02C6F-16C8-41E3-B1B7-3F2E1AA2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2A33F-EAF4-4DDC-B472-5A7335A05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EAEC-4A0E-4DBB-AA84-DE42008DC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38DC-2F5E-45D0-ABEE-849B92686A3A}" type="datetimeFigureOut">
              <a:rPr lang="en-IN" smtClean="0"/>
              <a:t>25-04-2022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A56B-CDBE-46EF-B6C1-A6150F2B5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A0351-4962-41ED-B482-BB764DEDF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E6F97-F337-4F17-8E45-A936CF98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75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5A46-46A1-4190-B698-330747297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7096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rgbClr val="FF0000"/>
                </a:solidFill>
              </a:rPr>
              <a:t>Reviews &amp; Rating Sentimental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51FB2-16F9-4989-938C-E05C77BF2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4612"/>
            <a:ext cx="9144000" cy="2873188"/>
          </a:xfrm>
        </p:spPr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In this task we need to create dataset of reviews &amp; ratings of multiple projects &amp; then we need to perform EDA &amp; modelling to understand the public sentiment towards the products </a:t>
            </a:r>
          </a:p>
        </p:txBody>
      </p:sp>
    </p:spTree>
    <p:extLst>
      <p:ext uri="{BB962C8B-B14F-4D97-AF65-F5344CB8AC3E}">
        <p14:creationId xmlns:p14="http://schemas.microsoft.com/office/powerpoint/2010/main" val="301951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7573-1068-47DB-9718-A612BEE19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529"/>
            <a:ext cx="9144000" cy="842683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</a:rPr>
              <a:t>Steps taken before EDA was performed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6634B-5A2A-40FC-AFA9-DCB15C135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9153"/>
            <a:ext cx="9144000" cy="482301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Created the dataset using </a:t>
            </a:r>
            <a:r>
              <a:rPr lang="en-IN" dirty="0" err="1"/>
              <a:t>webscraping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Imported necessary libraries for task to be completed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Loaded dataset on </a:t>
            </a:r>
            <a:r>
              <a:rPr lang="en-IN" dirty="0" err="1"/>
              <a:t>jupyternotebook</a:t>
            </a:r>
            <a:r>
              <a:rPr lang="en-IN" dirty="0"/>
              <a:t> using pandas library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 also checked dimension of the dataset &amp; we get to know that dataset contains 24118 rows &amp; 2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There were 2 null values present in the dataset &amp; we filled them randomly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Performed various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prerocessing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operation on review column of dataset like applying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stopwords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tokenization, lemmatization, etc of the column.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Then we created a new column named </a:t>
            </a:r>
            <a:r>
              <a:rPr lang="en-IN" dirty="0" err="1"/>
              <a:t>word_count</a:t>
            </a:r>
            <a:r>
              <a:rPr lang="en-IN" dirty="0"/>
              <a:t> in which the number of words of paragraphs were counted.</a:t>
            </a:r>
          </a:p>
        </p:txBody>
      </p:sp>
    </p:spTree>
    <p:extLst>
      <p:ext uri="{BB962C8B-B14F-4D97-AF65-F5344CB8AC3E}">
        <p14:creationId xmlns:p14="http://schemas.microsoft.com/office/powerpoint/2010/main" val="6528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073E-BA1D-454A-A1F7-A921954C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02593"/>
          </a:xfrm>
        </p:spPr>
        <p:txBody>
          <a:bodyPr>
            <a:normAutofit/>
          </a:bodyPr>
          <a:lstStyle/>
          <a:p>
            <a:pPr algn="ctr"/>
            <a:r>
              <a:rPr lang="en-IN" sz="5400" b="1" u="sng" dirty="0">
                <a:solidFill>
                  <a:srgbClr val="FF0000"/>
                </a:solidFill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1984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4372-8E2E-4151-A0D7-EDC28367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1. </a:t>
            </a:r>
            <a:r>
              <a:rPr kumimoji="0" lang="en-I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Word_count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A3659C-98F6-4ECE-9273-791CF16AB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494" y="1754396"/>
            <a:ext cx="4901587" cy="33396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FE4EA-1ACB-43A2-90AB-AB77D63A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were no null values present in it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most paragraphs or sentences have only one word or two words in them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14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3C1C-B9FB-4E37-8D38-B5072E124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9909"/>
            <a:ext cx="9144000" cy="866867"/>
          </a:xfrm>
        </p:spPr>
        <p:txBody>
          <a:bodyPr>
            <a:normAutofit/>
          </a:bodyPr>
          <a:lstStyle/>
          <a:p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Applying model &amp; checking the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ABFC6-2E70-417D-AAE0-8C98ACD43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13647"/>
            <a:ext cx="9144000" cy="4446494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performed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vectoreization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dataset &amp;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splitted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 into train &amp; test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then applied random forest classification &amp; Logistic Regression models on it.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of both models were coming out the same.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 we randomly chose Random Forest Classification model &amp; saved it using pickle 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15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Reviews &amp; Rating Sentimental Analysis</vt:lpstr>
      <vt:lpstr>Steps taken before EDA was performed</vt:lpstr>
      <vt:lpstr>Exploratory Data Analysis</vt:lpstr>
      <vt:lpstr>1. Word_count</vt:lpstr>
      <vt:lpstr>Applying model &amp; checking the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Reviews &amp; Rating Sentimental Analysis</dc:title>
  <dc:creator>Vivaswan Singh</dc:creator>
  <cp:lastModifiedBy>Vivaswan Singh</cp:lastModifiedBy>
  <cp:revision>1</cp:revision>
  <dcterms:created xsi:type="dcterms:W3CDTF">2022-04-25T18:24:12Z</dcterms:created>
  <dcterms:modified xsi:type="dcterms:W3CDTF">2022-04-25T18:24:16Z</dcterms:modified>
</cp:coreProperties>
</file>