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FB68-102E-4FF4-9451-CA7CBD392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DAEEB-0047-4EC2-9D0C-664BD26C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1C95-CBF9-49F7-B75B-5AA115F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A49F-9FB4-41F9-A7B9-71D44D846528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BE241-2F3F-4D09-ADE5-6418BA69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9754D-E923-4A35-AFC1-1381D889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DCF4-EC85-4BCB-8776-51CFDA9AF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76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8B63-C597-4142-83CA-7497D104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EEAD9-E153-4AC8-B52F-8483FF8B8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E5EAC-B2E4-4B9D-90CF-B3FCD4BE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A49F-9FB4-41F9-A7B9-71D44D846528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B8ECE-D292-4A33-927F-B54648F3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F554-CB2E-495C-874B-CFDDEC42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DCF4-EC85-4BCB-8776-51CFDA9AF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81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6E69A-163C-430D-A424-1E71ECA88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36364-6E21-4ABE-AD75-4080FA2BA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3825A-C796-4BAD-8A1A-C43841A0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A49F-9FB4-41F9-A7B9-71D44D846528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B215-C9FC-44A7-8826-E0117009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303F3-E106-4B9D-B56D-A059F2E0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DCF4-EC85-4BCB-8776-51CFDA9AF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69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95D1-C163-4144-B097-83BE9BB0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A42F-4083-4123-ACE6-9FCA047A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FCD8C-6FB4-4117-A4EB-300A12D9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A49F-9FB4-41F9-A7B9-71D44D846528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A3EF5-EF15-4CF0-AA78-1E71191E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58092-8D44-40E9-8C13-E9B650FB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DCF4-EC85-4BCB-8776-51CFDA9AF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87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638D-07CF-440B-8481-8C247C54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D76F0-7F51-4D51-8B30-2CB3CEDBB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07EBA-9E24-4509-8CA7-6DBDC0BD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A49F-9FB4-41F9-A7B9-71D44D846528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7193-68C8-42F4-8AD8-34EC2A94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001FF-28C2-4D95-A664-59BF0CBB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DCF4-EC85-4BCB-8776-51CFDA9AF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90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74F8-22C1-4ABD-A976-49FE7FD4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DF1C-B16E-4CA5-B18D-41A140737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3B49D-D3B3-49DB-BD98-3B1DE24BE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A60B4-BA07-4EF6-80B2-05D95EAB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A49F-9FB4-41F9-A7B9-71D44D846528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1F9EE-9097-4A56-A693-876446EF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4CCD5-509C-4D1B-B8EB-FAE18B27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DCF4-EC85-4BCB-8776-51CFDA9AF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84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C718-EA52-42B4-B77E-DC62BD7E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5C6A3-ED8B-470F-8244-B9F47103A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71389-B2DD-4E03-B3E1-2EDF65B83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FEB93-76CB-4DE8-A4DA-D4DBE8CFC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E8767-B849-46AE-A46A-C30BAD33A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285B1-8ECC-434E-AF17-2E719AC6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A49F-9FB4-41F9-A7B9-71D44D846528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C59D7-95B6-4D4E-AC59-0EF78872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B4026-756E-4622-9525-66513AC3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DCF4-EC85-4BCB-8776-51CFDA9AF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08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C353-A3D9-4328-A354-7D068E3F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0A285-396F-4440-8475-DF64A98C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A49F-9FB4-41F9-A7B9-71D44D846528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65FF1-A451-4D6D-80F7-644C3CFF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37FE4-819E-4F13-ABDF-9A691AF3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DCF4-EC85-4BCB-8776-51CFDA9AF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6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DC486-137A-479B-8A70-0E55961A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A49F-9FB4-41F9-A7B9-71D44D846528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405FB-EAF2-40A6-A5B7-D220B4A6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5EB6C-448C-4555-8E3E-80E30FFD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DCF4-EC85-4BCB-8776-51CFDA9AF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87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CE86-9F98-4012-92DE-19E341E8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DC19-D8EC-482E-8203-BD7FC72C8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0D2FD-190C-4AB1-9EB9-6C3038F05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BCC16-FED3-4FCE-AD9C-3922E23E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A49F-9FB4-41F9-A7B9-71D44D846528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C87AB-3AE0-433F-8B20-8CF7A409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27676-B6EA-4573-9D8D-97778D87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DCF4-EC85-4BCB-8776-51CFDA9AF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71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B7A5-A69B-48F6-A1D3-4CC02666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A4A15-FE1A-46C7-891E-6BEC063D9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02324-05C9-4138-ABC9-01F75578A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3369B-519D-41CF-BB3A-ACD4CE6B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A49F-9FB4-41F9-A7B9-71D44D846528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F9871-D271-4E25-AE86-91BB2C26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C029E-E062-49D0-90EA-0A1913C2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DCF4-EC85-4BCB-8776-51CFDA9AF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22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9FCAD-B6FA-4FF3-AD00-32F11142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73621-2E6C-4583-B529-C3B9E698D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0FAB9-1D51-426E-9602-ADD3C961E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7A49F-9FB4-41F9-A7B9-71D44D846528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04795-6907-474B-B6CE-3CD9D0D0A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5CF23-4CFA-48C4-9135-A64A7CBE8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2DCF4-EC85-4BCB-8776-51CFDA9AF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59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D4D1-5799-4044-985A-BB779BF2E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5819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rgbClr val="FF0000"/>
                </a:solidFill>
              </a:rPr>
              <a:t>Text Analysis Threat Level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74012-CC71-4CD8-A552-FE25C1C83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27069"/>
            <a:ext cx="9144000" cy="2730731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In this task we need analyse text &amp; perform EDA to build model to predict the threat level of a text on the basis of what is written in it.</a:t>
            </a:r>
          </a:p>
        </p:txBody>
      </p:sp>
    </p:spTree>
    <p:extLst>
      <p:ext uri="{BB962C8B-B14F-4D97-AF65-F5344CB8AC3E}">
        <p14:creationId xmlns:p14="http://schemas.microsoft.com/office/powerpoint/2010/main" val="256988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3D6D-EBF4-4F5C-9868-E5299136E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56561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accent1"/>
                </a:solidFill>
              </a:rPr>
              <a:t>Steps taken before EDA was performed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97080-F1FA-4C43-8F17-F612E541E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11927"/>
            <a:ext cx="9144000" cy="433924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Imported necessary libraries for task to be completed.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Loaded dataset on </a:t>
            </a:r>
            <a:r>
              <a:rPr lang="en-IN" dirty="0" err="1"/>
              <a:t>jupyter</a:t>
            </a:r>
            <a:r>
              <a:rPr lang="en-IN" dirty="0"/>
              <a:t> notebook using pandas library.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Created the new target column named </a:t>
            </a:r>
            <a:r>
              <a:rPr lang="en-IN" dirty="0" err="1"/>
              <a:t>Threat_level</a:t>
            </a:r>
            <a:r>
              <a:rPr lang="en-IN" dirty="0"/>
              <a:t> by merging 6 target columns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Checked dimensions of both datasets train with 159571 rows &amp; 8 columns &amp; test with 153164 rows &amp; 2 columns.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Checked description of dataset which gives information of mean, min value, max value, etc of every column in dataset which contains continuous data in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Checked presence of null values in dataset &amp; no null values were present in it.</a:t>
            </a:r>
          </a:p>
        </p:txBody>
      </p:sp>
    </p:spTree>
    <p:extLst>
      <p:ext uri="{BB962C8B-B14F-4D97-AF65-F5344CB8AC3E}">
        <p14:creationId xmlns:p14="http://schemas.microsoft.com/office/powerpoint/2010/main" val="173051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488B-3F18-447A-991B-27615DCA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2424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>
                <a:solidFill>
                  <a:srgbClr val="FF0000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6713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1185-93BA-4391-AEC5-89384D8B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39833"/>
          </a:xfrm>
        </p:spPr>
        <p:txBody>
          <a:bodyPr>
            <a:normAutofit/>
          </a:bodyPr>
          <a:lstStyle/>
          <a:p>
            <a:r>
              <a:rPr lang="en-IN" sz="2800" b="1" dirty="0"/>
              <a:t>1. id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084CB4-84FA-411F-82A9-B27196B55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457200"/>
            <a:ext cx="6604259" cy="54117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DF372-E8DA-4137-9B57-087A5EEB5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13411"/>
            <a:ext cx="3932237" cy="4555577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 most data is present in 2 categories which are C &amp; 0 &amp; every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threat_level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is present in every category of id except of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threat_level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6 which is not present in 3 categories of id which are 1, 9 &amp; 2.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58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5F44-432E-47CD-AC57-C4850813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>
            <a:normAutofit/>
          </a:bodyPr>
          <a:lstStyle/>
          <a:p>
            <a:r>
              <a:rPr lang="en-IN" sz="2800" b="1" dirty="0"/>
              <a:t>2. </a:t>
            </a:r>
            <a:r>
              <a:rPr lang="en-IN" sz="2800" b="1" dirty="0" err="1"/>
              <a:t>comment_text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4733DE-0DA9-4A03-9BDD-39C54CBED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457200"/>
            <a:ext cx="6766765" cy="54117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B707F-3293-45F9-A09F-43D82E653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694" y="1111624"/>
            <a:ext cx="4440331" cy="5289176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From visualization we concluded that most data is present in e category &amp; every category of </a:t>
            </a:r>
            <a:r>
              <a:rPr lang="en-US" sz="2600" dirty="0" err="1">
                <a:solidFill>
                  <a:prstClr val="black"/>
                </a:solidFill>
                <a:latin typeface="Calibri" panose="020F0502020204030204"/>
              </a:rPr>
              <a:t>threat_level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 is present in every category of </a:t>
            </a:r>
            <a:r>
              <a:rPr lang="en-US" sz="2600" dirty="0" err="1">
                <a:solidFill>
                  <a:prstClr val="black"/>
                </a:solidFill>
                <a:latin typeface="Calibri" panose="020F0502020204030204"/>
              </a:rPr>
              <a:t>text_comment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 except of 2 categories of </a:t>
            </a:r>
            <a:r>
              <a:rPr lang="en-US" sz="2600" dirty="0" err="1">
                <a:solidFill>
                  <a:prstClr val="black"/>
                </a:solidFill>
                <a:latin typeface="Calibri" panose="020F0502020204030204"/>
              </a:rPr>
              <a:t>threat_level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 which are 5 &amp; 6. 5</a:t>
            </a:r>
            <a:r>
              <a:rPr lang="en-US" sz="2600" baseline="30000" dirty="0">
                <a:solidFill>
                  <a:prstClr val="black"/>
                </a:solidFill>
                <a:latin typeface="Calibri" panose="020F0502020204030204"/>
              </a:rPr>
              <a:t>th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 category is not present in b, j, &amp; q category of </a:t>
            </a:r>
            <a:r>
              <a:rPr lang="en-US" sz="2600" dirty="0" err="1">
                <a:solidFill>
                  <a:prstClr val="black"/>
                </a:solidFill>
                <a:latin typeface="Calibri" panose="020F0502020204030204"/>
              </a:rPr>
              <a:t>comment_text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 &amp; 6</a:t>
            </a:r>
            <a:r>
              <a:rPr lang="en-US" sz="2600" baseline="30000" dirty="0">
                <a:solidFill>
                  <a:prstClr val="black"/>
                </a:solidFill>
                <a:latin typeface="Calibri" panose="020F0502020204030204"/>
              </a:rPr>
              <a:t>th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 category is not present I, d, a, x, p, v, b, j, z &amp; q category of </a:t>
            </a:r>
            <a:r>
              <a:rPr lang="en-US" sz="2600" dirty="0" err="1">
                <a:solidFill>
                  <a:prstClr val="black"/>
                </a:solidFill>
                <a:latin typeface="Calibri" panose="020F0502020204030204"/>
              </a:rPr>
              <a:t>comment_text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7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9D8E-8E9E-48FC-9C44-BF48033CE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2263"/>
            <a:ext cx="9144000" cy="648392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accent1"/>
                </a:solidFill>
              </a:rPr>
              <a:t>Applying </a:t>
            </a:r>
            <a:r>
              <a:rPr lang="en-IN" sz="2800" b="1" u="sng" dirty="0" err="1">
                <a:solidFill>
                  <a:schemeClr val="accent1"/>
                </a:solidFill>
              </a:rPr>
              <a:t>GridSearchCV</a:t>
            </a:r>
            <a:endParaRPr lang="en-IN" sz="2800" b="1" u="sng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0D0FE-242B-4885-83FF-6B435180B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0159"/>
            <a:ext cx="9144000" cy="538664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 </a:t>
            </a:r>
            <a:r>
              <a:rPr lang="en-IN" dirty="0" err="1"/>
              <a:t>splitted</a:t>
            </a:r>
            <a:r>
              <a:rPr lang="en-IN" dirty="0"/>
              <a:t> train dataset using </a:t>
            </a:r>
            <a:r>
              <a:rPr lang="en-IN" dirty="0" err="1"/>
              <a:t>train_test_split</a:t>
            </a:r>
            <a:r>
              <a:rPr lang="en-IN" dirty="0"/>
              <a:t> to check various models performance on it before choosing the best model to apply it on test dataset.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 checked 5 models on train dataset which are (Logistic Regression Model, Decision Tree Classification Model, Random Forest Classification Model, Bagging Classification Model &amp; </a:t>
            </a:r>
            <a:r>
              <a:rPr lang="en-IN" dirty="0" err="1"/>
              <a:t>AdaBoosting</a:t>
            </a:r>
            <a:r>
              <a:rPr lang="en-IN" dirty="0"/>
              <a:t> Classification Model) for their performance to </a:t>
            </a:r>
            <a:r>
              <a:rPr lang="en-IN" dirty="0" err="1"/>
              <a:t>findout</a:t>
            </a:r>
            <a:r>
              <a:rPr lang="en-IN" dirty="0"/>
              <a:t> the best suited model.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Then one by one we applied </a:t>
            </a:r>
            <a:r>
              <a:rPr lang="en-IN" dirty="0" err="1"/>
              <a:t>GridSearchCV</a:t>
            </a:r>
            <a:r>
              <a:rPr lang="en-IN" dirty="0"/>
              <a:t> on each model to find best hyper parameter tuning while model is best.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After applying </a:t>
            </a:r>
            <a:r>
              <a:rPr lang="en-IN" dirty="0" err="1"/>
              <a:t>GridSearchCV</a:t>
            </a:r>
            <a:r>
              <a:rPr lang="en-IN" dirty="0"/>
              <a:t> on every model we conclude that every model is giving same train accuracy : 0.9230 &amp; test accuracy : 0.9207. So we randomly choose Decision Tree Classification Model with hyper parameter combination of (</a:t>
            </a:r>
            <a:r>
              <a:rPr lang="en-IN" dirty="0" err="1"/>
              <a:t>max_depth</a:t>
            </a:r>
            <a:r>
              <a:rPr lang="en-IN" dirty="0"/>
              <a:t> : 1, </a:t>
            </a:r>
            <a:r>
              <a:rPr lang="en-IN" dirty="0" err="1"/>
              <a:t>min_samples_leaf</a:t>
            </a:r>
            <a:r>
              <a:rPr lang="en-IN" dirty="0"/>
              <a:t> : 1, </a:t>
            </a:r>
            <a:r>
              <a:rPr lang="en-IN" dirty="0" err="1"/>
              <a:t>min_samples_split</a:t>
            </a:r>
            <a:r>
              <a:rPr lang="en-IN" dirty="0"/>
              <a:t> : 2)</a:t>
            </a:r>
          </a:p>
        </p:txBody>
      </p:sp>
    </p:spTree>
    <p:extLst>
      <p:ext uri="{BB962C8B-B14F-4D97-AF65-F5344CB8AC3E}">
        <p14:creationId xmlns:p14="http://schemas.microsoft.com/office/powerpoint/2010/main" val="386148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38CC-BBAC-463C-8235-29C3175DC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accent1"/>
                </a:solidFill>
              </a:rPr>
              <a:t>Applying Model on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DEF34-7EDE-49C1-B7DB-8317F3EEB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3"/>
            <a:ext cx="9144000" cy="447224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Chose Decision Tree Classification Model &amp; made it ready by tuning hyper parameter.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After this we prepared test dataset for prediction.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After tuning hyper parameter applied model on test dataset to make prediction.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After making prediction we made </a:t>
            </a:r>
            <a:r>
              <a:rPr lang="en-IN" dirty="0" err="1"/>
              <a:t>dataframe</a:t>
            </a:r>
            <a:r>
              <a:rPr lang="en-IN" dirty="0"/>
              <a:t> of prediction value &amp; concatenate it with test dataset.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 could not apply metrices as there was no target variable present in test dataset.</a:t>
            </a:r>
          </a:p>
        </p:txBody>
      </p:sp>
    </p:spTree>
    <p:extLst>
      <p:ext uri="{BB962C8B-B14F-4D97-AF65-F5344CB8AC3E}">
        <p14:creationId xmlns:p14="http://schemas.microsoft.com/office/powerpoint/2010/main" val="95398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BA7E-2AC7-423F-8A19-E722A229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5922"/>
          </a:xfrm>
        </p:spPr>
        <p:txBody>
          <a:bodyPr/>
          <a:lstStyle/>
          <a:p>
            <a:pPr algn="ctr"/>
            <a:r>
              <a:rPr kumimoji="0" lang="en-US" sz="8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THE 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49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Text Analysis Threat Level Prediction</vt:lpstr>
      <vt:lpstr>Steps taken before EDA was performed</vt:lpstr>
      <vt:lpstr>Exploratory Data Analysis</vt:lpstr>
      <vt:lpstr>1. id</vt:lpstr>
      <vt:lpstr>2. comment_text</vt:lpstr>
      <vt:lpstr>Applying GridSearchCV</vt:lpstr>
      <vt:lpstr>Applying Model on Dataset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Analysis Threat Level Prediction</dc:title>
  <dc:creator>Vivaswan Singh</dc:creator>
  <cp:lastModifiedBy>Vivaswan Singh</cp:lastModifiedBy>
  <cp:revision>1</cp:revision>
  <dcterms:created xsi:type="dcterms:W3CDTF">2022-04-10T17:00:37Z</dcterms:created>
  <dcterms:modified xsi:type="dcterms:W3CDTF">2022-04-10T17:00:41Z</dcterms:modified>
</cp:coreProperties>
</file>