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6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30B8-D05F-4297-AC14-E346F6527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B8790-CB67-4668-8AA5-A3A0C227E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64BA-B789-4B6F-91AD-91DFCC99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7B54-3563-436D-B5A2-1900A7C0B14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1CBCB-6A05-480F-98A5-4D4342D8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3A4B4-4087-45E2-B845-B4C9F8D6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042C-31F1-4A26-8CE7-26867DF6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85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FE99-3DB3-415D-841C-75F73DB0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9D3C7-0532-43CF-BD57-8E42BD305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57D13-32FA-4D2C-9407-50972C34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7B54-3563-436D-B5A2-1900A7C0B14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C005C-ACAA-40A2-8DA0-BC49B461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589CF-F2B2-4662-8093-F5AA0A11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042C-31F1-4A26-8CE7-26867DF6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0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8037A-8051-4B41-8E9B-419D088C3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5FFE1-875F-4BB8-976A-B6DB0DABE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BE4CB-C223-42F9-A5DF-6ECBC1E8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7B54-3563-436D-B5A2-1900A7C0B14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D3005-D6C0-4992-B5B5-35F141DE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6E5C6-0111-4864-A58D-0A3CC4DD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042C-31F1-4A26-8CE7-26867DF6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74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71CD-CF9A-4A93-B90F-0B6E29AA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39E4-8B5E-425B-9FA6-B69CB7D02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D6A6-39FA-4195-AC15-4BC88C63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7B54-3563-436D-B5A2-1900A7C0B14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5011B-A0E3-4EB5-B368-42C10D2A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F3D6F-02DC-4948-9452-85F507A1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042C-31F1-4A26-8CE7-26867DF6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12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5847-E710-4307-84EC-E259427C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3216D-0765-4479-8A0C-EF94C4FD2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0AA7B-498F-4FBB-B021-ED0A0A4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7B54-3563-436D-B5A2-1900A7C0B14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CEE5-646A-48AD-A2C1-A99F85E1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78166-A79C-44F0-8B46-B6B74B36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042C-31F1-4A26-8CE7-26867DF6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95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9983-88CE-4A67-8409-6E8AD298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CAAC-F8B0-4C79-A9D3-98BEA5DB7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C313D-7E09-4717-A6DD-BAF4744A7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E6895-AEEC-43FA-8F7E-74A726BB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7B54-3563-436D-B5A2-1900A7C0B14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A19DF-4D6D-4251-9E39-00E61F8A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39E1E-2767-467A-9343-787630F7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042C-31F1-4A26-8CE7-26867DF6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46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E027-3CC3-4526-9D3A-5761B5E0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DCA7A-B964-479C-9D2E-E67798283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2A4A6-AE2E-4A9C-8B2F-EEEB1F6B1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2E5EA-D1F5-4371-BC00-5ACED189D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0D39D-CDAA-4F8B-9B5E-7C0020B98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60456-E2E9-4526-8BF9-D0A15703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7B54-3563-436D-B5A2-1900A7C0B14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374AF-8A8E-41DD-9936-7293E056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F71A4-109B-4813-B253-FE466D8F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042C-31F1-4A26-8CE7-26867DF6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78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AEEB-A7ED-43B0-BD28-7A333C7D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A68EC-C2BE-4A23-9DF4-5C2122F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7B54-3563-436D-B5A2-1900A7C0B14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B8CD6-811F-4D5C-A8D9-775B09CA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5DD15-B774-4FD4-AC80-73A9240E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042C-31F1-4A26-8CE7-26867DF6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78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FC55A-9672-4E48-994D-F4D2B9F0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7B54-3563-436D-B5A2-1900A7C0B14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D1086-3BE1-4F1D-AB0F-98862179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086C6-2282-4748-AF99-831A01DC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042C-31F1-4A26-8CE7-26867DF6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55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DDD3-5471-4184-869C-3AD489BD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2DE9-B64F-4B51-BF95-DB774C05F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7D337-86A2-489D-A7D4-FD33A5FF8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AC358-6B39-44E7-8900-13DEC63B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7B54-3563-436D-B5A2-1900A7C0B14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65420-E8C1-46DC-9EE6-6803ECD4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81B78-A714-45D8-908F-9A84D0D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042C-31F1-4A26-8CE7-26867DF6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14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3566-F3C9-4F46-8FF0-4FC09933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8789E-D7B6-46FC-9244-82DD49D89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730D7-D4B4-4E74-9817-693CF37E0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4472D-7AE8-4461-91BC-13301B9C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7B54-3563-436D-B5A2-1900A7C0B14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035B7-23C9-4E21-8D63-67910146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2F00A-BD71-40F7-B851-E9643412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042C-31F1-4A26-8CE7-26867DF6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39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6E963-5B94-4F00-963D-DDAD6177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F4242-31FA-47EB-BB73-96DDC2399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942D-EE4D-44A0-A5FD-79C52064E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47B54-3563-436D-B5A2-1900A7C0B14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D6EFC-ECFA-455B-826D-E697C1F9E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8CC9A-AEA9-4458-8204-0D11F532A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A042C-31F1-4A26-8CE7-26867DF6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8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3626-6EB7-4B3E-B282-C5915325F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599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rgbClr val="FF0000"/>
                </a:solidFill>
              </a:rPr>
              <a:t>Used Cars Price </a:t>
            </a:r>
            <a:r>
              <a:rPr lang="en-IN" sz="3600" b="1" u="sng" dirty="0" err="1">
                <a:solidFill>
                  <a:srgbClr val="FF0000"/>
                </a:solidFill>
              </a:rPr>
              <a:t>Webscraping</a:t>
            </a:r>
            <a:r>
              <a:rPr lang="en-IN" sz="3600" b="1" u="sng" dirty="0">
                <a:solidFill>
                  <a:srgbClr val="FF0000"/>
                </a:solidFill>
              </a:rPr>
              <a:t> &amp;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4ECCF-A518-4836-804B-64C72CAF7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9365"/>
            <a:ext cx="9144000" cy="2048435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In this task we need to create dataset of used cars price using </a:t>
            </a:r>
            <a:r>
              <a:rPr lang="en-IN" b="1" dirty="0" err="1">
                <a:solidFill>
                  <a:schemeClr val="accent2"/>
                </a:solidFill>
              </a:rPr>
              <a:t>webscraping</a:t>
            </a:r>
            <a:r>
              <a:rPr lang="en-IN" b="1" dirty="0">
                <a:solidFill>
                  <a:schemeClr val="accent2"/>
                </a:solidFill>
              </a:rPr>
              <a:t> &amp; then we need to perform EDA &amp; model building to observe which factor is affecting the prices of used cars &amp; how much that factor is affecting the price.</a:t>
            </a:r>
          </a:p>
        </p:txBody>
      </p:sp>
    </p:spTree>
    <p:extLst>
      <p:ext uri="{BB962C8B-B14F-4D97-AF65-F5344CB8AC3E}">
        <p14:creationId xmlns:p14="http://schemas.microsoft.com/office/powerpoint/2010/main" val="427954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01C8-3F9E-4B89-A527-7AA4BE5B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06824"/>
          </a:xfrm>
        </p:spPr>
        <p:txBody>
          <a:bodyPr>
            <a:normAutofit/>
          </a:bodyPr>
          <a:lstStyle/>
          <a:p>
            <a:r>
              <a:rPr lang="en-IN" sz="2800" b="1" dirty="0"/>
              <a:t>7. Location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56CD27-6813-477A-B999-E0E65D263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1"/>
            <a:ext cx="6721941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80BA0-AE32-44CF-8E7E-47E90AF30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64024"/>
            <a:ext cx="3932237" cy="4604964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Filled null values randomly to avoid data bias.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cars available for sale are from location name starting with P &amp; least cars available for sale are from location name starting with H.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45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4507-7A10-439F-A654-90EDA1386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6166"/>
            <a:ext cx="9144000" cy="842682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accent1"/>
                </a:solidFill>
              </a:rPr>
              <a:t>Plotting Heatmap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5408E-7549-4DD9-A35D-6443B4CAB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0212"/>
            <a:ext cx="9144000" cy="378758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Plotted Heatmap to check correlation of every column with target column.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 concluded that target column has high positive correlation with following ( Model, Year &amp; Fuel) columns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After observing all the columns we decided to drop Brand column to lower the multi-collinearity.</a:t>
            </a:r>
          </a:p>
        </p:txBody>
      </p:sp>
    </p:spTree>
    <p:extLst>
      <p:ext uri="{BB962C8B-B14F-4D97-AF65-F5344CB8AC3E}">
        <p14:creationId xmlns:p14="http://schemas.microsoft.com/office/powerpoint/2010/main" val="106009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198F-F9FE-4897-996D-4AB20EB6E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6825"/>
            <a:ext cx="9144000" cy="793376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accent1"/>
                </a:solidFill>
              </a:rPr>
              <a:t>Splitting &amp; scaling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CBDFF-6320-42FB-81AA-64B1A0448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4305"/>
            <a:ext cx="9144000" cy="409686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Splitted</a:t>
            </a:r>
            <a:r>
              <a:rPr lang="en-IN" dirty="0"/>
              <a:t> the original dataset into X &amp; y in which y contains target column &amp; X contains other columns.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Then we </a:t>
            </a:r>
            <a:r>
              <a:rPr lang="en-IN" dirty="0" err="1"/>
              <a:t>splitted</a:t>
            </a:r>
            <a:r>
              <a:rPr lang="en-IN" dirty="0"/>
              <a:t> the X &amp; y data into training set &amp; testing 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Then we scaled both </a:t>
            </a:r>
            <a:r>
              <a:rPr lang="en-IN" dirty="0" err="1"/>
              <a:t>X_train</a:t>
            </a:r>
            <a:r>
              <a:rPr lang="en-IN" dirty="0"/>
              <a:t> &amp; </a:t>
            </a:r>
            <a:r>
              <a:rPr lang="en-IN" dirty="0" err="1"/>
              <a:t>X_test</a:t>
            </a:r>
            <a:r>
              <a:rPr lang="en-IN" dirty="0"/>
              <a:t> set using Standard scalar to remove </a:t>
            </a:r>
            <a:r>
              <a:rPr lang="en-IN" dirty="0" err="1"/>
              <a:t>outliiers</a:t>
            </a:r>
            <a:r>
              <a:rPr lang="en-IN" dirty="0"/>
              <a:t> if present in dataset.</a:t>
            </a:r>
          </a:p>
        </p:txBody>
      </p:sp>
    </p:spTree>
    <p:extLst>
      <p:ext uri="{BB962C8B-B14F-4D97-AF65-F5344CB8AC3E}">
        <p14:creationId xmlns:p14="http://schemas.microsoft.com/office/powerpoint/2010/main" val="409465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B26A-39A3-4909-A25F-0025B56AC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860612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accent1"/>
                </a:solidFill>
              </a:rPr>
              <a:t>Applying </a:t>
            </a:r>
            <a:r>
              <a:rPr lang="en-IN" sz="2800" b="1" u="sng" dirty="0" err="1">
                <a:solidFill>
                  <a:schemeClr val="accent1"/>
                </a:solidFill>
              </a:rPr>
              <a:t>GridSearchCV</a:t>
            </a:r>
            <a:endParaRPr lang="en-IN" sz="2800" b="1" u="sng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9B65C-DC8D-4385-BA83-D2C129664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5365"/>
            <a:ext cx="9144000" cy="42672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 chose 4 regression models (Linear Regression Model, Decision Tree Regression Model, Random Forest Regression Model &amp; Bagging Regression Model) to check performance of them on the dataset to find out the best suited model for the dataset.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Then one by one we applied </a:t>
            </a:r>
            <a:r>
              <a:rPr lang="en-IN" dirty="0" err="1"/>
              <a:t>GridSearchCV</a:t>
            </a:r>
            <a:r>
              <a:rPr lang="en-IN" dirty="0"/>
              <a:t> on each model to find best hyper parameter tuning while model is working on the dataset.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After applying </a:t>
            </a:r>
            <a:r>
              <a:rPr lang="en-IN" dirty="0" err="1"/>
              <a:t>GridSearchCV</a:t>
            </a:r>
            <a:r>
              <a:rPr lang="en-IN" dirty="0"/>
              <a:t> on every model we concluded that out of all models Random Forest Regression Model is giving the best test r2_score for dataset which is 0.3414 with hyper parameter combination (</a:t>
            </a:r>
            <a:r>
              <a:rPr lang="en-IN" dirty="0" err="1"/>
              <a:t>max_depth</a:t>
            </a:r>
            <a:r>
              <a:rPr lang="en-IN" dirty="0"/>
              <a:t> : 5, </a:t>
            </a:r>
            <a:r>
              <a:rPr lang="en-IN" dirty="0" err="1"/>
              <a:t>min_samples_leaf</a:t>
            </a:r>
            <a:r>
              <a:rPr lang="en-IN" dirty="0"/>
              <a:t> : 1, </a:t>
            </a:r>
            <a:r>
              <a:rPr lang="en-IN" dirty="0" err="1"/>
              <a:t>min_samples_split</a:t>
            </a:r>
            <a:r>
              <a:rPr lang="en-IN" dirty="0"/>
              <a:t> : 5)</a:t>
            </a:r>
          </a:p>
        </p:txBody>
      </p:sp>
    </p:spTree>
    <p:extLst>
      <p:ext uri="{BB962C8B-B14F-4D97-AF65-F5344CB8AC3E}">
        <p14:creationId xmlns:p14="http://schemas.microsoft.com/office/powerpoint/2010/main" val="269173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7DFB-490C-446E-8C53-44CCCAB1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0263"/>
            <a:ext cx="9144000" cy="938584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accent1"/>
                </a:solidFill>
              </a:rPr>
              <a:t>Applying Model on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91DF8-282B-4615-9DA6-6C14B190B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34353"/>
            <a:ext cx="9144000" cy="505338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Chose Random Forest Regression Model &amp; made it ready by tuning hyper parameter.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After tuning hyper parameter applied model on dataset to make prediction.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After making prediction we made the </a:t>
            </a:r>
            <a:r>
              <a:rPr lang="en-IN" dirty="0" err="1"/>
              <a:t>dataframe</a:t>
            </a:r>
            <a:r>
              <a:rPr lang="en-IN" dirty="0"/>
              <a:t> showing predicted values &amp; actual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Then we applied various metrices on model to check its performance which were r2_score, mean squared error score, mean absolute error score.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After looking the scores of every metrices we concluded that model is performing quite okay on dataset.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After making the conclusion we saved the model using pickle library.</a:t>
            </a:r>
          </a:p>
        </p:txBody>
      </p:sp>
    </p:spTree>
    <p:extLst>
      <p:ext uri="{BB962C8B-B14F-4D97-AF65-F5344CB8AC3E}">
        <p14:creationId xmlns:p14="http://schemas.microsoft.com/office/powerpoint/2010/main" val="2037805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5A9B-0F8B-4C33-9D90-5C650D5D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4663"/>
          </a:xfrm>
        </p:spPr>
        <p:txBody>
          <a:bodyPr>
            <a:normAutofit/>
          </a:bodyPr>
          <a:lstStyle/>
          <a:p>
            <a:pPr algn="ctr"/>
            <a:r>
              <a:rPr lang="en-IN" sz="8800" b="1" u="sng">
                <a:solidFill>
                  <a:srgbClr val="FF0000"/>
                </a:solidFill>
              </a:rPr>
              <a:t>THE END</a:t>
            </a:r>
            <a:endParaRPr lang="en-IN" sz="8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23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3301-3865-42FE-873C-5BB18E7A5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847" y="537883"/>
            <a:ext cx="10004611" cy="717176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accent1"/>
                </a:solidFill>
              </a:rPr>
              <a:t>Steps taken before EDA was performed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EEADD-497B-4870-980D-C668F29C1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847" y="1416423"/>
            <a:ext cx="10004612" cy="514574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Created the dataset using </a:t>
            </a:r>
            <a:r>
              <a:rPr lang="en-IN" dirty="0" err="1"/>
              <a:t>webscraping</a:t>
            </a:r>
            <a:r>
              <a:rPr lang="en-IN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Imported necessary libraries for task to be completed.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Loaded dataset on </a:t>
            </a:r>
            <a:r>
              <a:rPr lang="en-IN" dirty="0" err="1"/>
              <a:t>jupyter</a:t>
            </a:r>
            <a:r>
              <a:rPr lang="en-IN" dirty="0"/>
              <a:t> notebook using pandas library.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Cleaned the target variable &amp; make it refined to make prediction 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Checked the dimensions of the dataset which was showing that dataset contains 5047 rows &amp; 8 columns.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Checked description of dataset which gives information of mean, min value, max value, etc of every column in dataset which contains continuous data in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Checked the presence of null values in the </a:t>
            </a:r>
            <a:r>
              <a:rPr lang="en-IN" dirty="0" err="1"/>
              <a:t>datset</a:t>
            </a:r>
            <a:r>
              <a:rPr lang="en-IN" dirty="0"/>
              <a:t> &amp; null values were present in it.</a:t>
            </a:r>
          </a:p>
        </p:txBody>
      </p:sp>
    </p:spTree>
    <p:extLst>
      <p:ext uri="{BB962C8B-B14F-4D97-AF65-F5344CB8AC3E}">
        <p14:creationId xmlns:p14="http://schemas.microsoft.com/office/powerpoint/2010/main" val="89475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747-3879-4477-87AE-FC0FCA7B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>
                <a:solidFill>
                  <a:srgbClr val="FF0000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35405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2F2A-2110-4D32-8583-9EC7A892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4" y="295836"/>
            <a:ext cx="4556872" cy="693176"/>
          </a:xfrm>
        </p:spPr>
        <p:txBody>
          <a:bodyPr>
            <a:normAutofit/>
          </a:bodyPr>
          <a:lstStyle/>
          <a:p>
            <a:r>
              <a:rPr lang="en-IN" sz="2800" b="1" dirty="0"/>
              <a:t>1. Brand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E20FC2-D18F-4CE6-B3DB-5D114ACCA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25" y="609600"/>
            <a:ext cx="6902822" cy="59525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7979E-01DF-4CAE-87A5-DCF72D174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5154" y="1165411"/>
            <a:ext cx="4556872" cy="539675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Checked unique values of the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Filled null values randomly to avoid data bias.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cars available for sale is of Brand name starting with M &amp; least sale of used car is from Brand name starting with E. </a:t>
            </a:r>
          </a:p>
        </p:txBody>
      </p:sp>
    </p:spTree>
    <p:extLst>
      <p:ext uri="{BB962C8B-B14F-4D97-AF65-F5344CB8AC3E}">
        <p14:creationId xmlns:p14="http://schemas.microsoft.com/office/powerpoint/2010/main" val="266168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08CF-FAC0-45F9-8C0C-71667C6C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53" y="457200"/>
            <a:ext cx="4563033" cy="609600"/>
          </a:xfrm>
        </p:spPr>
        <p:txBody>
          <a:bodyPr>
            <a:normAutofit/>
          </a:bodyPr>
          <a:lstStyle/>
          <a:p>
            <a:r>
              <a:rPr lang="en-IN" sz="2800" b="1" dirty="0"/>
              <a:t>2.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684C32-725D-46D5-8569-8666AE00B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690282"/>
            <a:ext cx="6739871" cy="56119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10D68-53C1-427F-AFF0-F8BC34B78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7554" y="1174375"/>
            <a:ext cx="4563034" cy="512781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Filled null values randomly to avoid data bias.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cars available for sale is of Model name starting with A &amp; least cars available for sale is of Model name starting with H. Also the highest price for a car is of model name starting with S. </a:t>
            </a:r>
          </a:p>
        </p:txBody>
      </p:sp>
    </p:spTree>
    <p:extLst>
      <p:ext uri="{BB962C8B-B14F-4D97-AF65-F5344CB8AC3E}">
        <p14:creationId xmlns:p14="http://schemas.microsoft.com/office/powerpoint/2010/main" val="426216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B16A-EA53-44CF-8700-7ED1977C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0" y="457200"/>
            <a:ext cx="4571998" cy="600635"/>
          </a:xfrm>
        </p:spPr>
        <p:txBody>
          <a:bodyPr>
            <a:normAutofit/>
          </a:bodyPr>
          <a:lstStyle/>
          <a:p>
            <a:r>
              <a:rPr lang="en-IN" sz="2800" b="1" dirty="0"/>
              <a:t>3. Year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FF31F8-2EE9-4316-86CC-F4FFE2AB7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0"/>
            <a:ext cx="6793659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7046F-7004-4AF3-928C-A470114AE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2729" y="1057835"/>
            <a:ext cx="4571999" cy="5271247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Filled null values randomly to avoid data bias.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cars available for sale are manufactured in year 2017 &amp; cars available for sale that were manufactured before year 2000 are very few &amp; highest price for the car for sale is from year 2017.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06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ED16-F6BB-4486-B23D-10AC4816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6" y="457200"/>
            <a:ext cx="4341719" cy="654424"/>
          </a:xfrm>
        </p:spPr>
        <p:txBody>
          <a:bodyPr>
            <a:normAutofit/>
          </a:bodyPr>
          <a:lstStyle/>
          <a:p>
            <a:r>
              <a:rPr lang="en-IN" sz="2800" b="1" dirty="0"/>
              <a:t>4. Fuel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8B52C9-76F5-403E-B088-A1A972948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1"/>
            <a:ext cx="6712977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C4C06-28D4-4810-B2BB-1201DDD39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0306" y="1246094"/>
            <a:ext cx="4341719" cy="5154706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Filled null values randomly to avoid data bias.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cars for sale use petrol as fuel &amp; least cars available for sale use petrol + LPG as fuel. Also the highest price for a car available for sale use diesel as fuel.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79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8462-EB3A-4435-A76C-A7C68AC5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90282"/>
          </a:xfrm>
        </p:spPr>
        <p:txBody>
          <a:bodyPr>
            <a:normAutofit/>
          </a:bodyPr>
          <a:lstStyle/>
          <a:p>
            <a:r>
              <a:rPr lang="en-IN" sz="2800" b="1" dirty="0"/>
              <a:t>5. Driven </a:t>
            </a:r>
            <a:r>
              <a:rPr lang="en-IN" sz="2800" b="1" dirty="0" err="1"/>
              <a:t>Kilometers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CE4923-57C9-40DD-97B9-B29B83F7C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59" y="457200"/>
            <a:ext cx="6857999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345D3-2096-4693-877F-820B3E412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19200"/>
            <a:ext cx="3932237" cy="4649788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Filled null values randomly to avoid data bias.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data is positively skewed with having highest density at around 0.05 &amp; most cars available for sale are concentrated with in range from 0.0 to 0.2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98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BB67-05A5-4108-ADE9-F8632BA4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99247"/>
          </a:xfrm>
        </p:spPr>
        <p:txBody>
          <a:bodyPr>
            <a:normAutofit/>
          </a:bodyPr>
          <a:lstStyle/>
          <a:p>
            <a:r>
              <a:rPr lang="en-IN" sz="2800" b="1" dirty="0"/>
              <a:t>6. Owner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08F635-CC6F-42E4-BA85-9D830D44A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1"/>
            <a:ext cx="6730906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7B079-F6A2-4C8D-9806-1C86906E8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64024"/>
            <a:ext cx="3932237" cy="4604964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Filled null values randomly to avoid data bias.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cars available for sale have 1</a:t>
            </a:r>
            <a:r>
              <a:rPr lang="en-IN" sz="2400" baseline="30000" dirty="0">
                <a:solidFill>
                  <a:prstClr val="black"/>
                </a:solidFill>
                <a:latin typeface="Calibri" panose="020F0502020204030204"/>
              </a:rPr>
              <a:t>st</a:t>
            </a:r>
            <a:r>
              <a:rPr lang="en-IN" sz="2400" dirty="0">
                <a:solidFill>
                  <a:prstClr val="black"/>
                </a:solidFill>
                <a:latin typeface="Calibri" panose="020F0502020204030204"/>
              </a:rPr>
              <a:t> owner &amp; least cars available for sale have 4</a:t>
            </a:r>
            <a:r>
              <a:rPr lang="en-IN" sz="2400" baseline="30000" dirty="0">
                <a:solidFill>
                  <a:prstClr val="black"/>
                </a:solidFill>
                <a:latin typeface="Calibri" panose="020F0502020204030204"/>
              </a:rPr>
              <a:t>th</a:t>
            </a:r>
            <a:r>
              <a:rPr lang="en-IN" sz="2400" dirty="0">
                <a:solidFill>
                  <a:prstClr val="black"/>
                </a:solidFill>
                <a:latin typeface="Calibri" panose="020F0502020204030204"/>
              </a:rPr>
              <a:t> owner.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29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Used Cars Price Webscraping &amp; Prediction</vt:lpstr>
      <vt:lpstr>Steps taken before EDA was performed</vt:lpstr>
      <vt:lpstr>Exploratory Data Analysis</vt:lpstr>
      <vt:lpstr>1. Brand</vt:lpstr>
      <vt:lpstr>2. Model</vt:lpstr>
      <vt:lpstr>3. Year</vt:lpstr>
      <vt:lpstr>4. Fuel</vt:lpstr>
      <vt:lpstr>5. Driven Kilometers</vt:lpstr>
      <vt:lpstr>6. Owner</vt:lpstr>
      <vt:lpstr>7. Location</vt:lpstr>
      <vt:lpstr>Plotting Heatmap</vt:lpstr>
      <vt:lpstr>Splitting &amp; scaling data</vt:lpstr>
      <vt:lpstr>Applying GridSearchCV</vt:lpstr>
      <vt:lpstr>Applying Model on dataset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Cars Price Webscraping &amp; Prediction</dc:title>
  <dc:creator>Vivaswan Singh</dc:creator>
  <cp:lastModifiedBy>Vivaswan Singh</cp:lastModifiedBy>
  <cp:revision>1</cp:revision>
  <dcterms:created xsi:type="dcterms:W3CDTF">2022-02-21T11:33:00Z</dcterms:created>
  <dcterms:modified xsi:type="dcterms:W3CDTF">2022-02-21T11:33:07Z</dcterms:modified>
</cp:coreProperties>
</file>