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82AA-55FF-43F7-8F37-7AFABBE152C4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D123-2740-4131-8594-C284E7C58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47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82AA-55FF-43F7-8F37-7AFABBE152C4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D123-2740-4131-8594-C284E7C58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78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82AA-55FF-43F7-8F37-7AFABBE152C4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D123-2740-4131-8594-C284E7C58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548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82AA-55FF-43F7-8F37-7AFABBE152C4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D123-2740-4131-8594-C284E7C585F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718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82AA-55FF-43F7-8F37-7AFABBE152C4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D123-2740-4131-8594-C284E7C58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468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82AA-55FF-43F7-8F37-7AFABBE152C4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D123-2740-4131-8594-C284E7C58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291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82AA-55FF-43F7-8F37-7AFABBE152C4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D123-2740-4131-8594-C284E7C58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353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82AA-55FF-43F7-8F37-7AFABBE152C4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D123-2740-4131-8594-C284E7C58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305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82AA-55FF-43F7-8F37-7AFABBE152C4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D123-2740-4131-8594-C284E7C58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1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82AA-55FF-43F7-8F37-7AFABBE152C4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D123-2740-4131-8594-C284E7C58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95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82AA-55FF-43F7-8F37-7AFABBE152C4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D123-2740-4131-8594-C284E7C58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61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82AA-55FF-43F7-8F37-7AFABBE152C4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D123-2740-4131-8594-C284E7C58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19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82AA-55FF-43F7-8F37-7AFABBE152C4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D123-2740-4131-8594-C284E7C58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26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82AA-55FF-43F7-8F37-7AFABBE152C4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D123-2740-4131-8594-C284E7C58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46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82AA-55FF-43F7-8F37-7AFABBE152C4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D123-2740-4131-8594-C284E7C58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27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82AA-55FF-43F7-8F37-7AFABBE152C4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D123-2740-4131-8594-C284E7C58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79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82AA-55FF-43F7-8F37-7AFABBE152C4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D123-2740-4131-8594-C284E7C58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8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5FD82AA-55FF-43F7-8F37-7AFABBE152C4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ED123-2740-4131-8594-C284E7C58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143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B73B3E-5445-05E3-7DAA-E0396E7B87C8}"/>
              </a:ext>
            </a:extLst>
          </p:cNvPr>
          <p:cNvSpPr txBox="1"/>
          <p:nvPr/>
        </p:nvSpPr>
        <p:spPr>
          <a:xfrm>
            <a:off x="531816" y="963562"/>
            <a:ext cx="10148932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Superstore Sales Data Visualization and Business Report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Ashutosh Kumar Singh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Analyst Intern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Period: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2019-2020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Task: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Elevate Labs, Bangalore</a:t>
            </a:r>
          </a:p>
        </p:txBody>
      </p:sp>
    </p:spTree>
    <p:extLst>
      <p:ext uri="{BB962C8B-B14F-4D97-AF65-F5344CB8AC3E}">
        <p14:creationId xmlns:p14="http://schemas.microsoft.com/office/powerpoint/2010/main" val="2585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AF1148-30CA-1419-79EF-D0FAEE0BFB34}"/>
              </a:ext>
            </a:extLst>
          </p:cNvPr>
          <p:cNvSpPr txBox="1"/>
          <p:nvPr/>
        </p:nvSpPr>
        <p:spPr>
          <a:xfrm>
            <a:off x="1170038" y="452284"/>
            <a:ext cx="765933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Summary - Key Metrics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Performance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$2M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Profit: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$175K (8.75% margin)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 Sold: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22K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Shipping Time: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days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Performance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Region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- 33.37% (Highest performer)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- 28.76%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- 21.76%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- 16.1% (Growth opportunity)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2 regions (West + East) contribute 62% of total sales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824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6A1376-6236-BF8C-C67F-D7A773B1F5E3}"/>
              </a:ext>
            </a:extLst>
          </p:cNvPr>
          <p:cNvSpPr txBox="1"/>
          <p:nvPr/>
        </p:nvSpPr>
        <p:spPr>
          <a:xfrm>
            <a:off x="1514169" y="698090"/>
            <a:ext cx="671543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&amp; Shipping Analysis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Mode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 (Cash on Delivery)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- 42.61%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- 35.39%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- 22%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Shipping Mode Performance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Class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$0.33M (Highest)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Class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$0.11M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Class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$0.08M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$0.03M (Premium service)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29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A6008B-E1A6-7ECD-AB12-9AE0811412ED}"/>
              </a:ext>
            </a:extLst>
          </p:cNvPr>
          <p:cNvSpPr txBox="1"/>
          <p:nvPr/>
        </p:nvSpPr>
        <p:spPr>
          <a:xfrm>
            <a:off x="1504335" y="151179"/>
            <a:ext cx="6146811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Segment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Segments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- 75K+ (Largest segment)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- 52K+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Office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- 30.6K+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 Supplies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$0.64M (Top category)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$0.47M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Furniture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$0.45M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Performance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Performing Sub-Categories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$0.20M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$0.18M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$0.17M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and office furniture items drive the majority of sales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630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D4BA08-DBA5-191A-EEC6-25B75182D8D8}"/>
              </a:ext>
            </a:extLst>
          </p:cNvPr>
          <p:cNvSpPr txBox="1"/>
          <p:nvPr/>
        </p:nvSpPr>
        <p:spPr>
          <a:xfrm>
            <a:off x="1592826" y="540773"/>
            <a:ext cx="6821098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Analysis - Sales Trends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Order Date (2019-2020)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Period: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October 2020 ($11.8K)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Peaks: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January 2021 ($10.6K), September 2020 ($9.7K)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Performance: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Maintained 6K-8K range throughout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year-end performance in Q4 2020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Steady growth pattern with seasonal variations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 Performance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States by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(Highest revenue state)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Washington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Virginia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Tennessee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Wisconsin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 Performers: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Wyoming, West Virginia, South Dakota - require market development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08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56C571-A23D-94EE-26A3-1CE9298B1CE9}"/>
              </a:ext>
            </a:extLst>
          </p:cNvPr>
          <p:cNvSpPr txBox="1"/>
          <p:nvPr/>
        </p:nvSpPr>
        <p:spPr>
          <a:xfrm>
            <a:off x="1759973" y="25360"/>
            <a:ext cx="8249264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&amp; Sales Trends by Month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 vs 2020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showed consistent upward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Profit Months: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March, September, November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seasonality pattern with Q4 strength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Year-over-Year Growth: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outperformed 2019 in most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 growth trajectory observed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&amp; Findings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West &amp; East regional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Diversified payment options (COD leading)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segment dominance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 Supplies category leadership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⚠️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 for Improvement: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 region underperforming (16.1%)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Day shipping underutilized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 concentration risk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0859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A25682-6283-2456-8C11-FD6C012C8011}"/>
              </a:ext>
            </a:extLst>
          </p:cNvPr>
          <p:cNvSpPr txBox="1"/>
          <p:nvPr/>
        </p:nvSpPr>
        <p:spPr>
          <a:xfrm>
            <a:off x="1740310" y="412955"/>
            <a:ext cx="871138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Recommendations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Short-term Actions: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South Region: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Targeted marketing campaigns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Same Day Shipping: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Premium service awareness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 Card Payments: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Incentivize digital transactions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Strategy: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high-margin products (Phones, Chairs)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Strengthen presence in underperforming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Q4 seasonal trends for inventory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Corporate &amp; Home Office segment engagement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Business Health: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Strong and growing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$2M with healthy profit margins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Base: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Well-distributed across segments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Efficiency: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4-day average delivery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regional growth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shipping and payment mix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high-value product categories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566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518</Words>
  <Application>Microsoft Office PowerPoint</Application>
  <PresentationFormat>Widescreen</PresentationFormat>
  <Paragraphs>124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Ashutosh Kumar Singh</dc:creator>
  <cp:lastModifiedBy>Ashutosh Kumar Singh</cp:lastModifiedBy>
  <cp:revision>1</cp:revision>
  <dcterms:created xsi:type="dcterms:W3CDTF">2025-10-24T05:42:29Z</dcterms:created>
  <dcterms:modified xsi:type="dcterms:W3CDTF">2025-10-24T06:01:26Z</dcterms:modified>
</cp:coreProperties>
</file>