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88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" name="Google Shape;3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1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10" name="Google Shape;310;p11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p11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323" name="Google Shape;323;p11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11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60" name="Google Shape;60;p3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3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66" name="Google Shape;66;p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3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79" name="Google Shape;79;p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" name="Google Shape;82;p3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83" name="Google Shape;83;p3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3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4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98" name="Google Shape;98;p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108" name="Google Shape;108;p4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p4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5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120" name="Google Shape;120;p5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5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124" name="Google Shape;124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" name="Google Shape;136;p5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137" name="Google Shape;137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5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6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150" name="Google Shape;150;p6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160" name="Google Shape;160;p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181" name="Google Shape;181;p6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6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6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6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6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202" name="Google Shape;202;p7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15" name="Google Shape;215;p7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236" name="Google Shape;236;p7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8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45" name="Google Shape;245;p8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0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268" name="Google Shape;268;p10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10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278" name="Google Shape;278;p10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0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10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299" name="Google Shape;299;p10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0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0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1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 dirty="0"/>
              <a:t>Topic 			: </a:t>
            </a:r>
            <a:r>
              <a:rPr lang="en-US" sz="1600" b="0" dirty="0">
                <a:latin typeface="Arial"/>
                <a:ea typeface="Arial"/>
                <a:cs typeface="Arial"/>
                <a:sym typeface="Arial"/>
              </a:rPr>
              <a:t>Agent-less Windows System Vulnerability and Network Scanner.</a:t>
            </a:r>
            <a:endParaRPr sz="1600" b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 dirty="0"/>
              <a:t>Domain		: </a:t>
            </a:r>
            <a:r>
              <a:rPr lang="en-US" sz="1600" b="0" dirty="0">
                <a:latin typeface="Poppins"/>
                <a:ea typeface="Poppins"/>
                <a:cs typeface="Poppins"/>
                <a:sym typeface="Poppins"/>
              </a:rPr>
              <a:t>Cyber Security</a:t>
            </a:r>
            <a:br>
              <a:rPr lang="en-US" sz="2000" dirty="0"/>
            </a:br>
            <a:r>
              <a:rPr lang="en-US" sz="2000" dirty="0"/>
              <a:t>Team ID		:</a:t>
            </a:r>
            <a:r>
              <a:rPr lang="en-US" sz="2000" b="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00" b="0" dirty="0">
                <a:latin typeface="Poppins"/>
                <a:ea typeface="Poppins"/>
                <a:cs typeface="Poppins"/>
                <a:sym typeface="Poppins"/>
              </a:rPr>
              <a:t>T234</a:t>
            </a:r>
            <a:br>
              <a:rPr lang="en-US" sz="2000" dirty="0"/>
            </a:br>
            <a:r>
              <a:rPr lang="en-US" sz="2000" dirty="0"/>
              <a:t>Team name		: </a:t>
            </a:r>
            <a:r>
              <a:rPr lang="en-US" sz="1600" b="0" dirty="0" err="1">
                <a:latin typeface="Poppins"/>
                <a:ea typeface="Poppins"/>
                <a:cs typeface="Poppins"/>
                <a:sym typeface="Poppins"/>
              </a:rPr>
              <a:t>ThreatX</a:t>
            </a:r>
            <a:endParaRPr sz="1600" b="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000" dirty="0"/>
              <a:t>Team members: </a:t>
            </a:r>
            <a:r>
              <a:rPr lang="en-US" sz="1400" b="0" dirty="0" err="1">
                <a:latin typeface="Poppins"/>
                <a:ea typeface="Poppins"/>
                <a:cs typeface="Poppins"/>
                <a:sym typeface="Poppins"/>
              </a:rPr>
              <a:t>PreethiDavupati</a:t>
            </a: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(2303A52378)</a:t>
            </a:r>
            <a:br>
              <a:rPr lang="en-US" sz="1400" b="0" dirty="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                                             </a:t>
            </a:r>
            <a:r>
              <a:rPr lang="en-US" sz="1400" b="0" dirty="0" err="1">
                <a:latin typeface="Poppins"/>
                <a:ea typeface="Poppins"/>
                <a:cs typeface="Poppins"/>
                <a:sym typeface="Poppins"/>
              </a:rPr>
              <a:t>TejaswiKondapaka</a:t>
            </a: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(2303A52406) </a:t>
            </a:r>
            <a:r>
              <a:rPr lang="en-US" sz="1400" dirty="0"/>
              <a:t>	</a:t>
            </a:r>
            <a:br>
              <a:rPr lang="en-US" sz="1400" b="0" dirty="0">
                <a:latin typeface="Poppins"/>
                <a:ea typeface="Poppins"/>
                <a:cs typeface="Poppins"/>
                <a:sym typeface="Poppins"/>
              </a:rPr>
            </a:b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		       </a:t>
            </a:r>
            <a:r>
              <a:rPr lang="en-US" sz="1400" b="0" dirty="0" err="1">
                <a:latin typeface="Poppins"/>
                <a:ea typeface="Poppins"/>
                <a:cs typeface="Poppins"/>
                <a:sym typeface="Poppins"/>
              </a:rPr>
              <a:t>AshutoshKumar</a:t>
            </a: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(2303A52328)</a:t>
            </a:r>
            <a:r>
              <a:rPr lang="en-US" sz="1400" dirty="0"/>
              <a:t>			       </a:t>
            </a:r>
            <a:r>
              <a:rPr lang="en-US" sz="1400" b="0" dirty="0" err="1">
                <a:latin typeface="Poppins"/>
                <a:ea typeface="Poppins"/>
                <a:cs typeface="Poppins"/>
                <a:sym typeface="Poppins"/>
              </a:rPr>
              <a:t>RevuriRonithReddy</a:t>
            </a: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(2303A52280)			       </a:t>
            </a:r>
            <a:r>
              <a:rPr lang="en-US" sz="1400" b="0" dirty="0" err="1">
                <a:latin typeface="Poppins"/>
                <a:ea typeface="Poppins"/>
                <a:cs typeface="Poppins"/>
                <a:sym typeface="Poppins"/>
              </a:rPr>
              <a:t>EslavathSanjay</a:t>
            </a:r>
            <a:r>
              <a:rPr lang="en-US" sz="1400" b="0" dirty="0">
                <a:latin typeface="Poppins"/>
                <a:ea typeface="Poppins"/>
                <a:cs typeface="Poppins"/>
                <a:sym typeface="Poppins"/>
              </a:rPr>
              <a:t>(2303A52327)</a:t>
            </a:r>
            <a:br>
              <a:rPr lang="en-US" sz="1400" dirty="0"/>
            </a:br>
            <a:r>
              <a:rPr lang="en-US" sz="1400" dirty="0"/>
              <a:t>			</a:t>
            </a:r>
            <a:r>
              <a:rPr lang="en-US" sz="2000" dirty="0"/>
              <a:t>	</a:t>
            </a:r>
            <a:br>
              <a:rPr lang="en-US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332" name="Google Shape;332;p12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333" name="Google Shape;333;p12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2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2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12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339" name="Google Shape;339;p12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2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12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345" name="Google Shape;345;p12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12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347" name="Google Shape;347;p12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2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49" name="Google Shape;34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26" y="485776"/>
            <a:ext cx="822959" cy="822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2" descr="SRU International: Global Collaborations &amp; Study Abroad Program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6578" y="711798"/>
            <a:ext cx="1234417" cy="7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1"/>
          </p:nvPr>
        </p:nvSpPr>
        <p:spPr>
          <a:xfrm>
            <a:off x="1069081" y="1565460"/>
            <a:ext cx="5582838" cy="19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an agent-less scanner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Windows 10/11 systems—no need to install software on every machine.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vulnerabilities at both system and network levels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identify weak spots.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AV/EDR-friendly and non-intrusive scanning.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public databases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known vulnerabilities and fixes.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comprehensive PDF/HTML reports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help users and organizations quickly assess and mitigate risks.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34290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57" name="Google Shape;3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1919" y="1618800"/>
            <a:ext cx="2278721" cy="224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subTitle" idx="3"/>
          </p:nvPr>
        </p:nvSpPr>
        <p:spPr>
          <a:xfrm>
            <a:off x="1462495" y="1385007"/>
            <a:ext cx="5733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users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Windows updates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leaving their systems open to cyber threats.</a:t>
            </a:r>
            <a:endParaRPr/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checking security settings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takes a lot of time and often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misses critical risks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826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Organizations struggle with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system and network misconfigurations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tools require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installing extra software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making them intrusive and harder to manage.</a:t>
            </a:r>
            <a:endParaRPr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lightweight, non-intrusive solution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needed—one that works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affecting system performance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5"/>
          <p:cNvSpPr txBox="1">
            <a:spLocks noGrp="1"/>
          </p:cNvSpPr>
          <p:nvPr>
            <p:ph type="title"/>
          </p:nvPr>
        </p:nvSpPr>
        <p:spPr>
          <a:xfrm>
            <a:off x="872100" y="256475"/>
            <a:ext cx="78450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Existing system</a:t>
            </a:r>
            <a:endParaRPr/>
          </a:p>
        </p:txBody>
      </p:sp>
      <p:sp>
        <p:nvSpPr>
          <p:cNvPr id="369" name="Google Shape;369;p15"/>
          <p:cNvSpPr txBox="1">
            <a:spLocks noGrp="1"/>
          </p:cNvSpPr>
          <p:nvPr>
            <p:ph type="subTitle" idx="3"/>
          </p:nvPr>
        </p:nvSpPr>
        <p:spPr>
          <a:xfrm>
            <a:off x="1572700" y="1115501"/>
            <a:ext cx="58188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security checks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slow, time-consuming, and prone to errors.</a:t>
            </a:r>
            <a:endParaRPr/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installing software (agents)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each system, which can slow down performance.</a:t>
            </a:r>
            <a:endParaRPr/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real-time vulnerability detection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making systems vulnerable between scans.</a:t>
            </a:r>
            <a:endParaRPr/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Incompatible with security tools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antivirus (AV) and endpoint detection (EDR), often triggering false alarms.</a:t>
            </a:r>
            <a:endParaRPr/>
          </a:p>
          <a:p>
            <a:pPr marL="3429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check public vulnerability databases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missing critical security updates.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Proposed system</a:t>
            </a:r>
            <a:endParaRPr/>
          </a:p>
        </p:txBody>
      </p:sp>
      <p:sp>
        <p:nvSpPr>
          <p:cNvPr id="375" name="Google Shape;375;p16"/>
          <p:cNvSpPr txBox="1">
            <a:spLocks noGrp="1"/>
          </p:cNvSpPr>
          <p:nvPr>
            <p:ph type="subTitle" idx="6"/>
          </p:nvPr>
        </p:nvSpPr>
        <p:spPr>
          <a:xfrm>
            <a:off x="1556325" y="1325924"/>
            <a:ext cx="6100800" cy="32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Agent-less scanning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secure methods like WinRM, WMI, and PowerShell—</a:t>
            </a: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install extra software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Collects system and network details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configurations, open ports, and security settings.</a:t>
            </a:r>
            <a:endParaRPr sz="1400"/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for known vulnerabilities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comparing findings with public databases like CVE, NVD, and GitHub.</a:t>
            </a:r>
            <a:endParaRPr sz="1400"/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Generates clear reports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both visual and text formats, making it easy to understand risks.</a:t>
            </a:r>
            <a:endParaRPr sz="1400"/>
          </a:p>
          <a:p>
            <a:pPr marL="3429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Automatically maps network connections</a:t>
            </a:r>
            <a:r>
              <a:rPr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helping identify potential weak points.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Workflow</a:t>
            </a:r>
            <a:endParaRPr/>
          </a:p>
        </p:txBody>
      </p:sp>
      <p:sp>
        <p:nvSpPr>
          <p:cNvPr id="381" name="Google Shape;381;p17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2" name="Google Shape;382;p17"/>
          <p:cNvSpPr txBox="1"/>
          <p:nvPr/>
        </p:nvSpPr>
        <p:spPr>
          <a:xfrm>
            <a:off x="895100" y="3350177"/>
            <a:ext cx="21429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 b="1"/>
              <a:t>User Starts Scan ➝ Secure Connection (WinRM/WMI) ➝ Authenticate Credentials ➝ Prepare for Data Collection</a:t>
            </a:r>
            <a:endParaRPr sz="1100"/>
          </a:p>
        </p:txBody>
      </p:sp>
      <p:sp>
        <p:nvSpPr>
          <p:cNvPr id="383" name="Google Shape;383;p17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2197775" y="1356478"/>
            <a:ext cx="21429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/>
              <a:t>Collect Data</a:t>
            </a:r>
            <a:r>
              <a:rPr lang="en-US" sz="1300"/>
              <a:t> – Gather system &amp; network details securely.</a:t>
            </a:r>
            <a:endParaRPr sz="1600"/>
          </a:p>
        </p:txBody>
      </p:sp>
      <p:sp>
        <p:nvSpPr>
          <p:cNvPr id="385" name="Google Shape;385;p17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3500560" y="3350194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/>
              <a:t>Identify Risks</a:t>
            </a:r>
            <a:r>
              <a:rPr lang="en-US" sz="1300"/>
              <a:t> – Match findings with known vulnerabilities</a:t>
            </a:r>
            <a:r>
              <a:rPr lang="en-US" sz="1100"/>
              <a:t>.</a:t>
            </a: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8" name="Google Shape;388;p17"/>
          <p:cNvSpPr txBox="1"/>
          <p:nvPr/>
        </p:nvSpPr>
        <p:spPr>
          <a:xfrm>
            <a:off x="4795700" y="1349178"/>
            <a:ext cx="23040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/>
              <a:t>Generate Report</a:t>
            </a:r>
            <a:r>
              <a:rPr lang="en-US" sz="1300"/>
              <a:t> – Create easy-to-read PDF/HTML reports.</a:t>
            </a:r>
            <a:endParaRPr sz="1600"/>
          </a:p>
        </p:txBody>
      </p:sp>
      <p:sp>
        <p:nvSpPr>
          <p:cNvPr id="389" name="Google Shape;389;p17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 b="0" i="0" u="none" strike="noStrike" cap="none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90" name="Google Shape;390;p17"/>
          <p:cNvSpPr txBox="1"/>
          <p:nvPr/>
        </p:nvSpPr>
        <p:spPr>
          <a:xfrm>
            <a:off x="6106021" y="3350197"/>
            <a:ext cx="21429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300" b="1"/>
              <a:t>Visualize Network</a:t>
            </a:r>
            <a:r>
              <a:rPr lang="en-US" sz="1300"/>
              <a:t> – Map connections &amp; highlight weak points.</a:t>
            </a:r>
            <a:endParaRPr sz="1600"/>
          </a:p>
        </p:txBody>
      </p:sp>
      <p:sp>
        <p:nvSpPr>
          <p:cNvPr id="391" name="Google Shape;391;p17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2" name="Google Shape;392;p17"/>
          <p:cNvCxnSpPr>
            <a:stCxn id="381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3" name="Google Shape;393;p17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4" name="Google Shape;394;p17"/>
          <p:cNvCxnSpPr>
            <a:stCxn id="385" idx="0"/>
            <a:endCxn id="391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5" name="Google Shape;395;p17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6" name="Google Shape;396;p17"/>
          <p:cNvCxnSpPr>
            <a:stCxn id="389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System Architecture </a:t>
            </a:r>
            <a:endParaRPr/>
          </a:p>
        </p:txBody>
      </p:sp>
      <p:sp>
        <p:nvSpPr>
          <p:cNvPr id="402" name="Google Shape;402;p18"/>
          <p:cNvSpPr txBox="1">
            <a:spLocks noGrp="1"/>
          </p:cNvSpPr>
          <p:nvPr>
            <p:ph type="subTitle" idx="4"/>
          </p:nvPr>
        </p:nvSpPr>
        <p:spPr>
          <a:xfrm>
            <a:off x="1134712" y="1688371"/>
            <a:ext cx="3381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 Used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PowerShell, Python</a:t>
            </a:r>
            <a:endParaRPr sz="1200"/>
          </a:p>
        </p:txBody>
      </p:sp>
      <p:sp>
        <p:nvSpPr>
          <p:cNvPr id="403" name="Google Shape;403;p18"/>
          <p:cNvSpPr txBox="1">
            <a:spLocks noGrp="1"/>
          </p:cNvSpPr>
          <p:nvPr>
            <p:ph type="subTitle" idx="1"/>
          </p:nvPr>
        </p:nvSpPr>
        <p:spPr>
          <a:xfrm>
            <a:off x="1132575" y="1128227"/>
            <a:ext cx="1891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Tech Stack</a:t>
            </a:r>
            <a:endParaRPr/>
          </a:p>
        </p:txBody>
      </p:sp>
      <p:sp>
        <p:nvSpPr>
          <p:cNvPr id="404" name="Google Shape;404;p18"/>
          <p:cNvSpPr txBox="1">
            <a:spLocks noGrp="1"/>
          </p:cNvSpPr>
          <p:nvPr>
            <p:ph type="subTitle" idx="2"/>
          </p:nvPr>
        </p:nvSpPr>
        <p:spPr>
          <a:xfrm>
            <a:off x="1131100" y="2162325"/>
            <a:ext cx="3778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CVE/NVD for vulnerability mapping</a:t>
            </a:r>
            <a:endParaRPr sz="1500"/>
          </a:p>
        </p:txBody>
      </p:sp>
      <p:sp>
        <p:nvSpPr>
          <p:cNvPr id="405" name="Google Shape;405;p18"/>
          <p:cNvSpPr txBox="1">
            <a:spLocks noGrp="1"/>
          </p:cNvSpPr>
          <p:nvPr>
            <p:ph type="subTitle" idx="3"/>
          </p:nvPr>
        </p:nvSpPr>
        <p:spPr>
          <a:xfrm>
            <a:off x="5335000" y="1804625"/>
            <a:ext cx="3522300" cy="20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system’s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remote scanning process.</a:t>
            </a:r>
            <a:endParaRPr sz="1600"/>
          </a:p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 or block diagram.</a:t>
            </a:r>
            <a:endParaRPr sz="1600"/>
          </a:p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 key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components &amp; interactions.</a:t>
            </a:r>
            <a:endParaRPr sz="1600"/>
          </a:p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it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brief &amp; clear.</a:t>
            </a:r>
            <a:endParaRPr sz="1600"/>
          </a:p>
          <a:p>
            <a:pPr marL="3429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a </a:t>
            </a:r>
            <a:r>
              <a:rPr lang="en-US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layout.</a:t>
            </a:r>
            <a:endParaRPr sz="1600"/>
          </a:p>
        </p:txBody>
      </p:sp>
      <p:sp>
        <p:nvSpPr>
          <p:cNvPr id="406" name="Google Shape;406;p18"/>
          <p:cNvSpPr txBox="1">
            <a:spLocks noGrp="1"/>
          </p:cNvSpPr>
          <p:nvPr>
            <p:ph type="subTitle" idx="7"/>
          </p:nvPr>
        </p:nvSpPr>
        <p:spPr>
          <a:xfrm>
            <a:off x="4994025" y="1008871"/>
            <a:ext cx="32100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Key points to cover</a:t>
            </a:r>
            <a:endParaRPr/>
          </a:p>
        </p:txBody>
      </p:sp>
      <p:sp>
        <p:nvSpPr>
          <p:cNvPr id="407" name="Google Shape;407;p18"/>
          <p:cNvSpPr txBox="1"/>
          <p:nvPr/>
        </p:nvSpPr>
        <p:spPr>
          <a:xfrm>
            <a:off x="1161901" y="2609525"/>
            <a:ext cx="33816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-US" sz="1200" b="1"/>
              <a:t>Security</a:t>
            </a:r>
            <a:r>
              <a:rPr lang="en-US" sz="1200"/>
              <a:t> – Works without installing agents</a:t>
            </a:r>
            <a:endParaRPr sz="1200"/>
          </a:p>
        </p:txBody>
      </p:sp>
      <p:sp>
        <p:nvSpPr>
          <p:cNvPr id="408" name="Google Shape;408;p18"/>
          <p:cNvSpPr txBox="1"/>
          <p:nvPr/>
        </p:nvSpPr>
        <p:spPr>
          <a:xfrm>
            <a:off x="1131100" y="3169725"/>
            <a:ext cx="3675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-US" sz="1200" b="1"/>
              <a:t>Hosting</a:t>
            </a:r>
            <a:r>
              <a:rPr lang="en-US" sz="1200"/>
              <a:t> – Supports Local &amp; Cloud (AWS/Azure)</a:t>
            </a:r>
            <a:endParaRPr sz="1500"/>
          </a:p>
        </p:txBody>
      </p:sp>
      <p:grpSp>
        <p:nvGrpSpPr>
          <p:cNvPr id="409" name="Google Shape;409;p18"/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410" name="Google Shape;410;p18"/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18"/>
          <p:cNvSpPr/>
          <p:nvPr/>
        </p:nvSpPr>
        <p:spPr>
          <a:xfrm>
            <a:off x="643480" y="21826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8"/>
          <p:cNvSpPr/>
          <p:nvPr/>
        </p:nvSpPr>
        <p:spPr>
          <a:xfrm>
            <a:off x="648663" y="31972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4" name="Google Shape;414;p18"/>
          <p:cNvGrpSpPr/>
          <p:nvPr/>
        </p:nvGrpSpPr>
        <p:grpSpPr>
          <a:xfrm>
            <a:off x="652071" y="2656513"/>
            <a:ext cx="345295" cy="323206"/>
            <a:chOff x="1771280" y="4273892"/>
            <a:chExt cx="345295" cy="323206"/>
          </a:xfrm>
        </p:grpSpPr>
        <p:sp>
          <p:nvSpPr>
            <p:cNvPr id="415" name="Google Shape;415;p18"/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18"/>
          <p:cNvGrpSpPr/>
          <p:nvPr/>
        </p:nvGrpSpPr>
        <p:grpSpPr>
          <a:xfrm>
            <a:off x="678891" y="4154633"/>
            <a:ext cx="325530" cy="326695"/>
            <a:chOff x="6961158" y="2955489"/>
            <a:chExt cx="325530" cy="326695"/>
          </a:xfrm>
        </p:grpSpPr>
        <p:sp>
          <p:nvSpPr>
            <p:cNvPr id="418" name="Google Shape;418;p18"/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8"/>
          <p:cNvGrpSpPr/>
          <p:nvPr/>
        </p:nvGrpSpPr>
        <p:grpSpPr>
          <a:xfrm>
            <a:off x="648663" y="3669261"/>
            <a:ext cx="327855" cy="331345"/>
            <a:chOff x="2516511" y="3641431"/>
            <a:chExt cx="327855" cy="331345"/>
          </a:xfrm>
        </p:grpSpPr>
        <p:sp>
          <p:nvSpPr>
            <p:cNvPr id="432" name="Google Shape;432;p18"/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18"/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7" name="Google Shape;437;p18"/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9" name="Google Shape;439;p18"/>
          <p:cNvSpPr txBox="1"/>
          <p:nvPr/>
        </p:nvSpPr>
        <p:spPr>
          <a:xfrm>
            <a:off x="1131105" y="3623949"/>
            <a:ext cx="2679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-US" sz="1200" b="1"/>
              <a:t>APIs Used</a:t>
            </a:r>
            <a:r>
              <a:rPr lang="en-US" sz="1200"/>
              <a:t> – NVD CVE API, GitHub API</a:t>
            </a:r>
            <a:endParaRPr sz="1500"/>
          </a:p>
        </p:txBody>
      </p:sp>
      <p:sp>
        <p:nvSpPr>
          <p:cNvPr id="440" name="Google Shape;440;p18"/>
          <p:cNvSpPr txBox="1"/>
          <p:nvPr/>
        </p:nvSpPr>
        <p:spPr>
          <a:xfrm>
            <a:off x="1182832" y="4121897"/>
            <a:ext cx="30615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lang="en-US" sz="1200" b="1"/>
              <a:t>Report Generation</a:t>
            </a:r>
            <a:r>
              <a:rPr lang="en-US" sz="1200"/>
              <a:t> – PDF/HTML output</a:t>
            </a:r>
            <a:endParaRPr sz="1200"/>
          </a:p>
        </p:txBody>
      </p:sp>
      <p:grpSp>
        <p:nvGrpSpPr>
          <p:cNvPr id="441" name="Google Shape;441;p18"/>
          <p:cNvGrpSpPr/>
          <p:nvPr/>
        </p:nvGrpSpPr>
        <p:grpSpPr>
          <a:xfrm>
            <a:off x="648663" y="1715055"/>
            <a:ext cx="339481" cy="311580"/>
            <a:chOff x="7761031" y="2961302"/>
            <a:chExt cx="339481" cy="311580"/>
          </a:xfrm>
        </p:grpSpPr>
        <p:sp>
          <p:nvSpPr>
            <p:cNvPr id="442" name="Google Shape;442;p18"/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1821367" y="693483"/>
            <a:ext cx="53703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/>
              <a:t>Conclusion &amp; Future Scope</a:t>
            </a:r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2228300" y="2238175"/>
            <a:ext cx="5370300" cy="21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Non-intrusive &amp; Security-Friendly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Scans without installing agents.</a:t>
            </a:r>
            <a:endParaRPr sz="1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Coverage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Detects system &amp; network vulnerabilities.</a:t>
            </a:r>
            <a:endParaRPr sz="1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Threat Mapping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Matches risks with public exploit databases.</a:t>
            </a:r>
            <a:endParaRPr sz="1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Add AI for smarter risk detection.</a:t>
            </a:r>
            <a:endParaRPr sz="1300"/>
          </a:p>
          <a:p>
            <a:pPr marL="3429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arabicPeriod"/>
            </a:pPr>
            <a:r>
              <a:rPr lang="en-US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Compatibility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Support for Linux/macOS &amp; cloud monitoring.</a:t>
            </a:r>
            <a:endParaRPr sz="1300"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463" name="Google Shape;463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8" name="Google Shape;468;p19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469" name="Google Shape;469;p19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Bebas Neue</vt:lpstr>
      <vt:lpstr>Calibri</vt:lpstr>
      <vt:lpstr>Poppins</vt:lpstr>
      <vt:lpstr>Poppins Medium</vt:lpstr>
      <vt:lpstr>Poppins SemiBold</vt:lpstr>
      <vt:lpstr>Roboto</vt:lpstr>
      <vt:lpstr>Topology - Master of Science in Mathematics by Slidesgo</vt:lpstr>
      <vt:lpstr>Topic    : Agent-less Windows System Vulnerability and Network Scanner. Domain  : Cyber Security Team ID  : T234 Team name  : ThreatX Team members: PreethiDavupati(2303A52378)                                              TejaswiKondapaka(2303A52406)            AshutoshKumar(2303A52328)          RevuriRonithReddy(2303A52280)          EslavathSanjay(2303A52327)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PREETHI DAVUPATI</dc:creator>
  <cp:lastModifiedBy>PREETHI DAVUPATI</cp:lastModifiedBy>
  <cp:revision>1</cp:revision>
  <dcterms:modified xsi:type="dcterms:W3CDTF">2025-04-04T17:32:05Z</dcterms:modified>
</cp:coreProperties>
</file>