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5" r:id="rId4"/>
    <p:sldId id="266" r:id="rId5"/>
    <p:sldId id="267" r:id="rId6"/>
    <p:sldId id="256" r:id="rId7"/>
    <p:sldId id="264" r:id="rId8"/>
    <p:sldId id="257" r:id="rId9"/>
    <p:sldId id="268" r:id="rId10"/>
    <p:sldId id="258" r:id="rId11"/>
    <p:sldId id="259" r:id="rId12"/>
    <p:sldId id="260"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0" autoAdjust="0"/>
    <p:restoredTop sz="94660"/>
  </p:normalViewPr>
  <p:slideViewPr>
    <p:cSldViewPr snapToGrid="0">
      <p:cViewPr varScale="1">
        <p:scale>
          <a:sx n="68" d="100"/>
          <a:sy n="68"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ANAND" userId="14e41b4761a8d602" providerId="LiveId" clId="{BDD95749-8853-43FA-B289-D37B8B399A34}"/>
    <pc:docChg chg="undo custSel addSld delSld modSld sldOrd">
      <pc:chgData name="ASHUTOSH ANAND" userId="14e41b4761a8d602" providerId="LiveId" clId="{BDD95749-8853-43FA-B289-D37B8B399A34}" dt="2024-05-06T20:32:23.058" v="747" actId="478"/>
      <pc:docMkLst>
        <pc:docMk/>
      </pc:docMkLst>
      <pc:sldChg chg="addSp delSp modSp mod ord chgLayout">
        <pc:chgData name="ASHUTOSH ANAND" userId="14e41b4761a8d602" providerId="LiveId" clId="{BDD95749-8853-43FA-B289-D37B8B399A34}" dt="2024-05-06T19:58:59.972" v="382" actId="1076"/>
        <pc:sldMkLst>
          <pc:docMk/>
          <pc:sldMk cId="271584058" sldId="256"/>
        </pc:sldMkLst>
        <pc:spChg chg="del mod">
          <ac:chgData name="ASHUTOSH ANAND" userId="14e41b4761a8d602" providerId="LiveId" clId="{BDD95749-8853-43FA-B289-D37B8B399A34}" dt="2024-05-06T19:33:18.073" v="159" actId="478"/>
          <ac:spMkLst>
            <pc:docMk/>
            <pc:sldMk cId="271584058" sldId="256"/>
            <ac:spMk id="5" creationId="{ECAF0664-FCD0-9A04-E0BA-AB7BF73736EE}"/>
          </ac:spMkLst>
        </pc:spChg>
        <pc:spChg chg="add del mod">
          <ac:chgData name="ASHUTOSH ANAND" userId="14e41b4761a8d602" providerId="LiveId" clId="{BDD95749-8853-43FA-B289-D37B8B399A34}" dt="2024-05-06T19:33:28.660" v="161" actId="700"/>
          <ac:spMkLst>
            <pc:docMk/>
            <pc:sldMk cId="271584058" sldId="256"/>
            <ac:spMk id="6" creationId="{AB9DB9EC-1252-2154-91C0-9FE2E7ED4FD8}"/>
          </ac:spMkLst>
        </pc:spChg>
        <pc:spChg chg="add del mod">
          <ac:chgData name="ASHUTOSH ANAND" userId="14e41b4761a8d602" providerId="LiveId" clId="{BDD95749-8853-43FA-B289-D37B8B399A34}" dt="2024-05-06T19:33:28.660" v="161" actId="700"/>
          <ac:spMkLst>
            <pc:docMk/>
            <pc:sldMk cId="271584058" sldId="256"/>
            <ac:spMk id="7" creationId="{4D210FD7-B2FD-6EA5-A46F-61115BB796CA}"/>
          </ac:spMkLst>
        </pc:spChg>
        <pc:spChg chg="add del mod">
          <ac:chgData name="ASHUTOSH ANAND" userId="14e41b4761a8d602" providerId="LiveId" clId="{BDD95749-8853-43FA-B289-D37B8B399A34}" dt="2024-05-06T19:33:37.494" v="163" actId="478"/>
          <ac:spMkLst>
            <pc:docMk/>
            <pc:sldMk cId="271584058" sldId="256"/>
            <ac:spMk id="8" creationId="{D3782F03-3669-91F7-2D82-FCCBE3E6F1A2}"/>
          </ac:spMkLst>
        </pc:spChg>
        <pc:spChg chg="add del mod">
          <ac:chgData name="ASHUTOSH ANAND" userId="14e41b4761a8d602" providerId="LiveId" clId="{BDD95749-8853-43FA-B289-D37B8B399A34}" dt="2024-05-06T19:58:59.972" v="382" actId="1076"/>
          <ac:spMkLst>
            <pc:docMk/>
            <pc:sldMk cId="271584058" sldId="256"/>
            <ac:spMk id="9" creationId="{111865F8-DE5C-A56D-90C7-870648A04671}"/>
          </ac:spMkLst>
        </pc:spChg>
        <pc:spChg chg="add">
          <ac:chgData name="ASHUTOSH ANAND" userId="14e41b4761a8d602" providerId="LiveId" clId="{BDD95749-8853-43FA-B289-D37B8B399A34}" dt="2024-05-06T19:48:49.875" v="302"/>
          <ac:spMkLst>
            <pc:docMk/>
            <pc:sldMk cId="271584058" sldId="256"/>
            <ac:spMk id="12" creationId="{700F5023-259A-6A90-FBAA-0CB54C7EC755}"/>
          </ac:spMkLst>
        </pc:spChg>
        <pc:spChg chg="add mod">
          <ac:chgData name="ASHUTOSH ANAND" userId="14e41b4761a8d602" providerId="LiveId" clId="{BDD95749-8853-43FA-B289-D37B8B399A34}" dt="2024-05-06T19:48:57.999" v="306"/>
          <ac:spMkLst>
            <pc:docMk/>
            <pc:sldMk cId="271584058" sldId="256"/>
            <ac:spMk id="13" creationId="{C8253CE1-B221-DCA9-44F3-31BEB96AD1D5}"/>
          </ac:spMkLst>
        </pc:spChg>
        <pc:spChg chg="add mod">
          <ac:chgData name="ASHUTOSH ANAND" userId="14e41b4761a8d602" providerId="LiveId" clId="{BDD95749-8853-43FA-B289-D37B8B399A34}" dt="2024-05-06T19:48:59.191" v="308"/>
          <ac:spMkLst>
            <pc:docMk/>
            <pc:sldMk cId="271584058" sldId="256"/>
            <ac:spMk id="14" creationId="{4B0077E0-BD62-ADC8-C643-A1C7C79DFF8B}"/>
          </ac:spMkLst>
        </pc:spChg>
        <pc:spChg chg="add mod">
          <ac:chgData name="ASHUTOSH ANAND" userId="14e41b4761a8d602" providerId="LiveId" clId="{BDD95749-8853-43FA-B289-D37B8B399A34}" dt="2024-05-06T19:49:01.538" v="310"/>
          <ac:spMkLst>
            <pc:docMk/>
            <pc:sldMk cId="271584058" sldId="256"/>
            <ac:spMk id="15" creationId="{F10CCBA2-F8D1-92CF-C85C-39A99650583C}"/>
          </ac:spMkLst>
        </pc:spChg>
        <pc:spChg chg="add">
          <ac:chgData name="ASHUTOSH ANAND" userId="14e41b4761a8d602" providerId="LiveId" clId="{BDD95749-8853-43FA-B289-D37B8B399A34}" dt="2024-05-06T19:49:44.899" v="321"/>
          <ac:spMkLst>
            <pc:docMk/>
            <pc:sldMk cId="271584058" sldId="256"/>
            <ac:spMk id="16" creationId="{4FFF7DED-C5A8-82CC-B383-A3163EE6BDDF}"/>
          </ac:spMkLst>
        </pc:spChg>
        <pc:spChg chg="add mod">
          <ac:chgData name="ASHUTOSH ANAND" userId="14e41b4761a8d602" providerId="LiveId" clId="{BDD95749-8853-43FA-B289-D37B8B399A34}" dt="2024-05-06T19:50:24.541" v="341" actId="21"/>
          <ac:spMkLst>
            <pc:docMk/>
            <pc:sldMk cId="271584058" sldId="256"/>
            <ac:spMk id="17" creationId="{7602A9D3-4458-7920-2B46-827381CCB3F5}"/>
          </ac:spMkLst>
        </pc:spChg>
        <pc:picChg chg="add mod">
          <ac:chgData name="ASHUTOSH ANAND" userId="14e41b4761a8d602" providerId="LiveId" clId="{BDD95749-8853-43FA-B289-D37B8B399A34}" dt="2024-05-06T19:58:50.063" v="376" actId="1076"/>
          <ac:picMkLst>
            <pc:docMk/>
            <pc:sldMk cId="271584058" sldId="256"/>
            <ac:picMk id="11" creationId="{67F75C63-1B45-F8C1-B8A5-7BF8D5B19B90}"/>
          </ac:picMkLst>
        </pc:picChg>
      </pc:sldChg>
      <pc:sldChg chg="addSp delSp modSp mod">
        <pc:chgData name="ASHUTOSH ANAND" userId="14e41b4761a8d602" providerId="LiveId" clId="{BDD95749-8853-43FA-B289-D37B8B399A34}" dt="2024-05-06T20:32:23.058" v="747" actId="478"/>
        <pc:sldMkLst>
          <pc:docMk/>
          <pc:sldMk cId="3015551591" sldId="257"/>
        </pc:sldMkLst>
        <pc:spChg chg="del mod">
          <ac:chgData name="ASHUTOSH ANAND" userId="14e41b4761a8d602" providerId="LiveId" clId="{BDD95749-8853-43FA-B289-D37B8B399A34}" dt="2024-05-06T20:00:27.197" v="407" actId="478"/>
          <ac:spMkLst>
            <pc:docMk/>
            <pc:sldMk cId="3015551591" sldId="257"/>
            <ac:spMk id="2" creationId="{16AF0604-689F-4C02-A4A1-4F46CEBCC703}"/>
          </ac:spMkLst>
        </pc:spChg>
        <pc:spChg chg="mod">
          <ac:chgData name="ASHUTOSH ANAND" userId="14e41b4761a8d602" providerId="LiveId" clId="{BDD95749-8853-43FA-B289-D37B8B399A34}" dt="2024-05-06T20:24:23.796" v="630" actId="403"/>
          <ac:spMkLst>
            <pc:docMk/>
            <pc:sldMk cId="3015551591" sldId="257"/>
            <ac:spMk id="3" creationId="{9FC003AB-B09D-712D-2087-42D5D58AF748}"/>
          </ac:spMkLst>
        </pc:spChg>
        <pc:spChg chg="del">
          <ac:chgData name="ASHUTOSH ANAND" userId="14e41b4761a8d602" providerId="LiveId" clId="{BDD95749-8853-43FA-B289-D37B8B399A34}" dt="2024-05-06T20:32:23.058" v="747" actId="478"/>
          <ac:spMkLst>
            <pc:docMk/>
            <pc:sldMk cId="3015551591" sldId="257"/>
            <ac:spMk id="24" creationId="{6D633A3A-4E66-FCC4-8C4F-D5DCE99F7C13}"/>
          </ac:spMkLst>
        </pc:spChg>
        <pc:spChg chg="del">
          <ac:chgData name="ASHUTOSH ANAND" userId="14e41b4761a8d602" providerId="LiveId" clId="{BDD95749-8853-43FA-B289-D37B8B399A34}" dt="2024-05-06T20:32:19.476" v="746" actId="478"/>
          <ac:spMkLst>
            <pc:docMk/>
            <pc:sldMk cId="3015551591" sldId="257"/>
            <ac:spMk id="28" creationId="{E3DB83E9-767E-68A7-4BA5-742C62D17242}"/>
          </ac:spMkLst>
        </pc:spChg>
        <pc:spChg chg="add del mod">
          <ac:chgData name="ASHUTOSH ANAND" userId="14e41b4761a8d602" providerId="LiveId" clId="{BDD95749-8853-43FA-B289-D37B8B399A34}" dt="2024-05-06T20:00:28.831" v="408" actId="478"/>
          <ac:spMkLst>
            <pc:docMk/>
            <pc:sldMk cId="3015551591" sldId="257"/>
            <ac:spMk id="31" creationId="{4DD8ADC2-2D63-2E77-B364-2542B4DA0473}"/>
          </ac:spMkLst>
        </pc:spChg>
        <pc:spChg chg="add mod">
          <ac:chgData name="ASHUTOSH ANAND" userId="14e41b4761a8d602" providerId="LiveId" clId="{BDD95749-8853-43FA-B289-D37B8B399A34}" dt="2024-05-06T20:09:43.198" v="461" actId="571"/>
          <ac:spMkLst>
            <pc:docMk/>
            <pc:sldMk cId="3015551591" sldId="257"/>
            <ac:spMk id="41" creationId="{611EFDDE-34DC-D60C-2E7E-79951652207E}"/>
          </ac:spMkLst>
        </pc:spChg>
        <pc:picChg chg="add del mod">
          <ac:chgData name="ASHUTOSH ANAND" userId="14e41b4761a8d602" providerId="LiveId" clId="{BDD95749-8853-43FA-B289-D37B8B399A34}" dt="2024-05-06T20:08:18.927" v="437" actId="21"/>
          <ac:picMkLst>
            <pc:docMk/>
            <pc:sldMk cId="3015551591" sldId="257"/>
            <ac:picMk id="33" creationId="{92636705-60AD-E259-E087-9BD5B3E63D85}"/>
          </ac:picMkLst>
        </pc:picChg>
        <pc:picChg chg="add del mod">
          <ac:chgData name="ASHUTOSH ANAND" userId="14e41b4761a8d602" providerId="LiveId" clId="{BDD95749-8853-43FA-B289-D37B8B399A34}" dt="2024-05-06T20:08:18.927" v="437" actId="21"/>
          <ac:picMkLst>
            <pc:docMk/>
            <pc:sldMk cId="3015551591" sldId="257"/>
            <ac:picMk id="35" creationId="{CDE68873-738A-CE98-563A-A12B288EA058}"/>
          </ac:picMkLst>
        </pc:picChg>
        <pc:picChg chg="add del mod">
          <ac:chgData name="ASHUTOSH ANAND" userId="14e41b4761a8d602" providerId="LiveId" clId="{BDD95749-8853-43FA-B289-D37B8B399A34}" dt="2024-05-06T20:08:18.927" v="437" actId="21"/>
          <ac:picMkLst>
            <pc:docMk/>
            <pc:sldMk cId="3015551591" sldId="257"/>
            <ac:picMk id="36" creationId="{519CB003-82ED-9BB5-E0E6-8433CC8E3268}"/>
          </ac:picMkLst>
        </pc:picChg>
        <pc:picChg chg="add del mod">
          <ac:chgData name="ASHUTOSH ANAND" userId="14e41b4761a8d602" providerId="LiveId" clId="{BDD95749-8853-43FA-B289-D37B8B399A34}" dt="2024-05-06T20:08:18.927" v="437" actId="21"/>
          <ac:picMkLst>
            <pc:docMk/>
            <pc:sldMk cId="3015551591" sldId="257"/>
            <ac:picMk id="38" creationId="{673CBA46-950B-460E-B6B6-7BF8BD1E7823}"/>
          </ac:picMkLst>
        </pc:picChg>
        <pc:picChg chg="add mod">
          <ac:chgData name="ASHUTOSH ANAND" userId="14e41b4761a8d602" providerId="LiveId" clId="{BDD95749-8853-43FA-B289-D37B8B399A34}" dt="2024-05-06T20:09:48.270" v="462" actId="1076"/>
          <ac:picMkLst>
            <pc:docMk/>
            <pc:sldMk cId="3015551591" sldId="257"/>
            <ac:picMk id="39" creationId="{92636705-60AD-E259-E087-9BD5B3E63D85}"/>
          </ac:picMkLst>
        </pc:picChg>
        <pc:picChg chg="add mod">
          <ac:chgData name="ASHUTOSH ANAND" userId="14e41b4761a8d602" providerId="LiveId" clId="{BDD95749-8853-43FA-B289-D37B8B399A34}" dt="2024-05-06T20:12:08.616" v="487" actId="1076"/>
          <ac:picMkLst>
            <pc:docMk/>
            <pc:sldMk cId="3015551591" sldId="257"/>
            <ac:picMk id="40" creationId="{CDE68873-738A-CE98-563A-A12B288EA058}"/>
          </ac:picMkLst>
        </pc:picChg>
      </pc:sldChg>
      <pc:sldChg chg="addSp delSp modSp mod">
        <pc:chgData name="ASHUTOSH ANAND" userId="14e41b4761a8d602" providerId="LiveId" clId="{BDD95749-8853-43FA-B289-D37B8B399A34}" dt="2024-05-06T20:14:51.322" v="544" actId="1076"/>
        <pc:sldMkLst>
          <pc:docMk/>
          <pc:sldMk cId="3457346536" sldId="258"/>
        </pc:sldMkLst>
        <pc:spChg chg="del mod">
          <ac:chgData name="ASHUTOSH ANAND" userId="14e41b4761a8d602" providerId="LiveId" clId="{BDD95749-8853-43FA-B289-D37B8B399A34}" dt="2024-05-06T20:13:16.069" v="496" actId="478"/>
          <ac:spMkLst>
            <pc:docMk/>
            <pc:sldMk cId="3457346536" sldId="258"/>
            <ac:spMk id="2" creationId="{84BFA0E3-F16D-D0C1-A827-A8EBE3EBB38C}"/>
          </ac:spMkLst>
        </pc:spChg>
        <pc:spChg chg="mod">
          <ac:chgData name="ASHUTOSH ANAND" userId="14e41b4761a8d602" providerId="LiveId" clId="{BDD95749-8853-43FA-B289-D37B8B399A34}" dt="2024-05-06T20:14:42.906" v="540" actId="6549"/>
          <ac:spMkLst>
            <pc:docMk/>
            <pc:sldMk cId="3457346536" sldId="258"/>
            <ac:spMk id="3" creationId="{D1EA1A9D-FE0A-3F15-A332-A0A94B6FDEBF}"/>
          </ac:spMkLst>
        </pc:spChg>
        <pc:picChg chg="add del">
          <ac:chgData name="ASHUTOSH ANAND" userId="14e41b4761a8d602" providerId="LiveId" clId="{BDD95749-8853-43FA-B289-D37B8B399A34}" dt="2024-05-06T20:03:04.509" v="419" actId="21"/>
          <ac:picMkLst>
            <pc:docMk/>
            <pc:sldMk cId="3457346536" sldId="258"/>
            <ac:picMk id="5" creationId="{519CB003-82ED-9BB5-E0E6-8433CC8E3268}"/>
          </ac:picMkLst>
        </pc:picChg>
        <pc:picChg chg="add mod">
          <ac:chgData name="ASHUTOSH ANAND" userId="14e41b4761a8d602" providerId="LiveId" clId="{BDD95749-8853-43FA-B289-D37B8B399A34}" dt="2024-05-06T20:14:45.494" v="541" actId="1076"/>
          <ac:picMkLst>
            <pc:docMk/>
            <pc:sldMk cId="3457346536" sldId="258"/>
            <ac:picMk id="7" creationId="{15792E3B-FCCD-7844-D4F3-DC38F43BC48B}"/>
          </ac:picMkLst>
        </pc:picChg>
        <pc:picChg chg="add mod">
          <ac:chgData name="ASHUTOSH ANAND" userId="14e41b4761a8d602" providerId="LiveId" clId="{BDD95749-8853-43FA-B289-D37B8B399A34}" dt="2024-05-06T20:14:46.699" v="542" actId="1076"/>
          <ac:picMkLst>
            <pc:docMk/>
            <pc:sldMk cId="3457346536" sldId="258"/>
            <ac:picMk id="9" creationId="{A9FA11C9-5F8F-7591-1852-A438C2D584FA}"/>
          </ac:picMkLst>
        </pc:picChg>
        <pc:picChg chg="add mod">
          <ac:chgData name="ASHUTOSH ANAND" userId="14e41b4761a8d602" providerId="LiveId" clId="{BDD95749-8853-43FA-B289-D37B8B399A34}" dt="2024-05-06T20:14:49.125" v="543" actId="1076"/>
          <ac:picMkLst>
            <pc:docMk/>
            <pc:sldMk cId="3457346536" sldId="258"/>
            <ac:picMk id="11" creationId="{26005806-92A5-B255-A759-39D606E19E05}"/>
          </ac:picMkLst>
        </pc:picChg>
        <pc:picChg chg="add mod">
          <ac:chgData name="ASHUTOSH ANAND" userId="14e41b4761a8d602" providerId="LiveId" clId="{BDD95749-8853-43FA-B289-D37B8B399A34}" dt="2024-05-06T20:14:51.322" v="544" actId="1076"/>
          <ac:picMkLst>
            <pc:docMk/>
            <pc:sldMk cId="3457346536" sldId="258"/>
            <ac:picMk id="13" creationId="{10AC9CA1-08B9-C0DB-E89B-55956479BB2D}"/>
          </ac:picMkLst>
        </pc:picChg>
      </pc:sldChg>
      <pc:sldChg chg="addSp delSp modSp mod">
        <pc:chgData name="ASHUTOSH ANAND" userId="14e41b4761a8d602" providerId="LiveId" clId="{BDD95749-8853-43FA-B289-D37B8B399A34}" dt="2024-05-06T20:16:11.249" v="587" actId="1076"/>
        <pc:sldMkLst>
          <pc:docMk/>
          <pc:sldMk cId="3731674011" sldId="259"/>
        </pc:sldMkLst>
        <pc:spChg chg="del mod">
          <ac:chgData name="ASHUTOSH ANAND" userId="14e41b4761a8d602" providerId="LiveId" clId="{BDD95749-8853-43FA-B289-D37B8B399A34}" dt="2024-05-06T20:14:58.254" v="545" actId="478"/>
          <ac:spMkLst>
            <pc:docMk/>
            <pc:sldMk cId="3731674011" sldId="259"/>
            <ac:spMk id="2" creationId="{2DF33350-B498-76B5-74FA-B8028B825CB6}"/>
          </ac:spMkLst>
        </pc:spChg>
        <pc:spChg chg="mod">
          <ac:chgData name="ASHUTOSH ANAND" userId="14e41b4761a8d602" providerId="LiveId" clId="{BDD95749-8853-43FA-B289-D37B8B399A34}" dt="2024-05-06T20:15:31.864" v="576" actId="5793"/>
          <ac:spMkLst>
            <pc:docMk/>
            <pc:sldMk cId="3731674011" sldId="259"/>
            <ac:spMk id="3" creationId="{57373FCD-6C91-D25E-5E06-AC43D6B22694}"/>
          </ac:spMkLst>
        </pc:spChg>
        <pc:picChg chg="add mod modCrop">
          <ac:chgData name="ASHUTOSH ANAND" userId="14e41b4761a8d602" providerId="LiveId" clId="{BDD95749-8853-43FA-B289-D37B8B399A34}" dt="2024-05-06T20:16:07.813" v="586" actId="1076"/>
          <ac:picMkLst>
            <pc:docMk/>
            <pc:sldMk cId="3731674011" sldId="259"/>
            <ac:picMk id="5" creationId="{A0BEDA6D-0C13-E1AA-1A58-7A984B4676D8}"/>
          </ac:picMkLst>
        </pc:picChg>
        <pc:picChg chg="add mod">
          <ac:chgData name="ASHUTOSH ANAND" userId="14e41b4761a8d602" providerId="LiveId" clId="{BDD95749-8853-43FA-B289-D37B8B399A34}" dt="2024-05-06T20:16:11.249" v="587" actId="1076"/>
          <ac:picMkLst>
            <pc:docMk/>
            <pc:sldMk cId="3731674011" sldId="259"/>
            <ac:picMk id="7" creationId="{9EED52C0-BA42-3170-E70A-951E03E19529}"/>
          </ac:picMkLst>
        </pc:picChg>
      </pc:sldChg>
      <pc:sldChg chg="addSp delSp modSp mod">
        <pc:chgData name="ASHUTOSH ANAND" userId="14e41b4761a8d602" providerId="LiveId" clId="{BDD95749-8853-43FA-B289-D37B8B399A34}" dt="2024-05-06T20:22:25.163" v="622" actId="1076"/>
        <pc:sldMkLst>
          <pc:docMk/>
          <pc:sldMk cId="3291663217" sldId="260"/>
        </pc:sldMkLst>
        <pc:spChg chg="del mod">
          <ac:chgData name="ASHUTOSH ANAND" userId="14e41b4761a8d602" providerId="LiveId" clId="{BDD95749-8853-43FA-B289-D37B8B399A34}" dt="2024-05-06T20:20:49.069" v="592" actId="478"/>
          <ac:spMkLst>
            <pc:docMk/>
            <pc:sldMk cId="3291663217" sldId="260"/>
            <ac:spMk id="2" creationId="{8D6833C8-A3F3-647C-A6BC-AD4C9D06C927}"/>
          </ac:spMkLst>
        </pc:spChg>
        <pc:spChg chg="mod">
          <ac:chgData name="ASHUTOSH ANAND" userId="14e41b4761a8d602" providerId="LiveId" clId="{BDD95749-8853-43FA-B289-D37B8B399A34}" dt="2024-05-06T20:22:14.509" v="619" actId="5793"/>
          <ac:spMkLst>
            <pc:docMk/>
            <pc:sldMk cId="3291663217" sldId="260"/>
            <ac:spMk id="3" creationId="{4EEEF83B-02DF-96DA-B3A5-90668A3BDAF7}"/>
          </ac:spMkLst>
        </pc:spChg>
        <pc:spChg chg="add del">
          <ac:chgData name="ASHUTOSH ANAND" userId="14e41b4761a8d602" providerId="LiveId" clId="{BDD95749-8853-43FA-B289-D37B8B399A34}" dt="2024-05-06T20:20:40.925" v="589" actId="22"/>
          <ac:spMkLst>
            <pc:docMk/>
            <pc:sldMk cId="3291663217" sldId="260"/>
            <ac:spMk id="5" creationId="{79D3122B-0276-1ABA-743A-F3A11C0203A5}"/>
          </ac:spMkLst>
        </pc:spChg>
        <pc:picChg chg="add mod">
          <ac:chgData name="ASHUTOSH ANAND" userId="14e41b4761a8d602" providerId="LiveId" clId="{BDD95749-8853-43FA-B289-D37B8B399A34}" dt="2024-05-06T20:22:25.163" v="622" actId="1076"/>
          <ac:picMkLst>
            <pc:docMk/>
            <pc:sldMk cId="3291663217" sldId="260"/>
            <ac:picMk id="7" creationId="{5AC5702F-D981-C0E1-BE52-2687A179063D}"/>
          </ac:picMkLst>
        </pc:picChg>
      </pc:sldChg>
      <pc:sldChg chg="addSp delSp modSp del mod chgLayout">
        <pc:chgData name="ASHUTOSH ANAND" userId="14e41b4761a8d602" providerId="LiveId" clId="{BDD95749-8853-43FA-B289-D37B8B399A34}" dt="2024-05-06T20:30:58.557" v="711" actId="47"/>
        <pc:sldMkLst>
          <pc:docMk/>
          <pc:sldMk cId="416130937" sldId="261"/>
        </pc:sldMkLst>
        <pc:spChg chg="add">
          <ac:chgData name="ASHUTOSH ANAND" userId="14e41b4761a8d602" providerId="LiveId" clId="{BDD95749-8853-43FA-B289-D37B8B399A34}" dt="2024-05-06T20:26:45.882" v="632"/>
          <ac:spMkLst>
            <pc:docMk/>
            <pc:sldMk cId="416130937" sldId="261"/>
            <ac:spMk id="17" creationId="{9159A47E-A36E-037A-29EB-90083CEFE916}"/>
          </ac:spMkLst>
        </pc:spChg>
        <pc:spChg chg="add del mod">
          <ac:chgData name="ASHUTOSH ANAND" userId="14e41b4761a8d602" providerId="LiveId" clId="{BDD95749-8853-43FA-B289-D37B8B399A34}" dt="2024-05-06T20:27:04.758" v="634" actId="478"/>
          <ac:spMkLst>
            <pc:docMk/>
            <pc:sldMk cId="416130937" sldId="261"/>
            <ac:spMk id="18" creationId="{B8166FD8-CCAF-B844-057A-6F87B08B5E6C}"/>
          </ac:spMkLst>
        </pc:spChg>
        <pc:spChg chg="add del mod">
          <ac:chgData name="ASHUTOSH ANAND" userId="14e41b4761a8d602" providerId="LiveId" clId="{BDD95749-8853-43FA-B289-D37B8B399A34}" dt="2024-05-06T20:29:54.064" v="690" actId="21"/>
          <ac:spMkLst>
            <pc:docMk/>
            <pc:sldMk cId="416130937" sldId="261"/>
            <ac:spMk id="19" creationId="{A6BE6246-C2D2-573A-CF29-27F46340D3B8}"/>
          </ac:spMkLst>
        </pc:spChg>
        <pc:spChg chg="add mod">
          <ac:chgData name="ASHUTOSH ANAND" userId="14e41b4761a8d602" providerId="LiveId" clId="{BDD95749-8853-43FA-B289-D37B8B399A34}" dt="2024-05-06T20:27:06.926" v="636"/>
          <ac:spMkLst>
            <pc:docMk/>
            <pc:sldMk cId="416130937" sldId="261"/>
            <ac:spMk id="20" creationId="{8A89EE05-552F-D40B-C101-A2BEDDEF9E54}"/>
          </ac:spMkLst>
        </pc:spChg>
        <pc:spChg chg="add">
          <ac:chgData name="ASHUTOSH ANAND" userId="14e41b4761a8d602" providerId="LiveId" clId="{BDD95749-8853-43FA-B289-D37B8B399A34}" dt="2024-05-06T20:27:37.433" v="642"/>
          <ac:spMkLst>
            <pc:docMk/>
            <pc:sldMk cId="416130937" sldId="261"/>
            <ac:spMk id="21" creationId="{C5951AC1-D0F7-FE3C-8B9A-539462717AC3}"/>
          </ac:spMkLst>
        </pc:spChg>
      </pc:sldChg>
      <pc:sldChg chg="addSp delSp modSp new mod ord">
        <pc:chgData name="ASHUTOSH ANAND" userId="14e41b4761a8d602" providerId="LiveId" clId="{BDD95749-8853-43FA-B289-D37B8B399A34}" dt="2024-05-06T19:33:07.477" v="157" actId="1076"/>
        <pc:sldMkLst>
          <pc:docMk/>
          <pc:sldMk cId="791368518" sldId="262"/>
        </pc:sldMkLst>
        <pc:spChg chg="mod">
          <ac:chgData name="ASHUTOSH ANAND" userId="14e41b4761a8d602" providerId="LiveId" clId="{BDD95749-8853-43FA-B289-D37B8B399A34}" dt="2024-05-06T19:31:55.089" v="47" actId="27636"/>
          <ac:spMkLst>
            <pc:docMk/>
            <pc:sldMk cId="791368518" sldId="262"/>
            <ac:spMk id="2" creationId="{94E35E45-D991-74FF-65A7-809B2ED1D860}"/>
          </ac:spMkLst>
        </pc:spChg>
        <pc:spChg chg="del">
          <ac:chgData name="ASHUTOSH ANAND" userId="14e41b4761a8d602" providerId="LiveId" clId="{BDD95749-8853-43FA-B289-D37B8B399A34}" dt="2024-05-06T19:30:30.189" v="17" actId="478"/>
          <ac:spMkLst>
            <pc:docMk/>
            <pc:sldMk cId="791368518" sldId="262"/>
            <ac:spMk id="3" creationId="{078753E1-FC8D-EEBE-58D7-4DAE1B8F12B7}"/>
          </ac:spMkLst>
        </pc:spChg>
        <pc:spChg chg="add mod">
          <ac:chgData name="ASHUTOSH ANAND" userId="14e41b4761a8d602" providerId="LiveId" clId="{BDD95749-8853-43FA-B289-D37B8B399A34}" dt="2024-05-06T19:31:55.082" v="46" actId="2711"/>
          <ac:spMkLst>
            <pc:docMk/>
            <pc:sldMk cId="791368518" sldId="262"/>
            <ac:spMk id="5" creationId="{1BA3EE35-885C-5812-FD85-CE8DDB7E0DFE}"/>
          </ac:spMkLst>
        </pc:spChg>
        <pc:spChg chg="add mod">
          <ac:chgData name="ASHUTOSH ANAND" userId="14e41b4761a8d602" providerId="LiveId" clId="{BDD95749-8853-43FA-B289-D37B8B399A34}" dt="2024-05-06T19:33:07.477" v="157" actId="1076"/>
          <ac:spMkLst>
            <pc:docMk/>
            <pc:sldMk cId="791368518" sldId="262"/>
            <ac:spMk id="6" creationId="{42B7420C-8BC6-1B64-7D4B-0565A23C523B}"/>
          </ac:spMkLst>
        </pc:spChg>
      </pc:sldChg>
      <pc:sldChg chg="modSp new mod">
        <pc:chgData name="ASHUTOSH ANAND" userId="14e41b4761a8d602" providerId="LiveId" clId="{BDD95749-8853-43FA-B289-D37B8B399A34}" dt="2024-05-06T19:35:42.661" v="202" actId="403"/>
        <pc:sldMkLst>
          <pc:docMk/>
          <pc:sldMk cId="1300999643" sldId="263"/>
        </pc:sldMkLst>
        <pc:spChg chg="mod">
          <ac:chgData name="ASHUTOSH ANAND" userId="14e41b4761a8d602" providerId="LiveId" clId="{BDD95749-8853-43FA-B289-D37B8B399A34}" dt="2024-05-06T19:35:05.066" v="189" actId="2711"/>
          <ac:spMkLst>
            <pc:docMk/>
            <pc:sldMk cId="1300999643" sldId="263"/>
            <ac:spMk id="2" creationId="{0A388F7F-A83C-9229-C161-B196BA81C77C}"/>
          </ac:spMkLst>
        </pc:spChg>
        <pc:spChg chg="mod">
          <ac:chgData name="ASHUTOSH ANAND" userId="14e41b4761a8d602" providerId="LiveId" clId="{BDD95749-8853-43FA-B289-D37B8B399A34}" dt="2024-05-06T19:35:42.661" v="202" actId="403"/>
          <ac:spMkLst>
            <pc:docMk/>
            <pc:sldMk cId="1300999643" sldId="263"/>
            <ac:spMk id="3" creationId="{F8A92E37-7F50-F6D2-ABA5-A52FB8A83801}"/>
          </ac:spMkLst>
        </pc:spChg>
      </pc:sldChg>
      <pc:sldChg chg="delSp modSp new mod">
        <pc:chgData name="ASHUTOSH ANAND" userId="14e41b4761a8d602" providerId="LiveId" clId="{BDD95749-8853-43FA-B289-D37B8B399A34}" dt="2024-05-06T20:24:11.944" v="623" actId="2711"/>
        <pc:sldMkLst>
          <pc:docMk/>
          <pc:sldMk cId="390297790" sldId="264"/>
        </pc:sldMkLst>
        <pc:spChg chg="del">
          <ac:chgData name="ASHUTOSH ANAND" userId="14e41b4761a8d602" providerId="LiveId" clId="{BDD95749-8853-43FA-B289-D37B8B399A34}" dt="2024-05-06T19:36:08.829" v="207" actId="478"/>
          <ac:spMkLst>
            <pc:docMk/>
            <pc:sldMk cId="390297790" sldId="264"/>
            <ac:spMk id="2" creationId="{53D9F6AC-3FA5-1363-6E00-60C794C260F8}"/>
          </ac:spMkLst>
        </pc:spChg>
        <pc:spChg chg="mod">
          <ac:chgData name="ASHUTOSH ANAND" userId="14e41b4761a8d602" providerId="LiveId" clId="{BDD95749-8853-43FA-B289-D37B8B399A34}" dt="2024-05-06T20:24:11.944" v="623" actId="2711"/>
          <ac:spMkLst>
            <pc:docMk/>
            <pc:sldMk cId="390297790" sldId="264"/>
            <ac:spMk id="3" creationId="{51713DE7-865C-7B3E-BEF3-F7942707D125}"/>
          </ac:spMkLst>
        </pc:spChg>
      </pc:sldChg>
      <pc:sldChg chg="addSp delSp modSp new mod">
        <pc:chgData name="ASHUTOSH ANAND" userId="14e41b4761a8d602" providerId="LiveId" clId="{BDD95749-8853-43FA-B289-D37B8B399A34}" dt="2024-05-06T19:42:32.153" v="267" actId="14100"/>
        <pc:sldMkLst>
          <pc:docMk/>
          <pc:sldMk cId="2169539687" sldId="265"/>
        </pc:sldMkLst>
        <pc:spChg chg="del">
          <ac:chgData name="ASHUTOSH ANAND" userId="14e41b4761a8d602" providerId="LiveId" clId="{BDD95749-8853-43FA-B289-D37B8B399A34}" dt="2024-05-06T19:39:41.096" v="228" actId="478"/>
          <ac:spMkLst>
            <pc:docMk/>
            <pc:sldMk cId="2169539687" sldId="265"/>
            <ac:spMk id="2" creationId="{0E4D48F9-51EE-BBFC-7647-D77EA12B5FB9}"/>
          </ac:spMkLst>
        </pc:spChg>
        <pc:spChg chg="mod">
          <ac:chgData name="ASHUTOSH ANAND" userId="14e41b4761a8d602" providerId="LiveId" clId="{BDD95749-8853-43FA-B289-D37B8B399A34}" dt="2024-05-06T19:42:32.153" v="267" actId="14100"/>
          <ac:spMkLst>
            <pc:docMk/>
            <pc:sldMk cId="2169539687" sldId="265"/>
            <ac:spMk id="3" creationId="{9D8E7D93-7F22-DBC1-2EA9-E5664C5FF4E5}"/>
          </ac:spMkLst>
        </pc:spChg>
        <pc:picChg chg="add mod">
          <ac:chgData name="ASHUTOSH ANAND" userId="14e41b4761a8d602" providerId="LiveId" clId="{BDD95749-8853-43FA-B289-D37B8B399A34}" dt="2024-05-06T19:42:26.978" v="266" actId="1076"/>
          <ac:picMkLst>
            <pc:docMk/>
            <pc:sldMk cId="2169539687" sldId="265"/>
            <ac:picMk id="5" creationId="{22746FD6-F407-ED47-0DE6-9B14A8427D47}"/>
          </ac:picMkLst>
        </pc:picChg>
      </pc:sldChg>
      <pc:sldChg chg="addSp delSp modSp new mod">
        <pc:chgData name="ASHUTOSH ANAND" userId="14e41b4761a8d602" providerId="LiveId" clId="{BDD95749-8853-43FA-B289-D37B8B399A34}" dt="2024-05-06T19:42:56.358" v="273" actId="403"/>
        <pc:sldMkLst>
          <pc:docMk/>
          <pc:sldMk cId="1309042281" sldId="266"/>
        </pc:sldMkLst>
        <pc:spChg chg="del">
          <ac:chgData name="ASHUTOSH ANAND" userId="14e41b4761a8d602" providerId="LiveId" clId="{BDD95749-8853-43FA-B289-D37B8B399A34}" dt="2024-05-06T19:40:34.328" v="246" actId="478"/>
          <ac:spMkLst>
            <pc:docMk/>
            <pc:sldMk cId="1309042281" sldId="266"/>
            <ac:spMk id="2" creationId="{2098287A-3472-E56A-6F34-49CF836E4725}"/>
          </ac:spMkLst>
        </pc:spChg>
        <pc:spChg chg="del">
          <ac:chgData name="ASHUTOSH ANAND" userId="14e41b4761a8d602" providerId="LiveId" clId="{BDD95749-8853-43FA-B289-D37B8B399A34}" dt="2024-05-06T19:40:33.050" v="245" actId="478"/>
          <ac:spMkLst>
            <pc:docMk/>
            <pc:sldMk cId="1309042281" sldId="266"/>
            <ac:spMk id="3" creationId="{D2D78BDB-DAD2-4AF6-A083-FD62A25ABEE4}"/>
          </ac:spMkLst>
        </pc:spChg>
        <pc:spChg chg="add mod">
          <ac:chgData name="ASHUTOSH ANAND" userId="14e41b4761a8d602" providerId="LiveId" clId="{BDD95749-8853-43FA-B289-D37B8B399A34}" dt="2024-05-06T19:42:56.358" v="273" actId="403"/>
          <ac:spMkLst>
            <pc:docMk/>
            <pc:sldMk cId="1309042281" sldId="266"/>
            <ac:spMk id="11" creationId="{3568B3B8-D5A3-91AE-AEFE-147D2D756A11}"/>
          </ac:spMkLst>
        </pc:spChg>
        <pc:picChg chg="add del mod">
          <ac:chgData name="ASHUTOSH ANAND" userId="14e41b4761a8d602" providerId="LiveId" clId="{BDD95749-8853-43FA-B289-D37B8B399A34}" dt="2024-05-06T19:42:02.870" v="261" actId="21"/>
          <ac:picMkLst>
            <pc:docMk/>
            <pc:sldMk cId="1309042281" sldId="266"/>
            <ac:picMk id="5" creationId="{22746FD6-F407-ED47-0DE6-9B14A8427D47}"/>
          </ac:picMkLst>
        </pc:picChg>
        <pc:picChg chg="add mod">
          <ac:chgData name="ASHUTOSH ANAND" userId="14e41b4761a8d602" providerId="LiveId" clId="{BDD95749-8853-43FA-B289-D37B8B399A34}" dt="2024-05-06T19:42:44.135" v="270" actId="14100"/>
          <ac:picMkLst>
            <pc:docMk/>
            <pc:sldMk cId="1309042281" sldId="266"/>
            <ac:picMk id="7" creationId="{EB6133B7-D769-FCD3-4626-6B82A7CD317E}"/>
          </ac:picMkLst>
        </pc:picChg>
        <pc:picChg chg="add mod">
          <ac:chgData name="ASHUTOSH ANAND" userId="14e41b4761a8d602" providerId="LiveId" clId="{BDD95749-8853-43FA-B289-D37B8B399A34}" dt="2024-05-06T19:42:37.667" v="268" actId="1076"/>
          <ac:picMkLst>
            <pc:docMk/>
            <pc:sldMk cId="1309042281" sldId="266"/>
            <ac:picMk id="9" creationId="{16B3A7B5-0E87-07FA-7C46-9403E4A36F5E}"/>
          </ac:picMkLst>
        </pc:picChg>
      </pc:sldChg>
      <pc:sldChg chg="delSp modSp new mod">
        <pc:chgData name="ASHUTOSH ANAND" userId="14e41b4761a8d602" providerId="LiveId" clId="{BDD95749-8853-43FA-B289-D37B8B399A34}" dt="2024-05-06T19:58:35.503" v="374" actId="14100"/>
        <pc:sldMkLst>
          <pc:docMk/>
          <pc:sldMk cId="1483222344" sldId="267"/>
        </pc:sldMkLst>
        <pc:spChg chg="del">
          <ac:chgData name="ASHUTOSH ANAND" userId="14e41b4761a8d602" providerId="LiveId" clId="{BDD95749-8853-43FA-B289-D37B8B399A34}" dt="2024-05-06T19:46:36.818" v="274" actId="478"/>
          <ac:spMkLst>
            <pc:docMk/>
            <pc:sldMk cId="1483222344" sldId="267"/>
            <ac:spMk id="2" creationId="{FA5E661C-745F-BE21-104F-030DB74354E6}"/>
          </ac:spMkLst>
        </pc:spChg>
        <pc:spChg chg="mod">
          <ac:chgData name="ASHUTOSH ANAND" userId="14e41b4761a8d602" providerId="LiveId" clId="{BDD95749-8853-43FA-B289-D37B8B399A34}" dt="2024-05-06T19:58:35.503" v="374" actId="14100"/>
          <ac:spMkLst>
            <pc:docMk/>
            <pc:sldMk cId="1483222344" sldId="267"/>
            <ac:spMk id="3" creationId="{7AF06DE3-9B8A-79C7-763E-DF17885F0946}"/>
          </ac:spMkLst>
        </pc:spChg>
      </pc:sldChg>
      <pc:sldChg chg="addSp delSp modSp new mod">
        <pc:chgData name="ASHUTOSH ANAND" userId="14e41b4761a8d602" providerId="LiveId" clId="{BDD95749-8853-43FA-B289-D37B8B399A34}" dt="2024-05-06T20:24:28.095" v="631" actId="20577"/>
        <pc:sldMkLst>
          <pc:docMk/>
          <pc:sldMk cId="1346606870" sldId="268"/>
        </pc:sldMkLst>
        <pc:spChg chg="del">
          <ac:chgData name="ASHUTOSH ANAND" userId="14e41b4761a8d602" providerId="LiveId" clId="{BDD95749-8853-43FA-B289-D37B8B399A34}" dt="2024-05-06T20:08:25.127" v="440" actId="478"/>
          <ac:spMkLst>
            <pc:docMk/>
            <pc:sldMk cId="1346606870" sldId="268"/>
            <ac:spMk id="2" creationId="{57AEEA24-6D40-8D0A-CD76-E170385FA9D4}"/>
          </ac:spMkLst>
        </pc:spChg>
        <pc:spChg chg="del">
          <ac:chgData name="ASHUTOSH ANAND" userId="14e41b4761a8d602" providerId="LiveId" clId="{BDD95749-8853-43FA-B289-D37B8B399A34}" dt="2024-05-06T20:08:22.964" v="439" actId="478"/>
          <ac:spMkLst>
            <pc:docMk/>
            <pc:sldMk cId="1346606870" sldId="268"/>
            <ac:spMk id="3" creationId="{981AA705-01A9-3198-7277-4B43B183430D}"/>
          </ac:spMkLst>
        </pc:spChg>
        <pc:spChg chg="add mod">
          <ac:chgData name="ASHUTOSH ANAND" userId="14e41b4761a8d602" providerId="LiveId" clId="{BDD95749-8853-43FA-B289-D37B8B399A34}" dt="2024-05-06T20:24:28.095" v="631" actId="20577"/>
          <ac:spMkLst>
            <pc:docMk/>
            <pc:sldMk cId="1346606870" sldId="268"/>
            <ac:spMk id="5" creationId="{54EFDAEA-7776-5C94-A04B-893D1C9985DD}"/>
          </ac:spMkLst>
        </pc:spChg>
        <pc:spChg chg="add mod">
          <ac:chgData name="ASHUTOSH ANAND" userId="14e41b4761a8d602" providerId="LiveId" clId="{BDD95749-8853-43FA-B289-D37B8B399A34}" dt="2024-05-06T20:12:26.764" v="490" actId="20577"/>
          <ac:spMkLst>
            <pc:docMk/>
            <pc:sldMk cId="1346606870" sldId="268"/>
            <ac:spMk id="7" creationId="{4F2A1994-6B82-CE9D-8817-F0E0AF5BFA12}"/>
          </ac:spMkLst>
        </pc:spChg>
        <pc:picChg chg="add del mod">
          <ac:chgData name="ASHUTOSH ANAND" userId="14e41b4761a8d602" providerId="LiveId" clId="{BDD95749-8853-43FA-B289-D37B8B399A34}" dt="2024-05-06T20:09:23.858" v="453" actId="21"/>
          <ac:picMkLst>
            <pc:docMk/>
            <pc:sldMk cId="1346606870" sldId="268"/>
            <ac:picMk id="33" creationId="{92636705-60AD-E259-E087-9BD5B3E63D85}"/>
          </ac:picMkLst>
        </pc:picChg>
        <pc:picChg chg="add del mod">
          <ac:chgData name="ASHUTOSH ANAND" userId="14e41b4761a8d602" providerId="LiveId" clId="{BDD95749-8853-43FA-B289-D37B8B399A34}" dt="2024-05-06T20:09:23.858" v="453" actId="21"/>
          <ac:picMkLst>
            <pc:docMk/>
            <pc:sldMk cId="1346606870" sldId="268"/>
            <ac:picMk id="35" creationId="{CDE68873-738A-CE98-563A-A12B288EA058}"/>
          </ac:picMkLst>
        </pc:picChg>
        <pc:picChg chg="add mod">
          <ac:chgData name="ASHUTOSH ANAND" userId="14e41b4761a8d602" providerId="LiveId" clId="{BDD95749-8853-43FA-B289-D37B8B399A34}" dt="2024-05-06T20:11:59.619" v="485" actId="1076"/>
          <ac:picMkLst>
            <pc:docMk/>
            <pc:sldMk cId="1346606870" sldId="268"/>
            <ac:picMk id="36" creationId="{519CB003-82ED-9BB5-E0E6-8433CC8E3268}"/>
          </ac:picMkLst>
        </pc:picChg>
        <pc:picChg chg="add mod">
          <ac:chgData name="ASHUTOSH ANAND" userId="14e41b4761a8d602" providerId="LiveId" clId="{BDD95749-8853-43FA-B289-D37B8B399A34}" dt="2024-05-06T20:12:02.955" v="486" actId="1076"/>
          <ac:picMkLst>
            <pc:docMk/>
            <pc:sldMk cId="1346606870" sldId="268"/>
            <ac:picMk id="38" creationId="{673CBA46-950B-460E-B6B6-7BF8BD1E7823}"/>
          </ac:picMkLst>
        </pc:picChg>
      </pc:sldChg>
      <pc:sldChg chg="addSp delSp modSp new mod">
        <pc:chgData name="ASHUTOSH ANAND" userId="14e41b4761a8d602" providerId="LiveId" clId="{BDD95749-8853-43FA-B289-D37B8B399A34}" dt="2024-05-06T20:31:26.909" v="723" actId="1076"/>
        <pc:sldMkLst>
          <pc:docMk/>
          <pc:sldMk cId="3074657980" sldId="269"/>
        </pc:sldMkLst>
        <pc:spChg chg="del">
          <ac:chgData name="ASHUTOSH ANAND" userId="14e41b4761a8d602" providerId="LiveId" clId="{BDD95749-8853-43FA-B289-D37B8B399A34}" dt="2024-05-06T20:28:56.123" v="682" actId="478"/>
          <ac:spMkLst>
            <pc:docMk/>
            <pc:sldMk cId="3074657980" sldId="269"/>
            <ac:spMk id="2" creationId="{70EEEEEA-66D1-C8A4-641B-C7C427E19048}"/>
          </ac:spMkLst>
        </pc:spChg>
        <pc:spChg chg="del">
          <ac:chgData name="ASHUTOSH ANAND" userId="14e41b4761a8d602" providerId="LiveId" clId="{BDD95749-8853-43FA-B289-D37B8B399A34}" dt="2024-05-06T20:28:59.028" v="683" actId="478"/>
          <ac:spMkLst>
            <pc:docMk/>
            <pc:sldMk cId="3074657980" sldId="269"/>
            <ac:spMk id="3" creationId="{A323B729-D1D3-6485-49EF-A331E0DBE916}"/>
          </ac:spMkLst>
        </pc:spChg>
        <pc:spChg chg="add mod">
          <ac:chgData name="ASHUTOSH ANAND" userId="14e41b4761a8d602" providerId="LiveId" clId="{BDD95749-8853-43FA-B289-D37B8B399A34}" dt="2024-05-06T20:31:17.451" v="721" actId="5793"/>
          <ac:spMkLst>
            <pc:docMk/>
            <pc:sldMk cId="3074657980" sldId="269"/>
            <ac:spMk id="11" creationId="{12F638BD-4FE8-E80D-9452-2F7FA0E9192E}"/>
          </ac:spMkLst>
        </pc:spChg>
        <pc:picChg chg="add del">
          <ac:chgData name="ASHUTOSH ANAND" userId="14e41b4761a8d602" providerId="LiveId" clId="{BDD95749-8853-43FA-B289-D37B8B399A34}" dt="2024-05-06T20:30:04.256" v="692" actId="21"/>
          <ac:picMkLst>
            <pc:docMk/>
            <pc:sldMk cId="3074657980" sldId="269"/>
            <ac:picMk id="5" creationId="{5BD5E00B-7AD8-6777-1224-7FE64FCAE304}"/>
          </ac:picMkLst>
        </pc:picChg>
        <pc:picChg chg="add del mod">
          <ac:chgData name="ASHUTOSH ANAND" userId="14e41b4761a8d602" providerId="LiveId" clId="{BDD95749-8853-43FA-B289-D37B8B399A34}" dt="2024-05-06T20:30:04.256" v="692" actId="21"/>
          <ac:picMkLst>
            <pc:docMk/>
            <pc:sldMk cId="3074657980" sldId="269"/>
            <ac:picMk id="7" creationId="{6656861A-79B0-53C3-59BC-3CAE464F09A4}"/>
          </ac:picMkLst>
        </pc:picChg>
        <pc:picChg chg="add mod">
          <ac:chgData name="ASHUTOSH ANAND" userId="14e41b4761a8d602" providerId="LiveId" clId="{BDD95749-8853-43FA-B289-D37B8B399A34}" dt="2024-05-06T20:31:26.909" v="723" actId="1076"/>
          <ac:picMkLst>
            <pc:docMk/>
            <pc:sldMk cId="3074657980" sldId="269"/>
            <ac:picMk id="9" creationId="{2E0531AA-BED6-6D18-4F91-EA6CDABA7092}"/>
          </ac:picMkLst>
        </pc:picChg>
      </pc:sldChg>
      <pc:sldChg chg="addSp modSp add mod">
        <pc:chgData name="ASHUTOSH ANAND" userId="14e41b4761a8d602" providerId="LiveId" clId="{BDD95749-8853-43FA-B289-D37B8B399A34}" dt="2024-05-06T20:30:51.113" v="710" actId="1076"/>
        <pc:sldMkLst>
          <pc:docMk/>
          <pc:sldMk cId="2847621314" sldId="270"/>
        </pc:sldMkLst>
        <pc:spChg chg="mod">
          <ac:chgData name="ASHUTOSH ANAND" userId="14e41b4761a8d602" providerId="LiveId" clId="{BDD95749-8853-43FA-B289-D37B8B399A34}" dt="2024-05-06T20:30:51.113" v="710" actId="1076"/>
          <ac:spMkLst>
            <pc:docMk/>
            <pc:sldMk cId="2847621314" sldId="270"/>
            <ac:spMk id="19" creationId="{A6BE6246-C2D2-573A-CF29-27F46340D3B8}"/>
          </ac:spMkLst>
        </pc:spChg>
        <pc:picChg chg="add mod">
          <ac:chgData name="ASHUTOSH ANAND" userId="14e41b4761a8d602" providerId="LiveId" clId="{BDD95749-8853-43FA-B289-D37B8B399A34}" dt="2024-05-06T20:30:31.588" v="700" actId="1076"/>
          <ac:picMkLst>
            <pc:docMk/>
            <pc:sldMk cId="2847621314" sldId="270"/>
            <ac:picMk id="5" creationId="{5BD5E00B-7AD8-6777-1224-7FE64FCAE304}"/>
          </ac:picMkLst>
        </pc:picChg>
        <pc:picChg chg="add mod">
          <ac:chgData name="ASHUTOSH ANAND" userId="14e41b4761a8d602" providerId="LiveId" clId="{BDD95749-8853-43FA-B289-D37B8B399A34}" dt="2024-05-06T20:30:46.177" v="709" actId="1076"/>
          <ac:picMkLst>
            <pc:docMk/>
            <pc:sldMk cId="2847621314" sldId="270"/>
            <ac:picMk id="7" creationId="{6656861A-79B0-53C3-59BC-3CAE464F09A4}"/>
          </ac:picMkLst>
        </pc:picChg>
      </pc:sldChg>
      <pc:sldChg chg="delSp modSp new mod">
        <pc:chgData name="ASHUTOSH ANAND" userId="14e41b4761a8d602" providerId="LiveId" clId="{BDD95749-8853-43FA-B289-D37B8B399A34}" dt="2024-05-06T20:32:10.045" v="745" actId="403"/>
        <pc:sldMkLst>
          <pc:docMk/>
          <pc:sldMk cId="134358962" sldId="271"/>
        </pc:sldMkLst>
        <pc:spChg chg="mod">
          <ac:chgData name="ASHUTOSH ANAND" userId="14e41b4761a8d602" providerId="LiveId" clId="{BDD95749-8853-43FA-B289-D37B8B399A34}" dt="2024-05-06T20:32:10.045" v="745" actId="403"/>
          <ac:spMkLst>
            <pc:docMk/>
            <pc:sldMk cId="134358962" sldId="271"/>
            <ac:spMk id="2" creationId="{0B88C423-8EC4-7DFA-A6E5-FE18C4390D9A}"/>
          </ac:spMkLst>
        </pc:spChg>
        <pc:spChg chg="del">
          <ac:chgData name="ASHUTOSH ANAND" userId="14e41b4761a8d602" providerId="LiveId" clId="{BDD95749-8853-43FA-B289-D37B8B399A34}" dt="2024-05-06T20:31:48.697" v="740" actId="478"/>
          <ac:spMkLst>
            <pc:docMk/>
            <pc:sldMk cId="134358962" sldId="271"/>
            <ac:spMk id="3" creationId="{BDDD0ADE-E598-302B-4365-C7D3E6EC6AB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582167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82744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77362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95179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542085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96270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900636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986518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20636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4505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940D6-30D1-4E8D-B13C-C6EC23CE509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98437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775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940D6-30D1-4E8D-B13C-C6EC23CE5090}"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365377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940D6-30D1-4E8D-B13C-C6EC23CE5090}"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421202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5940D6-30D1-4E8D-B13C-C6EC23CE5090}"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34226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130827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940D6-30D1-4E8D-B13C-C6EC23CE509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F99C-A355-405B-B56E-673AD1AC5BC3}" type="slidenum">
              <a:rPr lang="en-IN" smtClean="0"/>
              <a:t>‹#›</a:t>
            </a:fld>
            <a:endParaRPr lang="en-IN"/>
          </a:p>
        </p:txBody>
      </p:sp>
    </p:spTree>
    <p:extLst>
      <p:ext uri="{BB962C8B-B14F-4D97-AF65-F5344CB8AC3E}">
        <p14:creationId xmlns:p14="http://schemas.microsoft.com/office/powerpoint/2010/main" val="284731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5940D6-30D1-4E8D-B13C-C6EC23CE5090}" type="datetimeFigureOut">
              <a:rPr lang="en-IN" smtClean="0"/>
              <a:t>07-05-2024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E5F99C-A355-405B-B56E-673AD1AC5BC3}" type="slidenum">
              <a:rPr lang="en-IN" smtClean="0"/>
              <a:t>‹#›</a:t>
            </a:fld>
            <a:endParaRPr lang="en-IN"/>
          </a:p>
        </p:txBody>
      </p:sp>
    </p:spTree>
    <p:extLst>
      <p:ext uri="{BB962C8B-B14F-4D97-AF65-F5344CB8AC3E}">
        <p14:creationId xmlns:p14="http://schemas.microsoft.com/office/powerpoint/2010/main" val="17015692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5E45-D991-74FF-65A7-809B2ED1D860}"/>
              </a:ext>
            </a:extLst>
          </p:cNvPr>
          <p:cNvSpPr>
            <a:spLocks noGrp="1"/>
          </p:cNvSpPr>
          <p:nvPr>
            <p:ph type="title"/>
          </p:nvPr>
        </p:nvSpPr>
        <p:spPr>
          <a:xfrm>
            <a:off x="685801" y="609600"/>
            <a:ext cx="10131425" cy="1831942"/>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Classification of Electronic Music Genres using </a:t>
            </a:r>
            <a:r>
              <a:rPr lang="en-US" sz="4000" b="1" dirty="0" err="1">
                <a:latin typeface="Times New Roman" panose="02020603050405020304" pitchFamily="18" charset="0"/>
                <a:cs typeface="Times New Roman" panose="02020603050405020304" pitchFamily="18" charset="0"/>
              </a:rPr>
              <a:t>Py</a:t>
            </a:r>
            <a:r>
              <a:rPr lang="en-US" sz="4000" b="1" dirty="0">
                <a:latin typeface="Times New Roman" panose="02020603050405020304" pitchFamily="18" charset="0"/>
                <a:cs typeface="Times New Roman" panose="02020603050405020304" pitchFamily="18" charset="0"/>
              </a:rPr>
              <a:t> Spark ML-lib</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A3EE35-885C-5812-FD85-CE8DDB7E0DFE}"/>
              </a:ext>
            </a:extLst>
          </p:cNvPr>
          <p:cNvSpPr txBox="1"/>
          <p:nvPr/>
        </p:nvSpPr>
        <p:spPr>
          <a:xfrm>
            <a:off x="3048786" y="2256876"/>
            <a:ext cx="6094428" cy="369332"/>
          </a:xfrm>
          <a:prstGeom prst="rect">
            <a:avLst/>
          </a:prstGeom>
          <a:noFill/>
        </p:spPr>
        <p:txBody>
          <a:bodyPr wrap="square">
            <a:spAutoFit/>
          </a:bodyPr>
          <a:lstStyle/>
          <a:p>
            <a:r>
              <a:rPr lang="en-US" b="0" i="0" dirty="0">
                <a:solidFill>
                  <a:srgbClr val="ECECEC"/>
                </a:solidFill>
                <a:effectLst/>
                <a:latin typeface="Times New Roman" panose="02020603050405020304" pitchFamily="18" charset="0"/>
                <a:cs typeface="Times New Roman" panose="02020603050405020304" pitchFamily="18" charset="0"/>
              </a:rPr>
              <a:t>Leveraging Big Data Tools for Music Recommendation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B7420C-8BC6-1B64-7D4B-0565A23C523B}"/>
              </a:ext>
            </a:extLst>
          </p:cNvPr>
          <p:cNvSpPr txBox="1"/>
          <p:nvPr/>
        </p:nvSpPr>
        <p:spPr>
          <a:xfrm>
            <a:off x="7907895" y="5380672"/>
            <a:ext cx="3885037" cy="1477328"/>
          </a:xfrm>
          <a:prstGeom prst="rect">
            <a:avLst/>
          </a:prstGeom>
          <a:noFill/>
        </p:spPr>
        <p:txBody>
          <a:bodyPr wrap="square">
            <a:spAutoFit/>
          </a:bodyPr>
          <a:lstStyle/>
          <a:p>
            <a:r>
              <a:rPr lang="en-US" b="0" i="0" dirty="0">
                <a:solidFill>
                  <a:srgbClr val="ECECEC"/>
                </a:solidFill>
                <a:effectLst/>
                <a:latin typeface="Times New Roman" panose="02020603050405020304" pitchFamily="18" charset="0"/>
                <a:cs typeface="Times New Roman" panose="02020603050405020304" pitchFamily="18" charset="0"/>
              </a:rPr>
              <a:t>Ashutosh Anand – 202318035</a:t>
            </a:r>
          </a:p>
          <a:p>
            <a:r>
              <a:rPr lang="en-US" dirty="0">
                <a:solidFill>
                  <a:srgbClr val="ECECEC"/>
                </a:solidFill>
                <a:latin typeface="Times New Roman" panose="02020603050405020304" pitchFamily="18" charset="0"/>
                <a:cs typeface="Times New Roman" panose="02020603050405020304" pitchFamily="18" charset="0"/>
              </a:rPr>
              <a:t>Kunal Anand – 202318057</a:t>
            </a:r>
          </a:p>
          <a:p>
            <a:r>
              <a:rPr lang="en-US" dirty="0">
                <a:solidFill>
                  <a:srgbClr val="ECECEC"/>
                </a:solidFill>
                <a:latin typeface="Times New Roman" panose="02020603050405020304" pitchFamily="18" charset="0"/>
                <a:cs typeface="Times New Roman" panose="02020603050405020304" pitchFamily="18" charset="0"/>
              </a:rPr>
              <a:t>Anjali Singh – 202318050</a:t>
            </a:r>
            <a:br>
              <a:rPr lang="en-US" dirty="0">
                <a:solidFill>
                  <a:srgbClr val="ECECEC"/>
                </a:solidFill>
                <a:latin typeface="Times New Roman" panose="02020603050405020304" pitchFamily="18" charset="0"/>
                <a:cs typeface="Times New Roman" panose="02020603050405020304" pitchFamily="18" charset="0"/>
              </a:rPr>
            </a:br>
            <a:br>
              <a:rPr lang="en-US" dirty="0">
                <a:solidFill>
                  <a:srgbClr val="ECECEC"/>
                </a:solidFill>
                <a:latin typeface="Times New Roman" panose="02020603050405020304" pitchFamily="18" charset="0"/>
                <a:cs typeface="Times New Roman" panose="02020603050405020304" pitchFamily="18" charset="0"/>
              </a:rPr>
            </a:br>
            <a:r>
              <a:rPr lang="en-US" dirty="0">
                <a:solidFill>
                  <a:srgbClr val="ECECEC"/>
                </a:solidFill>
                <a:latin typeface="Times New Roman" panose="02020603050405020304" pitchFamily="18" charset="0"/>
                <a:cs typeface="Times New Roman" panose="02020603050405020304" pitchFamily="18" charset="0"/>
              </a:rPr>
              <a:t>DAIICT, Gandhinagar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36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A1A9D-FE0A-3F15-A332-A0A94B6FDEBF}"/>
              </a:ext>
            </a:extLst>
          </p:cNvPr>
          <p:cNvSpPr>
            <a:spLocks noGrp="1"/>
          </p:cNvSpPr>
          <p:nvPr>
            <p:ph idx="1"/>
          </p:nvPr>
        </p:nvSpPr>
        <p:spPr>
          <a:xfrm>
            <a:off x="0" y="141377"/>
            <a:ext cx="10131425" cy="364913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Test 2 (Treated Data):</a:t>
            </a:r>
          </a:p>
          <a:p>
            <a:r>
              <a:rPr lang="en-US" sz="2000" dirty="0">
                <a:latin typeface="Times New Roman" panose="02020603050405020304" pitchFamily="18" charset="0"/>
                <a:cs typeface="Times New Roman" panose="02020603050405020304" pitchFamily="18" charset="0"/>
              </a:rPr>
              <a:t>  - Objective: Improve model accuracy by treating data for outliers, skewness, and negative values.</a:t>
            </a:r>
          </a:p>
          <a:p>
            <a:r>
              <a:rPr lang="en-US" sz="2000" dirty="0">
                <a:latin typeface="Times New Roman" panose="02020603050405020304" pitchFamily="18" charset="0"/>
                <a:cs typeface="Times New Roman" panose="02020603050405020304" pitchFamily="18" charset="0"/>
              </a:rPr>
              <a:t>  - Process: Explain how data was preprocessed to remove or adjust outliers and negative values and the re-training of models on this new dataset.</a:t>
            </a:r>
          </a:p>
          <a:p>
            <a:r>
              <a:rPr lang="en-US" sz="2000" dirty="0">
                <a:latin typeface="Times New Roman" panose="02020603050405020304" pitchFamily="18" charset="0"/>
                <a:cs typeface="Times New Roman" panose="02020603050405020304" pitchFamily="18" charset="0"/>
              </a:rPr>
              <a:t>  - Naive Bayes Consideration: Discuss why Naive Bayes was initially omitted and later included after data preprocessing.</a:t>
            </a:r>
          </a:p>
          <a:p>
            <a:endParaRPr lang="en-US" sz="20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792E3B-FCCD-7844-D4F3-DC38F43BC48B}"/>
              </a:ext>
            </a:extLst>
          </p:cNvPr>
          <p:cNvPicPr>
            <a:picLocks noChangeAspect="1"/>
          </p:cNvPicPr>
          <p:nvPr/>
        </p:nvPicPr>
        <p:blipFill>
          <a:blip r:embed="rId2"/>
          <a:stretch>
            <a:fillRect/>
          </a:stretch>
        </p:blipFill>
        <p:spPr>
          <a:xfrm>
            <a:off x="713436" y="3008153"/>
            <a:ext cx="2954139" cy="3582184"/>
          </a:xfrm>
          <a:prstGeom prst="rect">
            <a:avLst/>
          </a:prstGeom>
        </p:spPr>
      </p:pic>
      <p:pic>
        <p:nvPicPr>
          <p:cNvPr id="9" name="Picture 8">
            <a:extLst>
              <a:ext uri="{FF2B5EF4-FFF2-40B4-BE49-F238E27FC236}">
                <a16:creationId xmlns:a16="http://schemas.microsoft.com/office/drawing/2014/main" id="{A9FA11C9-5F8F-7591-1852-A438C2D584FA}"/>
              </a:ext>
            </a:extLst>
          </p:cNvPr>
          <p:cNvPicPr>
            <a:picLocks noChangeAspect="1"/>
          </p:cNvPicPr>
          <p:nvPr/>
        </p:nvPicPr>
        <p:blipFill>
          <a:blip r:embed="rId3"/>
          <a:stretch>
            <a:fillRect/>
          </a:stretch>
        </p:blipFill>
        <p:spPr>
          <a:xfrm>
            <a:off x="3747826" y="2894147"/>
            <a:ext cx="3010055" cy="3810196"/>
          </a:xfrm>
          <a:prstGeom prst="rect">
            <a:avLst/>
          </a:prstGeom>
        </p:spPr>
      </p:pic>
      <p:pic>
        <p:nvPicPr>
          <p:cNvPr id="11" name="Picture 10">
            <a:extLst>
              <a:ext uri="{FF2B5EF4-FFF2-40B4-BE49-F238E27FC236}">
                <a16:creationId xmlns:a16="http://schemas.microsoft.com/office/drawing/2014/main" id="{26005806-92A5-B255-A759-39D606E19E05}"/>
              </a:ext>
            </a:extLst>
          </p:cNvPr>
          <p:cNvPicPr>
            <a:picLocks noChangeAspect="1"/>
          </p:cNvPicPr>
          <p:nvPr/>
        </p:nvPicPr>
        <p:blipFill>
          <a:blip r:embed="rId4"/>
          <a:stretch>
            <a:fillRect/>
          </a:stretch>
        </p:blipFill>
        <p:spPr>
          <a:xfrm>
            <a:off x="6838132" y="2889355"/>
            <a:ext cx="2954139" cy="3814988"/>
          </a:xfrm>
          <a:prstGeom prst="rect">
            <a:avLst/>
          </a:prstGeom>
        </p:spPr>
      </p:pic>
      <p:pic>
        <p:nvPicPr>
          <p:cNvPr id="13" name="Picture 12">
            <a:extLst>
              <a:ext uri="{FF2B5EF4-FFF2-40B4-BE49-F238E27FC236}">
                <a16:creationId xmlns:a16="http://schemas.microsoft.com/office/drawing/2014/main" id="{10AC9CA1-08B9-C0DB-E89B-55956479BB2D}"/>
              </a:ext>
            </a:extLst>
          </p:cNvPr>
          <p:cNvPicPr>
            <a:picLocks noChangeAspect="1"/>
          </p:cNvPicPr>
          <p:nvPr/>
        </p:nvPicPr>
        <p:blipFill>
          <a:blip r:embed="rId5"/>
          <a:stretch>
            <a:fillRect/>
          </a:stretch>
        </p:blipFill>
        <p:spPr>
          <a:xfrm>
            <a:off x="9792271" y="4136636"/>
            <a:ext cx="2399728" cy="1835244"/>
          </a:xfrm>
          <a:prstGeom prst="rect">
            <a:avLst/>
          </a:prstGeom>
        </p:spPr>
      </p:pic>
    </p:spTree>
    <p:extLst>
      <p:ext uri="{BB962C8B-B14F-4D97-AF65-F5344CB8AC3E}">
        <p14:creationId xmlns:p14="http://schemas.microsoft.com/office/powerpoint/2010/main" val="345734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73FCD-6C91-D25E-5E06-AC43D6B22694}"/>
              </a:ext>
            </a:extLst>
          </p:cNvPr>
          <p:cNvSpPr>
            <a:spLocks noGrp="1"/>
          </p:cNvSpPr>
          <p:nvPr>
            <p:ph idx="1"/>
          </p:nvPr>
        </p:nvSpPr>
        <p:spPr>
          <a:xfrm>
            <a:off x="34993" y="0"/>
            <a:ext cx="10131425" cy="364913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Test 3 (Feature Selection):</a:t>
            </a:r>
          </a:p>
          <a:p>
            <a:r>
              <a:rPr lang="en-US" sz="2000" dirty="0">
                <a:latin typeface="Times New Roman" panose="02020603050405020304" pitchFamily="18" charset="0"/>
                <a:cs typeface="Times New Roman" panose="02020603050405020304" pitchFamily="18" charset="0"/>
              </a:rPr>
              <a:t>  - Objective: Enhance model performance by employing feature selection techniques.</a:t>
            </a:r>
          </a:p>
          <a:p>
            <a:r>
              <a:rPr lang="en-US" sz="2000" dirty="0">
                <a:latin typeface="Times New Roman" panose="02020603050405020304" pitchFamily="18" charset="0"/>
                <a:cs typeface="Times New Roman" panose="02020603050405020304" pitchFamily="18" charset="0"/>
              </a:rPr>
              <a:t>  - Process: Showcase how the Chi-Squared Selector was utilized to determine the most significant features and how this affected the performance of the One vs Rest classifier backed by Logistic Regression.</a:t>
            </a:r>
          </a:p>
          <a:p>
            <a:r>
              <a:rPr lang="en-US" sz="2000" dirty="0">
                <a:latin typeface="Times New Roman" panose="02020603050405020304" pitchFamily="18" charset="0"/>
                <a:cs typeface="Times New Roman" panose="02020603050405020304" pitchFamily="18" charset="0"/>
              </a:rPr>
              <a:t>  - Fine-Tuning: Mention how different numbers of features were tested to identify the optimal subset for model training.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BEDA6D-0C13-E1AA-1A58-7A984B4676D8}"/>
              </a:ext>
            </a:extLst>
          </p:cNvPr>
          <p:cNvPicPr>
            <a:picLocks noChangeAspect="1"/>
          </p:cNvPicPr>
          <p:nvPr/>
        </p:nvPicPr>
        <p:blipFill rotWithShape="1">
          <a:blip r:embed="rId2"/>
          <a:srcRect b="2899"/>
          <a:stretch/>
        </p:blipFill>
        <p:spPr>
          <a:xfrm>
            <a:off x="4501104" y="2113853"/>
            <a:ext cx="2601603" cy="4744147"/>
          </a:xfrm>
          <a:prstGeom prst="rect">
            <a:avLst/>
          </a:prstGeom>
        </p:spPr>
      </p:pic>
      <p:pic>
        <p:nvPicPr>
          <p:cNvPr id="7" name="Picture 6">
            <a:extLst>
              <a:ext uri="{FF2B5EF4-FFF2-40B4-BE49-F238E27FC236}">
                <a16:creationId xmlns:a16="http://schemas.microsoft.com/office/drawing/2014/main" id="{9EED52C0-BA42-3170-E70A-951E03E19529}"/>
              </a:ext>
            </a:extLst>
          </p:cNvPr>
          <p:cNvPicPr>
            <a:picLocks noChangeAspect="1"/>
          </p:cNvPicPr>
          <p:nvPr/>
        </p:nvPicPr>
        <p:blipFill>
          <a:blip r:embed="rId3"/>
          <a:stretch>
            <a:fillRect/>
          </a:stretch>
        </p:blipFill>
        <p:spPr>
          <a:xfrm>
            <a:off x="7211342" y="2168057"/>
            <a:ext cx="2686188" cy="4635738"/>
          </a:xfrm>
          <a:prstGeom prst="rect">
            <a:avLst/>
          </a:prstGeom>
        </p:spPr>
      </p:pic>
    </p:spTree>
    <p:extLst>
      <p:ext uri="{BB962C8B-B14F-4D97-AF65-F5344CB8AC3E}">
        <p14:creationId xmlns:p14="http://schemas.microsoft.com/office/powerpoint/2010/main" val="373167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EF83B-02DF-96DA-B3A5-90668A3BDAF7}"/>
              </a:ext>
            </a:extLst>
          </p:cNvPr>
          <p:cNvSpPr>
            <a:spLocks noGrp="1"/>
          </p:cNvSpPr>
          <p:nvPr>
            <p:ph idx="1"/>
          </p:nvPr>
        </p:nvSpPr>
        <p:spPr>
          <a:xfrm>
            <a:off x="0" y="0"/>
            <a:ext cx="12122869" cy="6857999"/>
          </a:xfrm>
        </p:spPr>
        <p:txBody>
          <a:bodyPr>
            <a:noAutofit/>
          </a:bodyPr>
          <a:lstStyle/>
          <a:p>
            <a:pPr marL="0" indent="0" algn="l">
              <a:buNone/>
            </a:pPr>
            <a:r>
              <a:rPr lang="en-US" sz="2400" b="1" i="0" u="sng" dirty="0">
                <a:solidFill>
                  <a:srgbClr val="ECECEC"/>
                </a:solidFill>
                <a:effectLst/>
                <a:latin typeface="Times New Roman" panose="02020603050405020304" pitchFamily="18" charset="0"/>
                <a:cs typeface="Times New Roman" panose="02020603050405020304" pitchFamily="18" charset="0"/>
              </a:rPr>
              <a:t>Results and Analysis</a:t>
            </a: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1. Performance Metrics:</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Initial Baseline Accuracy:</a:t>
            </a:r>
            <a:r>
              <a:rPr lang="en-US" sz="1400" b="0" i="0" dirty="0">
                <a:solidFill>
                  <a:srgbClr val="ECECEC"/>
                </a:solidFill>
                <a:effectLst/>
                <a:latin typeface="Times New Roman" panose="02020603050405020304" pitchFamily="18" charset="0"/>
                <a:cs typeface="Times New Roman" panose="02020603050405020304" pitchFamily="18" charset="0"/>
              </a:rPr>
              <a:t> Using all 71 features, the initial model achieved an accuracy of </a:t>
            </a:r>
            <a:r>
              <a:rPr lang="en-US" sz="1400" b="1" i="0" dirty="0">
                <a:solidFill>
                  <a:srgbClr val="ECECEC"/>
                </a:solidFill>
                <a:effectLst/>
                <a:latin typeface="Times New Roman" panose="02020603050405020304" pitchFamily="18" charset="0"/>
                <a:cs typeface="Times New Roman" panose="02020603050405020304" pitchFamily="18" charset="0"/>
              </a:rPr>
              <a:t>45.94%</a:t>
            </a:r>
            <a:r>
              <a:rPr lang="en-US" sz="1400" b="0" i="0" dirty="0">
                <a:solidFill>
                  <a:srgbClr val="ECECE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Feature Reduction Tests: </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2. Comparison:</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Impact of Feature Selection:</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 tests with reduced features consistently resulted in lower accuracy compared to using all 71 features.</a:t>
            </a: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Accuracy decreases as the number of features is reduced from 71 down to 10.</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Variability and Consistency: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There is noticeable variability in performance as the number of features changes.</a:t>
            </a: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No configuration of reduced features was able to surpass the baseline performance using all 71 features.</a:t>
            </a:r>
          </a:p>
          <a:p>
            <a:pPr marL="0" indent="0" algn="l">
              <a:buNone/>
            </a:pPr>
            <a:r>
              <a:rPr lang="en-US" sz="1400" b="1" i="0" u="sng" dirty="0">
                <a:solidFill>
                  <a:srgbClr val="ECECEC"/>
                </a:solidFill>
                <a:effectLst/>
                <a:latin typeface="Times New Roman" panose="02020603050405020304" pitchFamily="18" charset="0"/>
                <a:cs typeface="Times New Roman" panose="02020603050405020304" pitchFamily="18" charset="0"/>
              </a:rPr>
              <a:t>3. Insights and Findings:</a:t>
            </a:r>
            <a:endParaRPr lang="en-US" sz="1400" b="0"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Optimal Feature Set:</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The best accuracy is achieved using the full set of 71 features, indicating that each contributes valuable information for genre classification.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Feature Selection Takeaway: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Reducing the number of features under 71 tends to decrease the model’s performance, suggesting a complex interdependence among the features for genre prediction.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Recommendation for Stability:</a:t>
            </a:r>
            <a:endParaRPr lang="en-US" sz="1400"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ECECEC"/>
                </a:solidFill>
                <a:effectLst/>
                <a:latin typeface="Times New Roman" panose="02020603050405020304" pitchFamily="18" charset="0"/>
                <a:cs typeface="Times New Roman" panose="02020603050405020304" pitchFamily="18" charset="0"/>
              </a:rPr>
              <a:t>Implementing a fixed random seed during the splitting and training processes could help stabilize the results, reducing variability across different runs.</a:t>
            </a:r>
          </a:p>
          <a:p>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C5702F-D981-C0E1-BE52-2687A179063D}"/>
              </a:ext>
            </a:extLst>
          </p:cNvPr>
          <p:cNvPicPr>
            <a:picLocks noChangeAspect="1"/>
          </p:cNvPicPr>
          <p:nvPr/>
        </p:nvPicPr>
        <p:blipFill>
          <a:blip r:embed="rId2"/>
          <a:stretch>
            <a:fillRect/>
          </a:stretch>
        </p:blipFill>
        <p:spPr>
          <a:xfrm>
            <a:off x="8614110" y="750835"/>
            <a:ext cx="3056273" cy="1937695"/>
          </a:xfrm>
          <a:prstGeom prst="rect">
            <a:avLst/>
          </a:prstGeom>
        </p:spPr>
      </p:pic>
    </p:spTree>
    <p:extLst>
      <p:ext uri="{BB962C8B-B14F-4D97-AF65-F5344CB8AC3E}">
        <p14:creationId xmlns:p14="http://schemas.microsoft.com/office/powerpoint/2010/main" val="329166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A6BE6246-C2D2-573A-CF29-27F46340D3B8}"/>
              </a:ext>
            </a:extLst>
          </p:cNvPr>
          <p:cNvSpPr>
            <a:spLocks noGrp="1"/>
          </p:cNvSpPr>
          <p:nvPr>
            <p:ph idx="1"/>
          </p:nvPr>
        </p:nvSpPr>
        <p:spPr>
          <a:xfrm>
            <a:off x="140791" y="-98803"/>
            <a:ext cx="12051209" cy="4406853"/>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Final Model Training and User Recommendation</a:t>
            </a:r>
          </a:p>
          <a:p>
            <a:r>
              <a:rPr lang="en-US" sz="2000" dirty="0">
                <a:latin typeface="Times New Roman" panose="02020603050405020304" pitchFamily="18" charset="0"/>
                <a:cs typeface="Times New Roman" panose="02020603050405020304" pitchFamily="18" charset="0"/>
              </a:rPr>
              <a:t>Training the Final Model with Optimal Features</a:t>
            </a:r>
          </a:p>
          <a:p>
            <a:r>
              <a:rPr lang="en-US" sz="2000" dirty="0">
                <a:latin typeface="Times New Roman" panose="02020603050405020304" pitchFamily="18" charset="0"/>
                <a:cs typeface="Times New Roman" panose="02020603050405020304" pitchFamily="18" charset="0"/>
              </a:rPr>
              <a:t>Feature Selection: Utilized </a:t>
            </a:r>
            <a:r>
              <a:rPr lang="en-US" sz="2000" dirty="0" err="1">
                <a:latin typeface="Times New Roman" panose="02020603050405020304" pitchFamily="18" charset="0"/>
                <a:cs typeface="Times New Roman" panose="02020603050405020304" pitchFamily="18" charset="0"/>
              </a:rPr>
              <a:t>ChiSqSelector</a:t>
            </a:r>
            <a:r>
              <a:rPr lang="en-US" sz="2000" dirty="0">
                <a:latin typeface="Times New Roman" panose="02020603050405020304" pitchFamily="18" charset="0"/>
                <a:cs typeface="Times New Roman" panose="02020603050405020304" pitchFamily="18" charset="0"/>
              </a:rPr>
              <a:t> to select the top 71 features most relevant for classification.</a:t>
            </a:r>
          </a:p>
          <a:p>
            <a:r>
              <a:rPr lang="en-US" sz="2000" b="1" i="0" dirty="0">
                <a:solidFill>
                  <a:srgbClr val="ECECEC"/>
                </a:solidFill>
                <a:effectLst/>
                <a:latin typeface="Times New Roman" panose="02020603050405020304" pitchFamily="18" charset="0"/>
                <a:cs typeface="Times New Roman" panose="02020603050405020304" pitchFamily="18" charset="0"/>
              </a:rPr>
              <a:t>Data Preparation</a:t>
            </a:r>
            <a:r>
              <a:rPr lang="en-US" sz="2000" b="0" i="0" dirty="0">
                <a:solidFill>
                  <a:srgbClr val="ECECEC"/>
                </a:solidFill>
                <a:effectLst/>
                <a:latin typeface="Times New Roman" panose="02020603050405020304" pitchFamily="18" charset="0"/>
                <a:cs typeface="Times New Roman" panose="02020603050405020304" pitchFamily="18" charset="0"/>
              </a:rPr>
              <a:t>: Adjusted the </a:t>
            </a:r>
            <a:r>
              <a:rPr lang="en-US" sz="2000" b="0" i="0" dirty="0" err="1">
                <a:solidFill>
                  <a:srgbClr val="ECECEC"/>
                </a:solidFill>
                <a:effectLst/>
                <a:latin typeface="Times New Roman" panose="02020603050405020304" pitchFamily="18" charset="0"/>
                <a:cs typeface="Times New Roman" panose="02020603050405020304" pitchFamily="18" charset="0"/>
              </a:rPr>
              <a:t>DataFrame</a:t>
            </a:r>
            <a:r>
              <a:rPr lang="en-US" sz="2000" b="0" i="0" dirty="0">
                <a:solidFill>
                  <a:srgbClr val="ECECEC"/>
                </a:solidFill>
                <a:effectLst/>
                <a:latin typeface="Times New Roman" panose="02020603050405020304" pitchFamily="18" charset="0"/>
                <a:cs typeface="Times New Roman" panose="02020603050405020304" pitchFamily="18" charset="0"/>
              </a:rPr>
              <a:t> to ensure compatibility with classifiers by renaming the selected features back to "features".</a:t>
            </a:r>
          </a:p>
          <a:p>
            <a:pPr marL="0" indent="0">
              <a:buNone/>
            </a:pPr>
            <a:r>
              <a:rPr lang="en-US" sz="2000" b="1" i="0" u="sng" dirty="0">
                <a:solidFill>
                  <a:srgbClr val="ECECEC"/>
                </a:solidFill>
                <a:effectLst/>
                <a:latin typeface="Times New Roman" panose="02020603050405020304" pitchFamily="18" charset="0"/>
                <a:cs typeface="Times New Roman" panose="02020603050405020304" pitchFamily="18" charset="0"/>
              </a:rPr>
              <a:t>Model Evaluation</a:t>
            </a:r>
          </a:p>
          <a:p>
            <a:r>
              <a:rPr lang="en-US" sz="2000" b="0" i="0" dirty="0">
                <a:solidFill>
                  <a:srgbClr val="ECECEC"/>
                </a:solidFill>
                <a:effectLst/>
                <a:latin typeface="Times New Roman" panose="02020603050405020304" pitchFamily="18" charset="0"/>
                <a:cs typeface="Times New Roman" panose="02020603050405020304" pitchFamily="18" charset="0"/>
              </a:rPr>
              <a:t>Classifier: Implemented </a:t>
            </a:r>
            <a:r>
              <a:rPr lang="en-US" sz="2000" b="0" i="0" dirty="0" err="1">
                <a:solidFill>
                  <a:srgbClr val="ECECEC"/>
                </a:solidFill>
                <a:effectLst/>
                <a:latin typeface="Times New Roman" panose="02020603050405020304" pitchFamily="18" charset="0"/>
                <a:cs typeface="Times New Roman" panose="02020603050405020304" pitchFamily="18" charset="0"/>
              </a:rPr>
              <a:t>OneVsRest</a:t>
            </a:r>
            <a:r>
              <a:rPr lang="en-US" sz="2000" b="0" i="0" dirty="0">
                <a:solidFill>
                  <a:srgbClr val="ECECEC"/>
                </a:solidFill>
                <a:effectLst/>
                <a:latin typeface="Times New Roman" panose="02020603050405020304" pitchFamily="18" charset="0"/>
                <a:cs typeface="Times New Roman" panose="02020603050405020304" pitchFamily="18" charset="0"/>
              </a:rPr>
              <a:t> logistic regression model to classify each genre.</a:t>
            </a:r>
          </a:p>
          <a:p>
            <a:pPr algn="l"/>
            <a:r>
              <a:rPr lang="en-US" sz="2000" b="0" i="0" dirty="0">
                <a:solidFill>
                  <a:srgbClr val="ECECEC"/>
                </a:solidFill>
                <a:effectLst/>
                <a:latin typeface="Times New Roman" panose="02020603050405020304" pitchFamily="18" charset="0"/>
                <a:cs typeface="Times New Roman" panose="02020603050405020304" pitchFamily="18" charset="0"/>
              </a:rPr>
              <a:t>Performance Evaluation: Results displayed </a:t>
            </a:r>
          </a:p>
          <a:p>
            <a:pPr marL="0" indent="0" algn="l">
              <a:buNone/>
            </a:pPr>
            <a:r>
              <a:rPr lang="en-US" sz="2000" b="0" i="0" dirty="0">
                <a:solidFill>
                  <a:srgbClr val="ECECEC"/>
                </a:solidFill>
                <a:effectLst/>
                <a:latin typeface="Times New Roman" panose="02020603050405020304" pitchFamily="18" charset="0"/>
                <a:cs typeface="Times New Roman" panose="02020603050405020304" pitchFamily="18" charset="0"/>
              </a:rPr>
              <a:t>using a dynamic results </a:t>
            </a:r>
            <a:r>
              <a:rPr lang="en-US" sz="2000" b="0" i="0" dirty="0" err="1">
                <a:solidFill>
                  <a:srgbClr val="ECECEC"/>
                </a:solidFill>
                <a:effectLst/>
                <a:latin typeface="Times New Roman" panose="02020603050405020304" pitchFamily="18" charset="0"/>
                <a:cs typeface="Times New Roman" panose="02020603050405020304" pitchFamily="18" charset="0"/>
              </a:rPr>
              <a:t>DataFrame</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solidFill>
                <a:srgbClr val="ECECEC"/>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D5E00B-7AD8-6777-1224-7FE64FCAE304}"/>
              </a:ext>
            </a:extLst>
          </p:cNvPr>
          <p:cNvPicPr>
            <a:picLocks noChangeAspect="1"/>
          </p:cNvPicPr>
          <p:nvPr/>
        </p:nvPicPr>
        <p:blipFill>
          <a:blip r:embed="rId2"/>
          <a:stretch>
            <a:fillRect/>
          </a:stretch>
        </p:blipFill>
        <p:spPr>
          <a:xfrm>
            <a:off x="9277200" y="2342918"/>
            <a:ext cx="2914800" cy="4515082"/>
          </a:xfrm>
          <a:prstGeom prst="rect">
            <a:avLst/>
          </a:prstGeom>
        </p:spPr>
      </p:pic>
      <p:pic>
        <p:nvPicPr>
          <p:cNvPr id="7" name="Picture 6">
            <a:extLst>
              <a:ext uri="{FF2B5EF4-FFF2-40B4-BE49-F238E27FC236}">
                <a16:creationId xmlns:a16="http://schemas.microsoft.com/office/drawing/2014/main" id="{6656861A-79B0-53C3-59BC-3CAE464F09A4}"/>
              </a:ext>
            </a:extLst>
          </p:cNvPr>
          <p:cNvPicPr>
            <a:picLocks noChangeAspect="1"/>
          </p:cNvPicPr>
          <p:nvPr/>
        </p:nvPicPr>
        <p:blipFill>
          <a:blip r:embed="rId3"/>
          <a:stretch>
            <a:fillRect/>
          </a:stretch>
        </p:blipFill>
        <p:spPr>
          <a:xfrm>
            <a:off x="6595621" y="2932198"/>
            <a:ext cx="2578233" cy="3746693"/>
          </a:xfrm>
          <a:prstGeom prst="rect">
            <a:avLst/>
          </a:prstGeom>
        </p:spPr>
      </p:pic>
    </p:spTree>
    <p:extLst>
      <p:ext uri="{BB962C8B-B14F-4D97-AF65-F5344CB8AC3E}">
        <p14:creationId xmlns:p14="http://schemas.microsoft.com/office/powerpoint/2010/main" val="284762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0531AA-BED6-6D18-4F91-EA6CDABA7092}"/>
              </a:ext>
            </a:extLst>
          </p:cNvPr>
          <p:cNvPicPr>
            <a:picLocks noChangeAspect="1"/>
          </p:cNvPicPr>
          <p:nvPr/>
        </p:nvPicPr>
        <p:blipFill>
          <a:blip r:embed="rId2"/>
          <a:stretch>
            <a:fillRect/>
          </a:stretch>
        </p:blipFill>
        <p:spPr>
          <a:xfrm>
            <a:off x="2842589" y="3962014"/>
            <a:ext cx="6543744" cy="2649161"/>
          </a:xfrm>
          <a:prstGeom prst="rect">
            <a:avLst/>
          </a:prstGeom>
        </p:spPr>
      </p:pic>
      <p:sp>
        <p:nvSpPr>
          <p:cNvPr id="11" name="TextBox 10">
            <a:extLst>
              <a:ext uri="{FF2B5EF4-FFF2-40B4-BE49-F238E27FC236}">
                <a16:creationId xmlns:a16="http://schemas.microsoft.com/office/drawing/2014/main" id="{12F638BD-4FE8-E80D-9452-2F7FA0E9192E}"/>
              </a:ext>
            </a:extLst>
          </p:cNvPr>
          <p:cNvSpPr txBox="1"/>
          <p:nvPr/>
        </p:nvSpPr>
        <p:spPr>
          <a:xfrm>
            <a:off x="115479" y="132538"/>
            <a:ext cx="11997964" cy="3724096"/>
          </a:xfrm>
          <a:prstGeom prst="rect">
            <a:avLst/>
          </a:prstGeom>
          <a:noFill/>
        </p:spPr>
        <p:txBody>
          <a:bodyPr wrap="square">
            <a:spAutoFit/>
          </a:bodyPr>
          <a:lstStyle/>
          <a:p>
            <a:pPr marL="0" indent="0" algn="l">
              <a:buNone/>
            </a:pPr>
            <a:r>
              <a:rPr lang="en-US" sz="2800" b="1" i="0" u="sng" dirty="0">
                <a:solidFill>
                  <a:srgbClr val="ECECEC"/>
                </a:solidFill>
                <a:effectLst/>
                <a:latin typeface="Times New Roman" panose="02020603050405020304" pitchFamily="18" charset="0"/>
                <a:cs typeface="Times New Roman" panose="02020603050405020304" pitchFamily="18" charset="0"/>
              </a:rPr>
              <a:t>Application: Making a Recommendation</a:t>
            </a:r>
          </a:p>
          <a:p>
            <a:pPr marL="0" indent="0" algn="l">
              <a:buNone/>
            </a:pPr>
            <a:endParaRPr lang="en-US" sz="2800" b="1" i="0" u="sng"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Context</a:t>
            </a:r>
            <a:r>
              <a:rPr lang="en-US" sz="2000" b="0" i="0" dirty="0">
                <a:solidFill>
                  <a:srgbClr val="ECECEC"/>
                </a:solidFill>
                <a:effectLst/>
                <a:latin typeface="Times New Roman" panose="02020603050405020304" pitchFamily="18" charset="0"/>
                <a:cs typeface="Times New Roman" panose="02020603050405020304" pitchFamily="18" charset="0"/>
              </a:rPr>
              <a:t>: The model has been deployed in an online radio station’s next version, influencing song selection in various stations.</a:t>
            </a:r>
          </a:p>
          <a:p>
            <a:pPr algn="l"/>
            <a:endParaRPr lang="en-US" sz="20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Model Deployment</a:t>
            </a:r>
            <a:r>
              <a:rPr lang="en-US" sz="2000" b="0" i="0" dirty="0">
                <a:solidFill>
                  <a:srgbClr val="ECECEC"/>
                </a:solidFill>
                <a:effectLst/>
                <a:latin typeface="Times New Roman" panose="02020603050405020304" pitchFamily="18" charset="0"/>
                <a:cs typeface="Times New Roman" panose="02020603050405020304" pitchFamily="18" charset="0"/>
              </a:rPr>
              <a:t>: The model identifies potential new song additions for specific music genres.</a:t>
            </a:r>
          </a:p>
          <a:p>
            <a:pPr algn="l"/>
            <a:endParaRPr lang="en-US" sz="20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User Recommendation</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Detected a new affiliation for the genre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(now labeled as 21.0).</a:t>
            </a:r>
          </a:p>
          <a:p>
            <a:pPr marL="742950" lvl="1" indent="-285750"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Counted and displayed songs incorrectly classified as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but belonging to other genres, suggesting their suitability for </a:t>
            </a:r>
            <a:r>
              <a:rPr lang="en-US" sz="2000" b="0" i="0" dirty="0" err="1">
                <a:solidFill>
                  <a:srgbClr val="ECECEC"/>
                </a:solidFill>
                <a:effectLst/>
                <a:latin typeface="Times New Roman" panose="02020603050405020304" pitchFamily="18" charset="0"/>
                <a:cs typeface="Times New Roman" panose="02020603050405020304" pitchFamily="18" charset="0"/>
              </a:rPr>
              <a:t>BigRoom</a:t>
            </a:r>
            <a:r>
              <a:rPr lang="en-US" sz="2000" b="0" i="0" dirty="0">
                <a:solidFill>
                  <a:srgbClr val="ECECEC"/>
                </a:solidFill>
                <a:effectLst/>
                <a:latin typeface="Times New Roman" panose="02020603050405020304" pitchFamily="18" charset="0"/>
                <a:cs typeface="Times New Roman" panose="02020603050405020304" pitchFamily="18" charset="0"/>
              </a:rPr>
              <a:t> based on their features.</a:t>
            </a:r>
          </a:p>
        </p:txBody>
      </p:sp>
    </p:spTree>
    <p:extLst>
      <p:ext uri="{BB962C8B-B14F-4D97-AF65-F5344CB8AC3E}">
        <p14:creationId xmlns:p14="http://schemas.microsoft.com/office/powerpoint/2010/main" val="30746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C423-8EC4-7DFA-A6E5-FE18C4390D9A}"/>
              </a:ext>
            </a:extLst>
          </p:cNvPr>
          <p:cNvSpPr>
            <a:spLocks noGrp="1"/>
          </p:cNvSpPr>
          <p:nvPr>
            <p:ph type="title"/>
          </p:nvPr>
        </p:nvSpPr>
        <p:spPr>
          <a:xfrm>
            <a:off x="751789" y="2700866"/>
            <a:ext cx="10131425" cy="1456267"/>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rmAutofit/>
          </a:bodyPr>
          <a:lstStyle/>
          <a:p>
            <a:pPr algn="ctr"/>
            <a:r>
              <a:rPr lang="en-US" sz="4400" dirty="0"/>
              <a:t>Thank You!</a:t>
            </a:r>
            <a:endParaRPr lang="en-IN" sz="4400" dirty="0"/>
          </a:p>
        </p:txBody>
      </p:sp>
    </p:spTree>
    <p:extLst>
      <p:ext uri="{BB962C8B-B14F-4D97-AF65-F5344CB8AC3E}">
        <p14:creationId xmlns:p14="http://schemas.microsoft.com/office/powerpoint/2010/main" val="13435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8F7F-A83C-9229-C161-B196BA81C77C}"/>
              </a:ext>
            </a:extLst>
          </p:cNvPr>
          <p:cNvSpPr>
            <a:spLocks noGrp="1"/>
          </p:cNvSpPr>
          <p:nvPr>
            <p:ph type="title"/>
          </p:nvPr>
        </p:nvSpPr>
        <p:spPr>
          <a:xfrm>
            <a:off x="685801" y="609600"/>
            <a:ext cx="10131425" cy="860981"/>
          </a:xfrm>
        </p:spPr>
        <p:txBody>
          <a:bodyPr>
            <a:normAutofit fontScale="90000"/>
          </a:bodyPr>
          <a:lstStyle/>
          <a:p>
            <a:r>
              <a:rPr lang="en-US" b="1" i="0" dirty="0">
                <a:solidFill>
                  <a:srgbClr val="ECECEC"/>
                </a:solidFill>
                <a:effectLst/>
                <a:latin typeface="Times New Roman" panose="02020603050405020304" pitchFamily="18" charset="0"/>
                <a:cs typeface="Times New Roman" panose="02020603050405020304" pitchFamily="18" charset="0"/>
              </a:rPr>
              <a:t>Introduction &amp; Problem Explanation</a:t>
            </a:r>
            <a:br>
              <a:rPr lang="en-US" b="1" i="0" dirty="0">
                <a:solidFill>
                  <a:srgbClr val="ECECEC"/>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92E37-7F50-F6D2-ABA5-A52FB8A83801}"/>
              </a:ext>
            </a:extLst>
          </p:cNvPr>
          <p:cNvSpPr>
            <a:spLocks noGrp="1"/>
          </p:cNvSpPr>
          <p:nvPr>
            <p:ph idx="1"/>
          </p:nvPr>
        </p:nvSpPr>
        <p:spPr>
          <a:xfrm>
            <a:off x="179109" y="1131216"/>
            <a:ext cx="12012891" cy="5726783"/>
          </a:xfrm>
        </p:spPr>
        <p:txBody>
          <a:bodyPr>
            <a:normAutofit/>
          </a:bodyPr>
          <a:lstStyle/>
          <a:p>
            <a:pPr marL="0" indent="0" algn="l">
              <a:buNone/>
            </a:pPr>
            <a:r>
              <a:rPr lang="en-US" sz="2000" b="1" i="0" dirty="0">
                <a:solidFill>
                  <a:srgbClr val="ECECEC"/>
                </a:solidFill>
                <a:effectLst/>
                <a:latin typeface="Times New Roman" panose="02020603050405020304" pitchFamily="18" charset="0"/>
                <a:cs typeface="Times New Roman" panose="02020603050405020304" pitchFamily="18" charset="0"/>
              </a:rPr>
              <a:t>Introduction to the Problem:</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"Classifying music by genre is a challenging yet crucial task in the music industry. With the vast array of electronic music styles, accurately identifying genre from audio features is not straightforward. This classification is complicated due to the subtle differences and significant overlap between various electronic music genres."</a:t>
            </a:r>
          </a:p>
          <a:p>
            <a:pPr algn="l"/>
            <a:r>
              <a:rPr lang="en-US" sz="2000" b="1" i="0" dirty="0">
                <a:solidFill>
                  <a:srgbClr val="ECECEC"/>
                </a:solidFill>
                <a:effectLst/>
                <a:latin typeface="Times New Roman" panose="02020603050405020304" pitchFamily="18" charset="0"/>
                <a:cs typeface="Times New Roman" panose="02020603050405020304" pitchFamily="18" charset="0"/>
              </a:rPr>
              <a:t>Importance:</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"Genre classification plays a pivotal role in music recommendation systems like Pandora. It helps in curating personalized playlists, enhancing user experience by matching their taste and discovering new music aligned with their preferences. Efficient genre classification ensures users remain engaged and satisfied, thereby increasing platform loyalty and usage."</a:t>
            </a:r>
          </a:p>
          <a:p>
            <a:pPr algn="l"/>
            <a:r>
              <a:rPr lang="en-US" sz="2000" b="1" i="0" dirty="0">
                <a:solidFill>
                  <a:srgbClr val="ECECEC"/>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2000" b="0" i="0" dirty="0">
                <a:solidFill>
                  <a:srgbClr val="ECECEC"/>
                </a:solidFill>
                <a:effectLst/>
                <a:latin typeface="Times New Roman" panose="02020603050405020304" pitchFamily="18" charset="0"/>
                <a:cs typeface="Times New Roman" panose="02020603050405020304" pitchFamily="18" charset="0"/>
              </a:rPr>
              <a:t>"The objective of this project is to utilize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MLlib</a:t>
            </a:r>
            <a:r>
              <a:rPr lang="en-US" sz="2000" b="0" i="0" dirty="0">
                <a:solidFill>
                  <a:srgbClr val="ECECEC"/>
                </a:solidFill>
                <a:effectLst/>
                <a:latin typeface="Times New Roman" panose="02020603050405020304" pitchFamily="18" charset="0"/>
                <a:cs typeface="Times New Roman" panose="02020603050405020304" pitchFamily="18" charset="0"/>
              </a:rPr>
              <a:t>, a powerful tool for handling big data, to classify songs into 23 distinct electronic music genres. By leveraging the scalable nature of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we aim to process and analyze large datasets of audio features to build an accurate and robust music genre classification model."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9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E7D93-7F22-DBC1-2EA9-E5664C5FF4E5}"/>
              </a:ext>
            </a:extLst>
          </p:cNvPr>
          <p:cNvSpPr>
            <a:spLocks noGrp="1"/>
          </p:cNvSpPr>
          <p:nvPr>
            <p:ph idx="1"/>
          </p:nvPr>
        </p:nvSpPr>
        <p:spPr>
          <a:xfrm>
            <a:off x="0" y="0"/>
            <a:ext cx="12191999" cy="4911365"/>
          </a:xfrm>
        </p:spPr>
        <p:txBody>
          <a:bodyPr>
            <a:normAutofit/>
          </a:bodyPr>
          <a:lstStyle/>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Background on Electronic Music</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Diversity of Genres</a:t>
            </a:r>
            <a:r>
              <a:rPr lang="en-US" sz="2000" b="0" i="0" dirty="0">
                <a:solidFill>
                  <a:srgbClr val="ECECEC"/>
                </a:solidFill>
                <a:effectLst/>
                <a:latin typeface="Times New Roman" panose="02020603050405020304" pitchFamily="18" charset="0"/>
                <a:cs typeface="Times New Roman" panose="02020603050405020304" pitchFamily="18" charset="0"/>
              </a:rPr>
              <a:t>: Electronic music is characterized by a wide range of genres each with unique styles and soundscapes. From house to techno, drum &amp; bass to ambient, each genre has distinctive elements that appeal to different audiences.</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Complexity in Classification</a:t>
            </a:r>
            <a:r>
              <a:rPr lang="en-US" sz="2000" b="0" i="0" dirty="0">
                <a:solidFill>
                  <a:srgbClr val="ECECEC"/>
                </a:solidFill>
                <a:effectLst/>
                <a:latin typeface="Times New Roman" panose="02020603050405020304" pitchFamily="18" charset="0"/>
                <a:cs typeface="Times New Roman" panose="02020603050405020304" pitchFamily="18" charset="0"/>
              </a:rPr>
              <a:t>: Due to overlapping sound characteristics and the subjective nature of music, accurately classifying these genres presents a significant challenge.</a:t>
            </a:r>
          </a:p>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Data Overview</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Dataset Composition</a:t>
            </a:r>
            <a:r>
              <a:rPr lang="en-US" sz="2000" b="0" i="0" dirty="0">
                <a:solidFill>
                  <a:srgbClr val="ECECEC"/>
                </a:solidFill>
                <a:effectLst/>
                <a:latin typeface="Times New Roman" panose="02020603050405020304" pitchFamily="18" charset="0"/>
                <a:cs typeface="Times New Roman" panose="02020603050405020304" pitchFamily="18" charset="0"/>
              </a:rPr>
              <a:t>: The dataset consists of the top 100 songs from 23 different electronic music genres, representing a diverse collection of electronic music.</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Feature Extraction</a:t>
            </a:r>
            <a:r>
              <a:rPr lang="en-US" sz="2000" b="0" i="0" dirty="0">
                <a:solidFill>
                  <a:srgbClr val="ECECEC"/>
                </a:solidFill>
                <a:effectLst/>
                <a:latin typeface="Times New Roman" panose="02020603050405020304" pitchFamily="18" charset="0"/>
                <a:cs typeface="Times New Roman" panose="02020603050405020304" pitchFamily="18" charset="0"/>
              </a:rPr>
              <a:t>: Audio features were extracted using </a:t>
            </a:r>
            <a:r>
              <a:rPr lang="en-US" sz="2000" b="0" i="0" dirty="0" err="1">
                <a:solidFill>
                  <a:srgbClr val="ECECEC"/>
                </a:solidFill>
                <a:effectLst/>
                <a:latin typeface="Times New Roman" panose="02020603050405020304" pitchFamily="18" charset="0"/>
                <a:cs typeface="Times New Roman" panose="02020603050405020304" pitchFamily="18" charset="0"/>
              </a:rPr>
              <a:t>pyAudioAnalysis</a:t>
            </a:r>
            <a:r>
              <a:rPr lang="en-US" sz="2000" b="0" i="0" dirty="0">
                <a:solidFill>
                  <a:srgbClr val="ECECEC"/>
                </a:solidFill>
                <a:effectLst/>
                <a:latin typeface="Times New Roman" panose="02020603050405020304" pitchFamily="18" charset="0"/>
                <a:cs typeface="Times New Roman" panose="02020603050405020304" pitchFamily="18" charset="0"/>
              </a:rPr>
              <a:t> from two-minute samples of each song. This includes basic spectral features, rhythm-related features, and MFCCs (Mel Frequency Cepstral Coefficients).</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746FD6-F407-ED47-0DE6-9B14A8427D47}"/>
              </a:ext>
            </a:extLst>
          </p:cNvPr>
          <p:cNvPicPr>
            <a:picLocks noChangeAspect="1"/>
          </p:cNvPicPr>
          <p:nvPr/>
        </p:nvPicPr>
        <p:blipFill>
          <a:blip r:embed="rId2"/>
          <a:stretch>
            <a:fillRect/>
          </a:stretch>
        </p:blipFill>
        <p:spPr>
          <a:xfrm>
            <a:off x="0" y="4531895"/>
            <a:ext cx="12192000" cy="2326105"/>
          </a:xfrm>
          <a:prstGeom prst="rect">
            <a:avLst/>
          </a:prstGeom>
        </p:spPr>
      </p:pic>
    </p:spTree>
    <p:extLst>
      <p:ext uri="{BB962C8B-B14F-4D97-AF65-F5344CB8AC3E}">
        <p14:creationId xmlns:p14="http://schemas.microsoft.com/office/powerpoint/2010/main" val="216953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133B7-D769-FCD3-4626-6B82A7CD317E}"/>
              </a:ext>
            </a:extLst>
          </p:cNvPr>
          <p:cNvPicPr>
            <a:picLocks noChangeAspect="1"/>
          </p:cNvPicPr>
          <p:nvPr/>
        </p:nvPicPr>
        <p:blipFill>
          <a:blip r:embed="rId2"/>
          <a:stretch>
            <a:fillRect/>
          </a:stretch>
        </p:blipFill>
        <p:spPr>
          <a:xfrm>
            <a:off x="3631190" y="0"/>
            <a:ext cx="8560810" cy="2350178"/>
          </a:xfrm>
          <a:prstGeom prst="rect">
            <a:avLst/>
          </a:prstGeom>
        </p:spPr>
      </p:pic>
      <p:pic>
        <p:nvPicPr>
          <p:cNvPr id="9" name="Picture 8">
            <a:extLst>
              <a:ext uri="{FF2B5EF4-FFF2-40B4-BE49-F238E27FC236}">
                <a16:creationId xmlns:a16="http://schemas.microsoft.com/office/drawing/2014/main" id="{16B3A7B5-0E87-07FA-7C46-9403E4A36F5E}"/>
              </a:ext>
            </a:extLst>
          </p:cNvPr>
          <p:cNvPicPr>
            <a:picLocks noChangeAspect="1"/>
          </p:cNvPicPr>
          <p:nvPr/>
        </p:nvPicPr>
        <p:blipFill>
          <a:blip r:embed="rId3"/>
          <a:stretch>
            <a:fillRect/>
          </a:stretch>
        </p:blipFill>
        <p:spPr>
          <a:xfrm>
            <a:off x="0" y="0"/>
            <a:ext cx="3631190" cy="4531896"/>
          </a:xfrm>
          <a:prstGeom prst="rect">
            <a:avLst/>
          </a:prstGeom>
        </p:spPr>
      </p:pic>
      <p:sp>
        <p:nvSpPr>
          <p:cNvPr id="11" name="TextBox 10">
            <a:extLst>
              <a:ext uri="{FF2B5EF4-FFF2-40B4-BE49-F238E27FC236}">
                <a16:creationId xmlns:a16="http://schemas.microsoft.com/office/drawing/2014/main" id="{3568B3B8-D5A3-91AE-AEFE-147D2D756A11}"/>
              </a:ext>
            </a:extLst>
          </p:cNvPr>
          <p:cNvSpPr txBox="1"/>
          <p:nvPr/>
        </p:nvSpPr>
        <p:spPr>
          <a:xfrm>
            <a:off x="0" y="4725261"/>
            <a:ext cx="12192000" cy="1938992"/>
          </a:xfrm>
          <a:prstGeom prst="rect">
            <a:avLst/>
          </a:prstGeom>
          <a:noFill/>
        </p:spPr>
        <p:txBody>
          <a:bodyPr wrap="square">
            <a:spAutoFit/>
          </a:bodyPr>
          <a:lstStyle/>
          <a:p>
            <a:pPr marL="0" indent="0" algn="l">
              <a:buNone/>
            </a:pPr>
            <a:r>
              <a:rPr lang="en-US" sz="2000" b="1" i="0" u="sng" dirty="0">
                <a:solidFill>
                  <a:srgbClr val="ECECEC"/>
                </a:solidFill>
                <a:effectLst/>
                <a:latin typeface="Times New Roman" panose="02020603050405020304" pitchFamily="18" charset="0"/>
                <a:cs typeface="Times New Roman" panose="02020603050405020304" pitchFamily="18" charset="0"/>
              </a:rPr>
              <a:t>Tools Used</a:t>
            </a:r>
          </a:p>
          <a:p>
            <a:pPr algn="l">
              <a:buFont typeface="Arial" panose="020B0604020202020204" pitchFamily="34" charset="0"/>
              <a:buChar char="•"/>
            </a:pPr>
            <a:r>
              <a:rPr lang="en-US" sz="2000" b="1" i="0" dirty="0" err="1">
                <a:solidFill>
                  <a:srgbClr val="ECECEC"/>
                </a:solidFill>
                <a:effectLst/>
                <a:latin typeface="Times New Roman" panose="02020603050405020304" pitchFamily="18" charset="0"/>
                <a:cs typeface="Times New Roman" panose="02020603050405020304" pitchFamily="18" charset="0"/>
              </a:rPr>
              <a:t>PySpark</a:t>
            </a:r>
            <a:r>
              <a:rPr lang="en-US" sz="2000" b="1" i="0" dirty="0">
                <a:solidFill>
                  <a:srgbClr val="ECECEC"/>
                </a:solidFill>
                <a:effectLst/>
                <a:latin typeface="Times New Roman" panose="02020603050405020304" pitchFamily="18" charset="0"/>
                <a:cs typeface="Times New Roman" panose="02020603050405020304" pitchFamily="18" charset="0"/>
              </a:rPr>
              <a:t> </a:t>
            </a:r>
            <a:r>
              <a:rPr lang="en-US" sz="2000" b="1" i="0" dirty="0" err="1">
                <a:solidFill>
                  <a:srgbClr val="ECECEC"/>
                </a:solidFill>
                <a:effectLst/>
                <a:latin typeface="Times New Roman" panose="02020603050405020304" pitchFamily="18" charset="0"/>
                <a:cs typeface="Times New Roman" panose="02020603050405020304" pitchFamily="18" charset="0"/>
              </a:rPr>
              <a:t>MLlib</a:t>
            </a:r>
            <a:r>
              <a:rPr lang="en-US" sz="2000" b="0" i="0" dirty="0">
                <a:solidFill>
                  <a:srgbClr val="ECECEC"/>
                </a:solidFill>
                <a:effectLst/>
                <a:latin typeface="Times New Roman" panose="02020603050405020304" pitchFamily="18" charset="0"/>
                <a:cs typeface="Times New Roman" panose="02020603050405020304" pitchFamily="18" charset="0"/>
              </a:rPr>
              <a:t>: An advanced analytics library within Apache Spark, providing scalable machine learning algorithms.</a:t>
            </a: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Relevance to Big Data</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PySpark</a:t>
            </a:r>
            <a:r>
              <a:rPr lang="en-US" sz="2000" b="0" i="0" dirty="0">
                <a:solidFill>
                  <a:srgbClr val="ECECEC"/>
                </a:solidFill>
                <a:effectLst/>
                <a:latin typeface="Times New Roman" panose="02020603050405020304" pitchFamily="18" charset="0"/>
                <a:cs typeface="Times New Roman" panose="02020603050405020304" pitchFamily="18" charset="0"/>
              </a:rPr>
              <a:t> is ideal for this project due to its ability to handle large datasets efficiently, perform complex transformations, and build scalable machine learning models, making it suitable for real-time recommendation systems.</a:t>
            </a:r>
          </a:p>
        </p:txBody>
      </p:sp>
    </p:spTree>
    <p:extLst>
      <p:ext uri="{BB962C8B-B14F-4D97-AF65-F5344CB8AC3E}">
        <p14:creationId xmlns:p14="http://schemas.microsoft.com/office/powerpoint/2010/main" val="130904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06DE3-9B8A-79C7-763E-DF17885F0946}"/>
              </a:ext>
            </a:extLst>
          </p:cNvPr>
          <p:cNvSpPr>
            <a:spLocks noGrp="1"/>
          </p:cNvSpPr>
          <p:nvPr>
            <p:ph idx="1"/>
          </p:nvPr>
        </p:nvSpPr>
        <p:spPr>
          <a:xfrm>
            <a:off x="0" y="0"/>
            <a:ext cx="12192000" cy="6858000"/>
          </a:xfrm>
        </p:spPr>
        <p:txBody>
          <a:bodyPr>
            <a:noAutofit/>
          </a:bodyPr>
          <a:lstStyle/>
          <a:p>
            <a:pPr marL="0" indent="0">
              <a:buNone/>
            </a:pPr>
            <a:r>
              <a:rPr lang="en-US" sz="2000" b="1" i="0" u="sng" dirty="0">
                <a:solidFill>
                  <a:srgbClr val="ECECEC"/>
                </a:solidFill>
                <a:effectLst/>
                <a:latin typeface="Times New Roman" panose="02020603050405020304" pitchFamily="18" charset="0"/>
                <a:cs typeface="Times New Roman" panose="02020603050405020304" pitchFamily="18" charset="0"/>
              </a:rPr>
              <a:t>Solution Techniques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1. Baseline Model</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Objective</a:t>
            </a:r>
            <a:r>
              <a:rPr lang="en-US" sz="1400" b="0" i="0" dirty="0">
                <a:solidFill>
                  <a:srgbClr val="ECECEC"/>
                </a:solidFill>
                <a:effectLst/>
                <a:latin typeface="Times New Roman" panose="02020603050405020304" pitchFamily="18" charset="0"/>
                <a:cs typeface="Times New Roman" panose="02020603050405020304" pitchFamily="18" charset="0"/>
              </a:rPr>
              <a:t>: Establish a benchmark for model performance without data preprocessing.</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Approach</a:t>
            </a:r>
            <a:r>
              <a:rPr lang="en-US" sz="1400" b="0" i="0" dirty="0">
                <a:solidFill>
                  <a:srgbClr val="ECECEC"/>
                </a:solidFill>
                <a:effectLst/>
                <a:latin typeface="Times New Roman" panose="02020603050405020304" pitchFamily="18" charset="0"/>
                <a:cs typeface="Times New Roman" panose="02020603050405020304" pitchFamily="18" charset="0"/>
              </a:rPr>
              <a:t>: Train the model on raw data to assess the impact of subsequent data treatments and feature selection.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Outcome</a:t>
            </a:r>
            <a:r>
              <a:rPr lang="en-US" sz="1400" b="0" i="0" dirty="0">
                <a:solidFill>
                  <a:srgbClr val="ECECEC"/>
                </a:solidFill>
                <a:effectLst/>
                <a:latin typeface="Times New Roman" panose="02020603050405020304" pitchFamily="18" charset="0"/>
                <a:cs typeface="Times New Roman" panose="02020603050405020304" pitchFamily="18" charset="0"/>
              </a:rPr>
              <a:t>: Provides a clear understanding of how much preprocessing and feature engineering can improve the model's predictive capabilities.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2. Data Treatment</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Issues Addressed</a:t>
            </a:r>
            <a:r>
              <a:rPr lang="en-US" sz="1400" b="0" i="0" dirty="0">
                <a:solidFill>
                  <a:srgbClr val="ECECEC"/>
                </a:solidFill>
                <a:effectLst/>
                <a:latin typeface="Times New Roman" panose="02020603050405020304" pitchFamily="18" charset="0"/>
                <a:cs typeface="Times New Roman" panose="02020603050405020304" pitchFamily="18" charset="0"/>
              </a:rPr>
              <a:t>: Original dataset may contain outliers, skewed distributions, and negative values that can distort the predictive model's performance.</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Techniques Used</a:t>
            </a:r>
            <a:r>
              <a:rPr lang="en-US" sz="14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Outliers</a:t>
            </a:r>
            <a:r>
              <a:rPr lang="en-US" sz="1400" b="0" i="0" dirty="0">
                <a:solidFill>
                  <a:srgbClr val="ECECEC"/>
                </a:solidFill>
                <a:effectLst/>
                <a:latin typeface="Times New Roman" panose="02020603050405020304" pitchFamily="18" charset="0"/>
                <a:cs typeface="Times New Roman" panose="02020603050405020304" pitchFamily="18" charset="0"/>
              </a:rPr>
              <a:t>: Implement robust scaling or trimming methods to reduce the influence of extreme values.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Skewness</a:t>
            </a:r>
            <a:r>
              <a:rPr lang="en-US" sz="1400" b="0" i="0" dirty="0">
                <a:solidFill>
                  <a:srgbClr val="ECECEC"/>
                </a:solidFill>
                <a:effectLst/>
                <a:latin typeface="Times New Roman" panose="02020603050405020304" pitchFamily="18" charset="0"/>
                <a:cs typeface="Times New Roman" panose="02020603050405020304" pitchFamily="18" charset="0"/>
              </a:rPr>
              <a:t>: Apply transformations such as log, square root, or Box-Cox to normalize data distributions.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Negative Values</a:t>
            </a:r>
            <a:r>
              <a:rPr lang="en-US" sz="1400" b="0" i="0" dirty="0">
                <a:solidFill>
                  <a:srgbClr val="ECECEC"/>
                </a:solidFill>
                <a:effectLst/>
                <a:latin typeface="Times New Roman" panose="02020603050405020304" pitchFamily="18" charset="0"/>
                <a:cs typeface="Times New Roman" panose="02020603050405020304" pitchFamily="18" charset="0"/>
              </a:rPr>
              <a:t>: Use absolute values or scaling methods to handle negative measurements appropriately, ensuring all input features are non-negative as required by specific algorithms.</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Impact</a:t>
            </a:r>
            <a:r>
              <a:rPr lang="en-US" sz="1400" b="0" i="0" dirty="0">
                <a:solidFill>
                  <a:srgbClr val="ECECEC"/>
                </a:solidFill>
                <a:effectLst/>
                <a:latin typeface="Times New Roman" panose="02020603050405020304" pitchFamily="18" charset="0"/>
                <a:cs typeface="Times New Roman" panose="02020603050405020304" pitchFamily="18" charset="0"/>
              </a:rPr>
              <a:t>: Improved model accuracy and reliability by ensuring the data conforms to necessary statistical assumptions.</a:t>
            </a:r>
          </a:p>
          <a:p>
            <a:pPr marL="0" indent="0" algn="l">
              <a:buNone/>
            </a:pPr>
            <a:r>
              <a:rPr lang="en-US" sz="1400" b="1" i="0" dirty="0">
                <a:solidFill>
                  <a:srgbClr val="ECECEC"/>
                </a:solidFill>
                <a:effectLst/>
                <a:latin typeface="Times New Roman" panose="02020603050405020304" pitchFamily="18" charset="0"/>
                <a:cs typeface="Times New Roman" panose="02020603050405020304" pitchFamily="18" charset="0"/>
              </a:rPr>
              <a:t>3. Feature Selection</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Purpose</a:t>
            </a:r>
            <a:r>
              <a:rPr lang="en-US" sz="1400" b="0" i="0" dirty="0">
                <a:solidFill>
                  <a:srgbClr val="ECECEC"/>
                </a:solidFill>
                <a:effectLst/>
                <a:latin typeface="Times New Roman" panose="02020603050405020304" pitchFamily="18" charset="0"/>
                <a:cs typeface="Times New Roman" panose="02020603050405020304" pitchFamily="18" charset="0"/>
              </a:rPr>
              <a:t>: Enhance model performance by selecting the most informative features and reducing dimensionality.</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Methods Applied</a:t>
            </a:r>
            <a:r>
              <a:rPr lang="en-US" sz="14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Chi-Squared Test</a:t>
            </a:r>
            <a:r>
              <a:rPr lang="en-US" sz="1400" b="0" i="0" dirty="0">
                <a:solidFill>
                  <a:srgbClr val="ECECEC"/>
                </a:solidFill>
                <a:effectLst/>
                <a:latin typeface="Times New Roman" panose="02020603050405020304" pitchFamily="18" charset="0"/>
                <a:cs typeface="Times New Roman" panose="02020603050405020304" pitchFamily="18" charset="0"/>
              </a:rPr>
              <a:t>: For categorical features, measure the dependence of the target on each predictor to retain the most significant relationships.</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Recursive Feature Elimination</a:t>
            </a:r>
            <a:r>
              <a:rPr lang="en-US" sz="1400" b="0" i="0" dirty="0">
                <a:solidFill>
                  <a:srgbClr val="ECECEC"/>
                </a:solidFill>
                <a:effectLst/>
                <a:latin typeface="Times New Roman" panose="02020603050405020304" pitchFamily="18" charset="0"/>
                <a:cs typeface="Times New Roman" panose="02020603050405020304" pitchFamily="18" charset="0"/>
              </a:rPr>
              <a:t>: Iteratively construct models and remove the least significant feature until the desired number of features is reached.</a:t>
            </a:r>
          </a:p>
          <a:p>
            <a:pPr marL="742950" lvl="1" indent="-285750"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Importance Scores from Ensemble Methods</a:t>
            </a:r>
            <a:r>
              <a:rPr lang="en-US" sz="1400" b="0" i="0" dirty="0">
                <a:solidFill>
                  <a:srgbClr val="ECECEC"/>
                </a:solidFill>
                <a:effectLst/>
                <a:latin typeface="Times New Roman" panose="02020603050405020304" pitchFamily="18" charset="0"/>
                <a:cs typeface="Times New Roman" panose="02020603050405020304" pitchFamily="18" charset="0"/>
              </a:rPr>
              <a:t>: Use Random Forest and Gradient Boosting Trees to gauge feature importance based on how often they appear in decision paths.</a:t>
            </a:r>
          </a:p>
          <a:p>
            <a:pPr algn="l">
              <a:buFont typeface="Arial" panose="020B0604020202020204" pitchFamily="34" charset="0"/>
              <a:buChar char="•"/>
            </a:pPr>
            <a:r>
              <a:rPr lang="en-US" sz="1400" b="1" i="0" dirty="0">
                <a:solidFill>
                  <a:srgbClr val="ECECEC"/>
                </a:solidFill>
                <a:effectLst/>
                <a:latin typeface="Times New Roman" panose="02020603050405020304" pitchFamily="18" charset="0"/>
                <a:cs typeface="Times New Roman" panose="02020603050405020304" pitchFamily="18" charset="0"/>
              </a:rPr>
              <a:t>Benefits</a:t>
            </a:r>
            <a:r>
              <a:rPr lang="en-US" sz="1400" b="0" i="0" dirty="0">
                <a:solidFill>
                  <a:srgbClr val="ECECEC"/>
                </a:solidFill>
                <a:effectLst/>
                <a:latin typeface="Times New Roman" panose="02020603050405020304" pitchFamily="18" charset="0"/>
                <a:cs typeface="Times New Roman" panose="02020603050405020304" pitchFamily="18" charset="0"/>
              </a:rPr>
              <a:t>: Reduces overfitting, speeds up training, and improves model interpretability by focusing on relevant attributes.</a:t>
            </a:r>
          </a:p>
        </p:txBody>
      </p:sp>
    </p:spTree>
    <p:extLst>
      <p:ext uri="{BB962C8B-B14F-4D97-AF65-F5344CB8AC3E}">
        <p14:creationId xmlns:p14="http://schemas.microsoft.com/office/powerpoint/2010/main" val="148322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1865F8-DE5C-A56D-90C7-870648A04671}"/>
              </a:ext>
            </a:extLst>
          </p:cNvPr>
          <p:cNvSpPr>
            <a:spLocks noGrp="1"/>
          </p:cNvSpPr>
          <p:nvPr>
            <p:ph type="body" idx="1"/>
          </p:nvPr>
        </p:nvSpPr>
        <p:spPr>
          <a:xfrm>
            <a:off x="0" y="895547"/>
            <a:ext cx="6354985" cy="5542961"/>
          </a:xfrm>
        </p:spPr>
        <p:txBody>
          <a:bodyPr>
            <a:noAutofit/>
          </a:bodyPr>
          <a:lstStyle/>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sng"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Code Snippet for Training and Evaluation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Explanation</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FindMtype</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Identifies the type of model (e.g., Logistic Regression, Decision Tree).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InstanceFitModel</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Configures and fits the model using cross-validation to optimize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printFeatureImportance</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Outputs the importance or coefficients of features to understand their impact on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ECECEC"/>
                </a:solidFill>
                <a:effectLst/>
                <a:latin typeface="Times New Roman" panose="02020603050405020304" pitchFamily="18" charset="0"/>
                <a:cs typeface="Times New Roman" panose="02020603050405020304" pitchFamily="18" charset="0"/>
              </a:rPr>
              <a:t>EvaluateModel</a:t>
            </a:r>
            <a:r>
              <a:rPr kumimoji="0" lang="en-US" altLang="en-US" sz="12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 Tests the model's performance on unseen data and calculates accuracy.</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US" sz="1800" b="1" u="sng"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7F75C63-1B45-F8C1-B8A5-7BF8D5B19B90}"/>
              </a:ext>
            </a:extLst>
          </p:cNvPr>
          <p:cNvPicPr>
            <a:picLocks noChangeAspect="1"/>
          </p:cNvPicPr>
          <p:nvPr/>
        </p:nvPicPr>
        <p:blipFill>
          <a:blip r:embed="rId2"/>
          <a:stretch>
            <a:fillRect/>
          </a:stretch>
        </p:blipFill>
        <p:spPr>
          <a:xfrm>
            <a:off x="1316358" y="682219"/>
            <a:ext cx="10077254" cy="2746781"/>
          </a:xfrm>
          <a:prstGeom prst="rect">
            <a:avLst/>
          </a:prstGeom>
        </p:spPr>
      </p:pic>
      <p:sp>
        <p:nvSpPr>
          <p:cNvPr id="17" name="Rectangle 8">
            <a:extLst>
              <a:ext uri="{FF2B5EF4-FFF2-40B4-BE49-F238E27FC236}">
                <a16:creationId xmlns:a16="http://schemas.microsoft.com/office/drawing/2014/main" id="{7602A9D3-4458-7920-2B46-827381CCB3F5}"/>
              </a:ext>
            </a:extLst>
          </p:cNvPr>
          <p:cNvSpPr>
            <a:spLocks noChangeArrowheads="1"/>
          </p:cNvSpPr>
          <p:nvPr/>
        </p:nvSpPr>
        <p:spPr bwMode="auto">
          <a:xfrm>
            <a:off x="122548" y="4213830"/>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8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713DE7-865C-7B3E-BEF3-F7942707D125}"/>
              </a:ext>
            </a:extLst>
          </p:cNvPr>
          <p:cNvSpPr>
            <a:spLocks noGrp="1"/>
          </p:cNvSpPr>
          <p:nvPr>
            <p:ph type="body" idx="1"/>
          </p:nvPr>
        </p:nvSpPr>
        <p:spPr>
          <a:xfrm>
            <a:off x="0" y="0"/>
            <a:ext cx="12192000" cy="6858000"/>
          </a:xfrm>
        </p:spPr>
        <p:txBody>
          <a:bodyPr>
            <a:normAutofit/>
          </a:bodyPr>
          <a:lstStyle/>
          <a:p>
            <a:pPr algn="l"/>
            <a:r>
              <a:rPr lang="en-US" sz="2400" b="1" i="0" u="sng" dirty="0">
                <a:solidFill>
                  <a:srgbClr val="ECECEC"/>
                </a:solidFill>
                <a:effectLst/>
                <a:latin typeface="Times New Roman" panose="02020603050405020304" pitchFamily="18" charset="0"/>
                <a:cs typeface="Times New Roman" panose="02020603050405020304" pitchFamily="18" charset="0"/>
              </a:rPr>
              <a:t>Implementation - Model Testing</a:t>
            </a:r>
          </a:p>
          <a:p>
            <a:pPr algn="l"/>
            <a:r>
              <a:rPr lang="en-US" b="1" i="0" dirty="0">
                <a:solidFill>
                  <a:srgbClr val="ECECEC"/>
                </a:solidFill>
                <a:effectLst/>
                <a:latin typeface="Times New Roman" panose="02020603050405020304" pitchFamily="18" charset="0"/>
                <a:cs typeface="Times New Roman" panose="02020603050405020304" pitchFamily="18" charset="0"/>
              </a:rPr>
              <a:t>Setting Up Testing Environment</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Data Preparation</a:t>
            </a:r>
            <a:r>
              <a:rPr lang="en-US"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Input Variables</a:t>
            </a:r>
            <a:r>
              <a:rPr lang="en-US" b="0" i="0" dirty="0">
                <a:solidFill>
                  <a:srgbClr val="ECECEC"/>
                </a:solidFill>
                <a:effectLst/>
                <a:latin typeface="Times New Roman" panose="02020603050405020304" pitchFamily="18" charset="0"/>
                <a:cs typeface="Times New Roman" panose="02020603050405020304" pitchFamily="18" charset="0"/>
              </a:rPr>
              <a:t>: Selected all columns except the first and last as features.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Target Variable</a:t>
            </a:r>
            <a:r>
              <a:rPr lang="en-US" b="0" i="0" dirty="0">
                <a:solidFill>
                  <a:srgbClr val="ECECEC"/>
                </a:solidFill>
                <a:effectLst/>
                <a:latin typeface="Times New Roman" panose="02020603050405020304" pitchFamily="18" charset="0"/>
                <a:cs typeface="Times New Roman" panose="02020603050405020304" pitchFamily="18" charset="0"/>
              </a:rPr>
              <a:t>: Set as 'class'.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Classes Count</a:t>
            </a:r>
            <a:r>
              <a:rPr lang="en-US" b="0" i="0" dirty="0">
                <a:solidFill>
                  <a:srgbClr val="ECECEC"/>
                </a:solidFill>
                <a:effectLst/>
                <a:latin typeface="Times New Roman" panose="02020603050405020304" pitchFamily="18" charset="0"/>
                <a:cs typeface="Times New Roman" panose="02020603050405020304" pitchFamily="18" charset="0"/>
              </a:rPr>
              <a:t>: Retrieved the number of unique classes in the dataset to decide on the evaluation strategy.</a:t>
            </a:r>
          </a:p>
          <a:p>
            <a:pPr algn="l"/>
            <a:r>
              <a:rPr lang="en-US" b="1" i="0" dirty="0">
                <a:solidFill>
                  <a:srgbClr val="ECECEC"/>
                </a:solidFill>
                <a:effectLst/>
                <a:latin typeface="Times New Roman" panose="02020603050405020304" pitchFamily="18" charset="0"/>
                <a:cs typeface="Times New Roman" panose="02020603050405020304" pitchFamily="18" charset="0"/>
              </a:rPr>
              <a:t>Model Testing: Test 1 (Baseline without Outlier Treatment)</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Objective</a:t>
            </a:r>
            <a:r>
              <a:rPr lang="en-US" b="0" i="0" dirty="0">
                <a:solidFill>
                  <a:srgbClr val="ECECEC"/>
                </a:solidFill>
                <a:effectLst/>
                <a:latin typeface="Times New Roman" panose="02020603050405020304" pitchFamily="18" charset="0"/>
                <a:cs typeface="Times New Roman" panose="02020603050405020304" pitchFamily="18" charset="0"/>
              </a:rPr>
              <a:t>: Establish a baseline performance without outlier, skew, or negative value treatment to understand the effects of such treatments in subsequent tests.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Method</a:t>
            </a:r>
            <a:r>
              <a:rPr lang="en-US"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Data Preparation</a:t>
            </a:r>
            <a:r>
              <a:rPr lang="en-US" b="0" i="0" dirty="0">
                <a:solidFill>
                  <a:srgbClr val="ECECEC"/>
                </a:solidFill>
                <a:effectLst/>
                <a:latin typeface="Times New Roman" panose="02020603050405020304" pitchFamily="18" charset="0"/>
                <a:cs typeface="Times New Roman" panose="02020603050405020304" pitchFamily="18" charset="0"/>
              </a:rPr>
              <a:t>: Data was preprocessed without treating outliers or negative values, thus excluding classifiers sensitive to negative values like Naive Bayes.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Classifier Setup</a:t>
            </a:r>
            <a:r>
              <a:rPr lang="en-US" b="0" i="0" dirty="0">
                <a:solidFill>
                  <a:srgbClr val="ECECEC"/>
                </a:solidFill>
                <a:effectLst/>
                <a:latin typeface="Times New Roman" panose="02020603050405020304" pitchFamily="18" charset="0"/>
                <a:cs typeface="Times New Roman" panose="02020603050405020304" pitchFamily="18" charset="0"/>
              </a:rPr>
              <a:t>: Multiple classifiers were tested, including Logistic Regression, </a:t>
            </a:r>
            <a:r>
              <a:rPr lang="en-US" b="0" i="0" dirty="0" err="1">
                <a:solidFill>
                  <a:srgbClr val="ECECEC"/>
                </a:solidFill>
                <a:effectLst/>
                <a:latin typeface="Times New Roman" panose="02020603050405020304" pitchFamily="18" charset="0"/>
                <a:cs typeface="Times New Roman" panose="02020603050405020304" pitchFamily="18" charset="0"/>
              </a:rPr>
              <a:t>OneVsRest</a:t>
            </a:r>
            <a:r>
              <a:rPr lang="en-US" b="0" i="0" dirty="0">
                <a:solidFill>
                  <a:srgbClr val="ECECEC"/>
                </a:solidFill>
                <a:effectLst/>
                <a:latin typeface="Times New Roman" panose="02020603050405020304" pitchFamily="18" charset="0"/>
                <a:cs typeface="Times New Roman" panose="02020603050405020304" pitchFamily="18" charset="0"/>
              </a:rPr>
              <a:t>, Linear SVC, </a:t>
            </a:r>
            <a:r>
              <a:rPr lang="en-US" b="0" i="0" dirty="0" err="1">
                <a:solidFill>
                  <a:srgbClr val="ECECEC"/>
                </a:solidFill>
                <a:effectLst/>
                <a:latin typeface="Times New Roman" panose="02020603050405020304" pitchFamily="18" charset="0"/>
                <a:cs typeface="Times New Roman" panose="02020603050405020304" pitchFamily="18" charset="0"/>
              </a:rPr>
              <a:t>RandomForest</a:t>
            </a:r>
            <a:r>
              <a:rPr lang="en-US" b="0" i="0" dirty="0">
                <a:solidFill>
                  <a:srgbClr val="ECECEC"/>
                </a:solidFill>
                <a:effectLst/>
                <a:latin typeface="Times New Roman" panose="02020603050405020304" pitchFamily="18" charset="0"/>
                <a:cs typeface="Times New Roman" panose="02020603050405020304" pitchFamily="18" charset="0"/>
              </a:rPr>
              <a:t>, GBT, Decision Tree, and Multilayer Perceptron.</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Data Splitting</a:t>
            </a:r>
            <a:r>
              <a:rPr lang="en-US" b="0" i="0" dirty="0">
                <a:solidFill>
                  <a:srgbClr val="ECECEC"/>
                </a:solidFill>
                <a:effectLst/>
                <a:latin typeface="Times New Roman" panose="02020603050405020304" pitchFamily="18" charset="0"/>
                <a:cs typeface="Times New Roman" panose="02020603050405020304" pitchFamily="18" charset="0"/>
              </a:rPr>
              <a:t>: The dataset was split into training (70%) and testing (30%) sets.</a:t>
            </a:r>
          </a:p>
          <a:p>
            <a:pPr lvl="1" algn="l"/>
            <a:endParaRPr lang="en-US" dirty="0">
              <a:solidFill>
                <a:srgbClr val="ECECEC"/>
              </a:solidFill>
              <a:latin typeface="Times New Roman" panose="02020603050405020304" pitchFamily="18" charset="0"/>
              <a:cs typeface="Times New Roman" panose="02020603050405020304" pitchFamily="18" charset="0"/>
            </a:endParaRPr>
          </a:p>
          <a:p>
            <a:pPr lvl="1" algn="l"/>
            <a:endParaRPr lang="en-US" dirty="0">
              <a:solidFill>
                <a:srgbClr val="ECECE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003AB-B09D-712D-2087-42D5D58AF748}"/>
              </a:ext>
            </a:extLst>
          </p:cNvPr>
          <p:cNvSpPr>
            <a:spLocks noGrp="1"/>
          </p:cNvSpPr>
          <p:nvPr>
            <p:ph idx="1"/>
          </p:nvPr>
        </p:nvSpPr>
        <p:spPr>
          <a:xfrm>
            <a:off x="90325" y="256007"/>
            <a:ext cx="10726902" cy="3005176"/>
          </a:xfrm>
        </p:spPr>
        <p:txBody>
          <a:bodyPr>
            <a:noAutofit/>
          </a:bodyPr>
          <a:lstStyle/>
          <a:p>
            <a:pPr marL="0" indent="0" algn="l">
              <a:buNone/>
            </a:pPr>
            <a:r>
              <a:rPr lang="en-US" sz="2400" b="1" i="0" u="sng" dirty="0">
                <a:solidFill>
                  <a:srgbClr val="ECECEC"/>
                </a:solidFill>
                <a:effectLst/>
                <a:latin typeface="Times New Roman" panose="02020603050405020304" pitchFamily="18" charset="0"/>
                <a:cs typeface="Times New Roman" panose="02020603050405020304" pitchFamily="18" charset="0"/>
              </a:rPr>
              <a:t>Challenges and Solutions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Challenge 1</a:t>
            </a:r>
            <a:r>
              <a:rPr lang="en-US" b="0" i="0" dirty="0">
                <a:solidFill>
                  <a:srgbClr val="ECECEC"/>
                </a:solidFill>
                <a:effectLst/>
                <a:latin typeface="Times New Roman" panose="02020603050405020304" pitchFamily="18" charset="0"/>
                <a:cs typeface="Times New Roman" panose="02020603050405020304" pitchFamily="18" charset="0"/>
              </a:rPr>
              <a:t>: High dimensionality of data impacting performance and training time.</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Solution</a:t>
            </a:r>
            <a:r>
              <a:rPr lang="en-US" b="0" i="0" dirty="0">
                <a:solidFill>
                  <a:srgbClr val="ECECEC"/>
                </a:solidFill>
                <a:effectLst/>
                <a:latin typeface="Times New Roman" panose="02020603050405020304" pitchFamily="18" charset="0"/>
                <a:cs typeface="Times New Roman" panose="02020603050405020304" pitchFamily="18" charset="0"/>
              </a:rPr>
              <a:t>: Feature selection to reduce dimensionality in subsequent tests.</a:t>
            </a:r>
          </a:p>
          <a:p>
            <a:pPr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Challenge 2</a:t>
            </a:r>
            <a:r>
              <a:rPr lang="en-US" b="0" i="0" dirty="0">
                <a:solidFill>
                  <a:srgbClr val="ECECEC"/>
                </a:solidFill>
                <a:effectLst/>
                <a:latin typeface="Times New Roman" panose="02020603050405020304" pitchFamily="18" charset="0"/>
                <a:cs typeface="Times New Roman" panose="02020603050405020304" pitchFamily="18" charset="0"/>
              </a:rPr>
              <a:t>: Class imbalance possibly skewing the performance metrics.</a:t>
            </a:r>
          </a:p>
          <a:p>
            <a:pPr marL="742950" lvl="1" indent="-285750" algn="l">
              <a:buFont typeface="Arial" panose="020B0604020202020204" pitchFamily="34" charset="0"/>
              <a:buChar char="•"/>
            </a:pPr>
            <a:r>
              <a:rPr lang="en-US" b="0" i="1" dirty="0">
                <a:solidFill>
                  <a:srgbClr val="ECECEC"/>
                </a:solidFill>
                <a:effectLst/>
                <a:latin typeface="Times New Roman" panose="02020603050405020304" pitchFamily="18" charset="0"/>
                <a:cs typeface="Times New Roman" panose="02020603050405020304" pitchFamily="18" charset="0"/>
              </a:rPr>
              <a:t>Solution</a:t>
            </a:r>
            <a:r>
              <a:rPr lang="en-US" b="0" i="0" dirty="0">
                <a:solidFill>
                  <a:srgbClr val="ECECEC"/>
                </a:solidFill>
                <a:effectLst/>
                <a:latin typeface="Times New Roman" panose="02020603050405020304" pitchFamily="18" charset="0"/>
                <a:cs typeface="Times New Roman" panose="02020603050405020304" pitchFamily="18" charset="0"/>
              </a:rPr>
              <a:t>: Planning to implement SMOTE or similar techniques in future tests to balance the dataset.</a:t>
            </a:r>
          </a:p>
          <a:p>
            <a:pPr marL="457200" lvl="1" indent="0" algn="l">
              <a:buNone/>
            </a:pPr>
            <a:endParaRPr lang="en-US" b="0" i="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dirty="0">
              <a:solidFill>
                <a:srgbClr val="ECECEC"/>
              </a:solidFill>
              <a:latin typeface="Times New Roman" panose="02020603050405020304" pitchFamily="18" charset="0"/>
              <a:cs typeface="Times New Roman" panose="02020603050405020304" pitchFamily="18" charset="0"/>
            </a:endParaRPr>
          </a:p>
        </p:txBody>
      </p:sp>
      <p:sp>
        <p:nvSpPr>
          <p:cNvPr id="18" name="Rectangle 15">
            <a:extLst>
              <a:ext uri="{FF2B5EF4-FFF2-40B4-BE49-F238E27FC236}">
                <a16:creationId xmlns:a16="http://schemas.microsoft.com/office/drawing/2014/main" id="{14885889-3F74-0D24-524E-A3741EFE486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6">
            <a:extLst>
              <a:ext uri="{FF2B5EF4-FFF2-40B4-BE49-F238E27FC236}">
                <a16:creationId xmlns:a16="http://schemas.microsoft.com/office/drawing/2014/main" id="{C58F63B5-7973-BDBA-2FD5-D8FE880545ED}"/>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 ]</a:t>
            </a:r>
            <a:endParaRPr kumimoji="0" lang="en-US" altLang="en-US" sz="1000" b="0" i="0" u="none" strike="noStrike" cap="none" normalizeH="0" baseline="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9" name="Picture 38">
            <a:extLst>
              <a:ext uri="{FF2B5EF4-FFF2-40B4-BE49-F238E27FC236}">
                <a16:creationId xmlns:a16="http://schemas.microsoft.com/office/drawing/2014/main" id="{92636705-60AD-E259-E087-9BD5B3E63D85}"/>
              </a:ext>
            </a:extLst>
          </p:cNvPr>
          <p:cNvPicPr>
            <a:picLocks noChangeAspect="1"/>
          </p:cNvPicPr>
          <p:nvPr/>
        </p:nvPicPr>
        <p:blipFill>
          <a:blip r:embed="rId2"/>
          <a:stretch>
            <a:fillRect/>
          </a:stretch>
        </p:blipFill>
        <p:spPr>
          <a:xfrm>
            <a:off x="160256" y="2611225"/>
            <a:ext cx="3187864" cy="3924502"/>
          </a:xfrm>
          <a:prstGeom prst="rect">
            <a:avLst/>
          </a:prstGeom>
        </p:spPr>
      </p:pic>
      <p:pic>
        <p:nvPicPr>
          <p:cNvPr id="40" name="Picture 39">
            <a:extLst>
              <a:ext uri="{FF2B5EF4-FFF2-40B4-BE49-F238E27FC236}">
                <a16:creationId xmlns:a16="http://schemas.microsoft.com/office/drawing/2014/main" id="{CDE68873-738A-CE98-563A-A12B288EA058}"/>
              </a:ext>
            </a:extLst>
          </p:cNvPr>
          <p:cNvPicPr>
            <a:picLocks noChangeAspect="1"/>
          </p:cNvPicPr>
          <p:nvPr/>
        </p:nvPicPr>
        <p:blipFill>
          <a:blip r:embed="rId3"/>
          <a:stretch>
            <a:fillRect/>
          </a:stretch>
        </p:blipFill>
        <p:spPr>
          <a:xfrm>
            <a:off x="3460615" y="2611225"/>
            <a:ext cx="2635385" cy="3924502"/>
          </a:xfrm>
          <a:prstGeom prst="rect">
            <a:avLst/>
          </a:prstGeom>
        </p:spPr>
      </p:pic>
    </p:spTree>
    <p:extLst>
      <p:ext uri="{BB962C8B-B14F-4D97-AF65-F5344CB8AC3E}">
        <p14:creationId xmlns:p14="http://schemas.microsoft.com/office/powerpoint/2010/main" val="301555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19CB003-82ED-9BB5-E0E6-8433CC8E3268}"/>
              </a:ext>
            </a:extLst>
          </p:cNvPr>
          <p:cNvPicPr>
            <a:picLocks noChangeAspect="1"/>
          </p:cNvPicPr>
          <p:nvPr/>
        </p:nvPicPr>
        <p:blipFill>
          <a:blip r:embed="rId2"/>
          <a:stretch>
            <a:fillRect/>
          </a:stretch>
        </p:blipFill>
        <p:spPr>
          <a:xfrm>
            <a:off x="7915220" y="2952549"/>
            <a:ext cx="3238666" cy="3905451"/>
          </a:xfrm>
          <a:prstGeom prst="rect">
            <a:avLst/>
          </a:prstGeom>
        </p:spPr>
      </p:pic>
      <p:pic>
        <p:nvPicPr>
          <p:cNvPr id="38" name="Picture 37">
            <a:extLst>
              <a:ext uri="{FF2B5EF4-FFF2-40B4-BE49-F238E27FC236}">
                <a16:creationId xmlns:a16="http://schemas.microsoft.com/office/drawing/2014/main" id="{673CBA46-950B-460E-B6B6-7BF8BD1E7823}"/>
              </a:ext>
            </a:extLst>
          </p:cNvPr>
          <p:cNvPicPr>
            <a:picLocks noChangeAspect="1"/>
          </p:cNvPicPr>
          <p:nvPr/>
        </p:nvPicPr>
        <p:blipFill>
          <a:blip r:embed="rId3"/>
          <a:stretch>
            <a:fillRect/>
          </a:stretch>
        </p:blipFill>
        <p:spPr>
          <a:xfrm>
            <a:off x="5444943" y="5222149"/>
            <a:ext cx="2470277" cy="1695537"/>
          </a:xfrm>
          <a:prstGeom prst="rect">
            <a:avLst/>
          </a:prstGeom>
        </p:spPr>
      </p:pic>
      <p:sp>
        <p:nvSpPr>
          <p:cNvPr id="5" name="TextBox 4">
            <a:extLst>
              <a:ext uri="{FF2B5EF4-FFF2-40B4-BE49-F238E27FC236}">
                <a16:creationId xmlns:a16="http://schemas.microsoft.com/office/drawing/2014/main" id="{54EFDAEA-7776-5C94-A04B-893D1C9985DD}"/>
              </a:ext>
            </a:extLst>
          </p:cNvPr>
          <p:cNvSpPr txBox="1"/>
          <p:nvPr/>
        </p:nvSpPr>
        <p:spPr>
          <a:xfrm>
            <a:off x="-1572" y="72542"/>
            <a:ext cx="12121298" cy="2554545"/>
          </a:xfrm>
          <a:prstGeom prst="rect">
            <a:avLst/>
          </a:prstGeom>
          <a:noFill/>
        </p:spPr>
        <p:txBody>
          <a:bodyPr wrap="square">
            <a:spAutoFit/>
          </a:bodyPr>
          <a:lstStyle/>
          <a:p>
            <a:pPr algn="l"/>
            <a:r>
              <a:rPr lang="en-US" sz="2000" b="1" i="0" dirty="0">
                <a:solidFill>
                  <a:srgbClr val="ECECEC"/>
                </a:solidFill>
                <a:effectLst/>
                <a:latin typeface="Times New Roman" panose="02020603050405020304" pitchFamily="18" charset="0"/>
                <a:cs typeface="Times New Roman" panose="02020603050405020304" pitchFamily="18" charset="0"/>
              </a:rPr>
              <a:t>Results: Test 1 Overview</a:t>
            </a:r>
          </a:p>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Logistic Regression</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Intercept and Coefficients</a:t>
            </a:r>
            <a:r>
              <a:rPr lang="en-US" sz="2000" b="0" i="0" dirty="0">
                <a:solidFill>
                  <a:srgbClr val="ECECEC"/>
                </a:solidFill>
                <a:effectLst/>
                <a:latin typeface="Times New Roman" panose="02020603050405020304" pitchFamily="18" charset="0"/>
                <a:cs typeface="Times New Roman" panose="02020603050405020304" pitchFamily="18" charset="0"/>
              </a:rPr>
              <a:t>: Displayed key coefficients indicating influential features.</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Top Features</a:t>
            </a:r>
            <a:r>
              <a:rPr lang="en-US" sz="2000" b="0" i="0" dirty="0">
                <a:solidFill>
                  <a:srgbClr val="ECECEC"/>
                </a:solidFill>
                <a:effectLst/>
                <a:latin typeface="Times New Roman" panose="02020603050405020304" pitchFamily="18" charset="0"/>
                <a:cs typeface="Times New Roman" panose="02020603050405020304" pitchFamily="18" charset="0"/>
              </a:rPr>
              <a:t>: </a:t>
            </a:r>
            <a:r>
              <a:rPr lang="en-US" sz="2000" b="0" i="0" dirty="0" err="1">
                <a:solidFill>
                  <a:srgbClr val="ECECEC"/>
                </a:solidFill>
                <a:effectLst/>
                <a:latin typeface="Times New Roman" panose="02020603050405020304" pitchFamily="18" charset="0"/>
                <a:cs typeface="Times New Roman" panose="02020603050405020304" pitchFamily="18" charset="0"/>
              </a:rPr>
              <a:t>ChromaVector</a:t>
            </a:r>
            <a:r>
              <a:rPr lang="en-US" sz="2000" b="0" i="0" dirty="0">
                <a:solidFill>
                  <a:srgbClr val="ECECEC"/>
                </a:solidFill>
                <a:effectLst/>
                <a:latin typeface="Times New Roman" panose="02020603050405020304" pitchFamily="18" charset="0"/>
                <a:cs typeface="Times New Roman" panose="02020603050405020304" pitchFamily="18" charset="0"/>
              </a:rPr>
              <a:t> and MFCCs (Mel-frequency cepstral coefficients) were significant predictors.</a:t>
            </a:r>
          </a:p>
          <a:p>
            <a:pPr algn="l">
              <a:buFont typeface="Arial" panose="020B0604020202020204" pitchFamily="34" charset="0"/>
              <a:buChar char="•"/>
            </a:pPr>
            <a:r>
              <a:rPr lang="en-US" sz="2000" b="1" i="0" dirty="0" err="1">
                <a:solidFill>
                  <a:srgbClr val="ECECEC"/>
                </a:solidFill>
                <a:effectLst/>
                <a:latin typeface="Times New Roman" panose="02020603050405020304" pitchFamily="18" charset="0"/>
                <a:cs typeface="Times New Roman" panose="02020603050405020304" pitchFamily="18" charset="0"/>
              </a:rPr>
              <a:t>OneVsRest</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Intercept and Coefficients</a:t>
            </a:r>
            <a:r>
              <a:rPr lang="en-US" sz="2000" b="0" i="0" dirty="0">
                <a:solidFill>
                  <a:srgbClr val="ECECEC"/>
                </a:solidFill>
                <a:effectLst/>
                <a:latin typeface="Times New Roman" panose="02020603050405020304" pitchFamily="18" charset="0"/>
                <a:cs typeface="Times New Roman" panose="02020603050405020304" pitchFamily="18" charset="0"/>
              </a:rPr>
              <a:t>: Different feature set importance highlighted for decision-making.</a:t>
            </a:r>
          </a:p>
          <a:p>
            <a:pPr marL="742950" lvl="1" indent="-285750" algn="l">
              <a:buFont typeface="Arial" panose="020B0604020202020204" pitchFamily="34" charset="0"/>
              <a:buChar char="•"/>
            </a:pPr>
            <a:r>
              <a:rPr lang="en-US" sz="2000" b="0" i="1" dirty="0">
                <a:solidFill>
                  <a:srgbClr val="ECECEC"/>
                </a:solidFill>
                <a:effectLst/>
                <a:latin typeface="Times New Roman" panose="02020603050405020304" pitchFamily="18" charset="0"/>
                <a:cs typeface="Times New Roman" panose="02020603050405020304" pitchFamily="18" charset="0"/>
              </a:rPr>
              <a:t>Top Features</a:t>
            </a:r>
            <a:r>
              <a:rPr lang="en-US" sz="2000" b="0" i="0" dirty="0">
                <a:solidFill>
                  <a:srgbClr val="ECECEC"/>
                </a:solidFill>
                <a:effectLst/>
                <a:latin typeface="Times New Roman" panose="02020603050405020304" pitchFamily="18" charset="0"/>
                <a:cs typeface="Times New Roman" panose="02020603050405020304" pitchFamily="18" charset="0"/>
              </a:rPr>
              <a:t>: Similar to Logistic Regression with some differences in feature importance.</a:t>
            </a:r>
          </a:p>
        </p:txBody>
      </p:sp>
      <p:sp>
        <p:nvSpPr>
          <p:cNvPr id="7" name="TextBox 6">
            <a:extLst>
              <a:ext uri="{FF2B5EF4-FFF2-40B4-BE49-F238E27FC236}">
                <a16:creationId xmlns:a16="http://schemas.microsoft.com/office/drawing/2014/main" id="{4F2A1994-6B82-CE9D-8817-F0E0AF5BFA12}"/>
              </a:ext>
            </a:extLst>
          </p:cNvPr>
          <p:cNvSpPr txBox="1"/>
          <p:nvPr/>
        </p:nvSpPr>
        <p:spPr>
          <a:xfrm>
            <a:off x="-36923" y="2319311"/>
            <a:ext cx="6805368" cy="1938992"/>
          </a:xfrm>
          <a:prstGeom prst="rect">
            <a:avLst/>
          </a:prstGeom>
          <a:noFill/>
        </p:spPr>
        <p:txBody>
          <a:bodyPr wrap="square">
            <a:spAutoFit/>
          </a:bodyPr>
          <a:lstStyle/>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r>
              <a:rPr lang="en-US" sz="2000" b="1" i="0" dirty="0">
                <a:solidFill>
                  <a:srgbClr val="ECECEC"/>
                </a:solidFill>
                <a:effectLst/>
                <a:latin typeface="Times New Roman" panose="02020603050405020304" pitchFamily="18" charset="0"/>
                <a:cs typeface="Times New Roman" panose="02020603050405020304" pitchFamily="18" charset="0"/>
              </a:rPr>
              <a:t>Key Takeaways</a:t>
            </a:r>
          </a:p>
          <a:p>
            <a:pPr algn="l"/>
            <a:endParaRPr lang="en-US" sz="2000" b="1"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ECECEC"/>
                </a:solidFill>
                <a:effectLst/>
                <a:latin typeface="Times New Roman" panose="02020603050405020304" pitchFamily="18" charset="0"/>
                <a:cs typeface="Times New Roman" panose="02020603050405020304" pitchFamily="18" charset="0"/>
              </a:rPr>
              <a:t>Initial Insights</a:t>
            </a:r>
            <a:r>
              <a:rPr lang="en-US" sz="2000" b="0" i="0" dirty="0">
                <a:solidFill>
                  <a:srgbClr val="ECECEC"/>
                </a:solidFill>
                <a:effectLst/>
                <a:latin typeface="Times New Roman" panose="02020603050405020304" pitchFamily="18" charset="0"/>
                <a:cs typeface="Times New Roman" panose="02020603050405020304" pitchFamily="18" charset="0"/>
              </a:rPr>
              <a:t>: The baseline model without any data treatment provided a clear insight into how raw data performs, setting a benchmark for comparing further refined models.</a:t>
            </a:r>
          </a:p>
        </p:txBody>
      </p:sp>
    </p:spTree>
    <p:extLst>
      <p:ext uri="{BB962C8B-B14F-4D97-AF65-F5344CB8AC3E}">
        <p14:creationId xmlns:p14="http://schemas.microsoft.com/office/powerpoint/2010/main" val="134660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65</TotalTime>
  <Words>1568</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Roboto</vt:lpstr>
      <vt:lpstr>Times New Roman</vt:lpstr>
      <vt:lpstr>var(--colab-code-font-family)</vt:lpstr>
      <vt:lpstr>Celestial</vt:lpstr>
      <vt:lpstr>Classification of Electronic Music Genres using Py Spark ML-lib</vt:lpstr>
      <vt:lpstr>Introduction &amp; Problem 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ANAND</dc:creator>
  <cp:lastModifiedBy>ASHUTOSH ANAND</cp:lastModifiedBy>
  <cp:revision>1</cp:revision>
  <dcterms:created xsi:type="dcterms:W3CDTF">2024-05-06T19:27:07Z</dcterms:created>
  <dcterms:modified xsi:type="dcterms:W3CDTF">2024-05-06T20:32:31Z</dcterms:modified>
</cp:coreProperties>
</file>