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9BF-5DA5-05C4-2EBA-CB20A1D6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24D2-F479-4B7D-3302-8FED8BB19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CB98-EFE3-E64F-421E-323488A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58CF-C137-DB43-CCB4-238C2FE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02-397B-3638-1C8D-15C16FC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271F-96F6-9AA1-57DF-58018E9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D4CE-08D6-E4EE-D5B5-75BB6AC3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BD7D-5DD5-6250-4BF6-DFBF1F08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B650-7BC9-5DB0-FBA5-E27A66D9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A5E3-4BAC-D98F-EDB0-09887D4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92276-9483-FA31-F798-A16507255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3D20D-886B-E6C8-C57F-AC6A67543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F2DE-1060-6F2C-3C0E-C7B06DAB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E32F-B925-94A8-B1AB-B1F1ECBB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E3D9-3A79-877E-F0CC-8E6C184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5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DF2-3EED-1296-F9AE-A1EAE74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9B1B-74AE-DCE7-DD4C-A9092EF1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6F96-CDAC-80C8-9912-245B507C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4621-6548-06B5-CD27-6ED72580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0BD42-C3F7-13C7-5EB8-DC395EC2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9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D52A-414D-EBBB-50A2-DB9A1421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D34A-D6DA-081F-6299-196DDFA0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1C78-91D3-03BE-DD78-4EA1305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F35A-BD5E-1877-C515-FCD22327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D50B-AF74-584A-60EB-3540AF8E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D94B-C7AD-4720-43C6-65CC389C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8C6E-2F69-C531-7CF4-790260BFE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6B0C-5DF9-738A-5FCD-163D94AD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64A7-6502-6AB1-3E48-9AA8759B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17EE7-D7EC-7341-2C37-16EA349B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51DA-FA5B-E10B-64F8-00AD6690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3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C1BD-80CC-A59B-FD3A-C37909DE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A12C-EE25-E9FD-25A3-68AB6368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112B-5911-EEE5-9313-57973919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52D9E-788A-74F5-F624-BF986C274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1A9D1-8F44-E453-93EC-2995C242A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ED51E-DD4E-6440-D748-C3BA75E5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66984-92E3-2B5D-B698-7E2518B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97C93-7E71-FC65-4677-F8327CB6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D00C-D2FC-886B-AA69-0CCB5EAA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50F0A-7BA5-1E4C-107A-C743BE84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E4C5-0BF2-C1DD-1621-CE930FDA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89830-A315-24EE-C9ED-9BF84D8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BA90B-CAC4-D53F-CAB8-B7C1E1CB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E9BDA-C8F1-C358-F1D6-65475CF3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64AB-4886-B860-970D-3F4755BC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2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35C3-0E15-C40E-8F7D-C9C726C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35BA-17AD-5BD0-7EF7-E04E92D1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BD9A7-F98C-90D4-0DFE-0D9EFCB80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CCFA-394A-D5B1-B530-EE5A8C5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CC10-CBAB-FB71-3A00-F341E02A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FF19-E695-3FEF-B87C-AEB2DA54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FDB4-98EA-F2D7-A011-9D3F77DF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486A5-FA21-1238-4CE7-367451D16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1EE2E-4E62-4311-B209-1D118758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745E-CAB3-6EDB-B5B6-1D30CF7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0D246-5EED-27DD-7233-8AED58DD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EC4D-63DA-D340-FAF2-72DAE52E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1CB5-41AA-790B-48B8-2563F764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0FA0-EFF6-41B4-9EBA-8376A974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1914-E15D-CAF1-1A08-00A149CC4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079CD-46C0-4A35-B053-C4555D10E65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5C39-03C8-C4B6-C400-79A0658FB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9FCE-011F-5851-B170-94115A77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E7F2F-D35C-4C80-808F-ABB027FC3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9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90FB-FE8E-AB92-B5B7-AE1F2AC1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795"/>
            <a:ext cx="8357419" cy="894734"/>
          </a:xfrm>
        </p:spPr>
        <p:txBody>
          <a:bodyPr>
            <a:normAutofit fontScale="90000"/>
          </a:bodyPr>
          <a:lstStyle/>
          <a:p>
            <a:r>
              <a:rPr lang="en-IN" dirty="0"/>
              <a:t>RAG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8021-87D4-D667-27AA-A0ABD442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39" y="1258529"/>
            <a:ext cx="10530348" cy="5161936"/>
          </a:xfrm>
        </p:spPr>
        <p:txBody>
          <a:bodyPr/>
          <a:lstStyle/>
          <a:p>
            <a:r>
              <a:rPr lang="en-IN" dirty="0"/>
              <a:t>Architectural Flow Diagram: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3E0FB2-EE30-E8A4-FFFD-96C34641563E}"/>
              </a:ext>
            </a:extLst>
          </p:cNvPr>
          <p:cNvSpPr/>
          <p:nvPr/>
        </p:nvSpPr>
        <p:spPr>
          <a:xfrm>
            <a:off x="870155" y="1995945"/>
            <a:ext cx="1553497" cy="2458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E3E21F-D7F1-DC99-A248-A4ADD796CB7F}"/>
              </a:ext>
            </a:extLst>
          </p:cNvPr>
          <p:cNvSpPr/>
          <p:nvPr/>
        </p:nvSpPr>
        <p:spPr>
          <a:xfrm>
            <a:off x="2804652" y="1995944"/>
            <a:ext cx="1553497" cy="2458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54DD9-64B4-765B-A8FC-3356F0056515}"/>
              </a:ext>
            </a:extLst>
          </p:cNvPr>
          <p:cNvSpPr/>
          <p:nvPr/>
        </p:nvSpPr>
        <p:spPr>
          <a:xfrm>
            <a:off x="4768033" y="1995944"/>
            <a:ext cx="1553497" cy="2458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B3E216-30C9-999D-970D-6DBA21210F6D}"/>
              </a:ext>
            </a:extLst>
          </p:cNvPr>
          <p:cNvSpPr/>
          <p:nvPr/>
        </p:nvSpPr>
        <p:spPr>
          <a:xfrm>
            <a:off x="6799007" y="1995944"/>
            <a:ext cx="1553497" cy="2458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83E37-7DB7-12A9-DB6D-58EB8B06102D}"/>
              </a:ext>
            </a:extLst>
          </p:cNvPr>
          <p:cNvSpPr/>
          <p:nvPr/>
        </p:nvSpPr>
        <p:spPr>
          <a:xfrm>
            <a:off x="8873607" y="1995943"/>
            <a:ext cx="1553497" cy="2458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CDEC0D-C14E-F591-529C-CFDF136B974C}"/>
              </a:ext>
            </a:extLst>
          </p:cNvPr>
          <p:cNvSpPr/>
          <p:nvPr/>
        </p:nvSpPr>
        <p:spPr>
          <a:xfrm>
            <a:off x="983230" y="2364658"/>
            <a:ext cx="1290482" cy="1347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Document Loading - PDF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DA2373-8E30-9A95-EDC9-A1A5996E77FE}"/>
              </a:ext>
            </a:extLst>
          </p:cNvPr>
          <p:cNvSpPr/>
          <p:nvPr/>
        </p:nvSpPr>
        <p:spPr>
          <a:xfrm>
            <a:off x="2423653" y="3116826"/>
            <a:ext cx="340440" cy="1573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CEE5D-DEE9-522E-27BB-2F0A57AB2C0D}"/>
              </a:ext>
            </a:extLst>
          </p:cNvPr>
          <p:cNvSpPr/>
          <p:nvPr/>
        </p:nvSpPr>
        <p:spPr>
          <a:xfrm>
            <a:off x="2936159" y="2364658"/>
            <a:ext cx="1290482" cy="1347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Splitting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9F3CF-EA57-DF71-0FB3-70C4215CFB78}"/>
              </a:ext>
            </a:extLst>
          </p:cNvPr>
          <p:cNvSpPr/>
          <p:nvPr/>
        </p:nvSpPr>
        <p:spPr>
          <a:xfrm>
            <a:off x="4899540" y="2405461"/>
            <a:ext cx="1290482" cy="1347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Storage – Chroma </a:t>
            </a:r>
            <a:r>
              <a:rPr lang="en-IN" dirty="0" err="1">
                <a:solidFill>
                  <a:schemeClr val="tx1"/>
                </a:solidFill>
              </a:rPr>
              <a:t>VectorDB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88F3C-56B3-38DE-BC0C-220578B2B5C1}"/>
              </a:ext>
            </a:extLst>
          </p:cNvPr>
          <p:cNvSpPr/>
          <p:nvPr/>
        </p:nvSpPr>
        <p:spPr>
          <a:xfrm>
            <a:off x="6930514" y="2443316"/>
            <a:ext cx="1290482" cy="1347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Retrieval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8FA6B-9392-3E33-0C4E-57401E653DAB}"/>
              </a:ext>
            </a:extLst>
          </p:cNvPr>
          <p:cNvSpPr/>
          <p:nvPr/>
        </p:nvSpPr>
        <p:spPr>
          <a:xfrm>
            <a:off x="9037068" y="2458065"/>
            <a:ext cx="1290482" cy="1347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Prompt, LLMs (Mistral-7B-Instruct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DC044A-36D2-88FB-E44B-AC95C6AA1DF3}"/>
              </a:ext>
            </a:extLst>
          </p:cNvPr>
          <p:cNvSpPr/>
          <p:nvPr/>
        </p:nvSpPr>
        <p:spPr>
          <a:xfrm>
            <a:off x="4351388" y="3071107"/>
            <a:ext cx="376085" cy="2030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72943DC-DFC5-7745-FBEE-BA00FB58910C}"/>
              </a:ext>
            </a:extLst>
          </p:cNvPr>
          <p:cNvSpPr/>
          <p:nvPr/>
        </p:nvSpPr>
        <p:spPr>
          <a:xfrm>
            <a:off x="6325212" y="3071106"/>
            <a:ext cx="426484" cy="2030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465EA8-F319-DD11-5B5A-ABB175C759DC}"/>
              </a:ext>
            </a:extLst>
          </p:cNvPr>
          <p:cNvSpPr/>
          <p:nvPr/>
        </p:nvSpPr>
        <p:spPr>
          <a:xfrm>
            <a:off x="8364174" y="3071106"/>
            <a:ext cx="509433" cy="2030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A01083-3CAD-E8FE-9073-DA2DD07A7203}"/>
              </a:ext>
            </a:extLst>
          </p:cNvPr>
          <p:cNvSpPr/>
          <p:nvPr/>
        </p:nvSpPr>
        <p:spPr>
          <a:xfrm>
            <a:off x="9193151" y="5023051"/>
            <a:ext cx="978316" cy="828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EAC219-69D0-FD6E-D1FD-325F708540AB}"/>
              </a:ext>
            </a:extLst>
          </p:cNvPr>
          <p:cNvSpPr/>
          <p:nvPr/>
        </p:nvSpPr>
        <p:spPr>
          <a:xfrm rot="5400000">
            <a:off x="9480140" y="4624950"/>
            <a:ext cx="460668" cy="3070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1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RAG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Implementation</dc:title>
  <dc:creator>Ashutosh Kumar</dc:creator>
  <cp:lastModifiedBy>Ashutosh Kumar</cp:lastModifiedBy>
  <cp:revision>2</cp:revision>
  <dcterms:created xsi:type="dcterms:W3CDTF">2024-07-17T12:21:03Z</dcterms:created>
  <dcterms:modified xsi:type="dcterms:W3CDTF">2024-07-17T12:40:28Z</dcterms:modified>
</cp:coreProperties>
</file>