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9144000" cy="6858000"/>
  <p:embeddedFontLst>
    <p:embeddedFont>
      <p:font typeface="Aptos" panose="020B0004020202020204" pitchFamily="34" charset="0"/>
      <p:regular r:id="rId4"/>
      <p:bold r:id="rId5"/>
      <p:italic r:id="rId6"/>
      <p:boldItalic r:id="rId7"/>
    </p:embeddedFont>
    <p:embeddedFont>
      <p:font typeface="Calibri" panose="020F0502020204030204" pitchFamily="34" charset="0"/>
      <p:regular r:id="rId8"/>
      <p:bold r:id="rId9"/>
      <p:italic r:id="rId10"/>
      <p:boldItalic r:id="rId11"/>
    </p:embeddedFont>
    <p:embeddedFont>
      <p:font typeface="Gill Sans MT" panose="020B0502020104020203" pitchFamily="34" charset="77"/>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7E248E-EF3F-4A93-A0C1-B1D25C2E02C1}">
  <a:tblStyle styleId="{787E248E-EF3F-4A93-A0C1-B1D25C2E02C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p:restoredTop sz="94653"/>
  </p:normalViewPr>
  <p:slideViewPr>
    <p:cSldViewPr snapToGrid="0">
      <p:cViewPr>
        <p:scale>
          <a:sx n="27" d="100"/>
          <a:sy n="27" d="100"/>
        </p:scale>
        <p:origin x="1448" y="-159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55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55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55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55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55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55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55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55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55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341"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914400" marR="0" lvl="0" indent="-914400" algn="l" rtl="0">
              <a:lnSpc>
                <a:spcPct val="100000"/>
              </a:lnSpc>
              <a:spcBef>
                <a:spcPts val="0"/>
              </a:spcBef>
              <a:spcAft>
                <a:spcPts val="0"/>
              </a:spcAft>
              <a:buClr>
                <a:schemeClr val="dk1"/>
              </a:buClr>
              <a:buSzPts val="5500"/>
              <a:buFont typeface="Calibri"/>
              <a:buNone/>
            </a:pPr>
            <a:endParaRPr/>
          </a:p>
        </p:txBody>
      </p:sp>
      <p:sp>
        <p:nvSpPr>
          <p:cNvPr id="87" name="Google Shape;87;p1:notes"/>
          <p:cNvSpPr txBox="1">
            <a:spLocks noGrp="1"/>
          </p:cNvSpPr>
          <p:nvPr>
            <p:ph type="sldNum" idx="12"/>
          </p:nvPr>
        </p:nvSpPr>
        <p:spPr>
          <a:xfrm>
            <a:off x="5179484" y="6513910"/>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291840" y="10226042"/>
            <a:ext cx="37307520" cy="7056120"/>
          </a:xfrm>
          <a:prstGeom prst="rect">
            <a:avLst/>
          </a:prstGeom>
          <a:noFill/>
          <a:ln>
            <a:noFill/>
          </a:ln>
        </p:spPr>
        <p:txBody>
          <a:bodyPr spcFirstLastPara="1" wrap="square" lIns="459800" tIns="229900" rIns="459800" bIns="2299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6583680" y="18653760"/>
            <a:ext cx="30723840" cy="8412480"/>
          </a:xfrm>
          <a:prstGeom prst="rect">
            <a:avLst/>
          </a:prstGeom>
          <a:noFill/>
          <a:ln>
            <a:noFill/>
          </a:ln>
        </p:spPr>
        <p:txBody>
          <a:bodyPr spcFirstLastPara="1" wrap="square" lIns="459800" tIns="229900" rIns="459800" bIns="229900" anchor="t" anchorCtr="0">
            <a:normAutofit/>
          </a:bodyPr>
          <a:lstStyle>
            <a:lvl1pPr lvl="0" algn="ctr">
              <a:spcBef>
                <a:spcPts val="3220"/>
              </a:spcBef>
              <a:spcAft>
                <a:spcPts val="0"/>
              </a:spcAft>
              <a:buClr>
                <a:srgbClr val="888888"/>
              </a:buClr>
              <a:buSzPts val="14759"/>
              <a:buNone/>
              <a:defRPr>
                <a:solidFill>
                  <a:srgbClr val="888888"/>
                </a:solidFill>
              </a:defRPr>
            </a:lvl1pPr>
            <a:lvl2pPr lvl="1" algn="ctr">
              <a:spcBef>
                <a:spcPts val="2820"/>
              </a:spcBef>
              <a:spcAft>
                <a:spcPts val="0"/>
              </a:spcAft>
              <a:buClr>
                <a:srgbClr val="888888"/>
              </a:buClr>
              <a:buSzPts val="12925"/>
              <a:buNone/>
              <a:defRPr>
                <a:solidFill>
                  <a:srgbClr val="888888"/>
                </a:solidFill>
              </a:defRPr>
            </a:lvl2pPr>
            <a:lvl3pPr lvl="2" algn="ctr">
              <a:spcBef>
                <a:spcPts val="2420"/>
              </a:spcBef>
              <a:spcAft>
                <a:spcPts val="0"/>
              </a:spcAft>
              <a:buClr>
                <a:srgbClr val="888888"/>
              </a:buClr>
              <a:buSzPts val="11092"/>
              <a:buNone/>
              <a:defRPr>
                <a:solidFill>
                  <a:srgbClr val="888888"/>
                </a:solidFill>
              </a:defRPr>
            </a:lvl3pPr>
            <a:lvl4pPr lvl="3" algn="ctr">
              <a:spcBef>
                <a:spcPts val="2020"/>
              </a:spcBef>
              <a:spcAft>
                <a:spcPts val="0"/>
              </a:spcAft>
              <a:buClr>
                <a:srgbClr val="888888"/>
              </a:buClr>
              <a:buSzPts val="9259"/>
              <a:buNone/>
              <a:defRPr>
                <a:solidFill>
                  <a:srgbClr val="888888"/>
                </a:solidFill>
              </a:defRPr>
            </a:lvl4pPr>
            <a:lvl5pPr lvl="4" algn="ctr">
              <a:spcBef>
                <a:spcPts val="2020"/>
              </a:spcBef>
              <a:spcAft>
                <a:spcPts val="0"/>
              </a:spcAft>
              <a:buClr>
                <a:srgbClr val="888888"/>
              </a:buClr>
              <a:buSzPts val="9259"/>
              <a:buNone/>
              <a:defRPr>
                <a:solidFill>
                  <a:srgbClr val="888888"/>
                </a:solidFill>
              </a:defRPr>
            </a:lvl5pPr>
            <a:lvl6pPr lvl="5" algn="ctr">
              <a:spcBef>
                <a:spcPts val="2020"/>
              </a:spcBef>
              <a:spcAft>
                <a:spcPts val="0"/>
              </a:spcAft>
              <a:buClr>
                <a:srgbClr val="888888"/>
              </a:buClr>
              <a:buSzPts val="9259"/>
              <a:buNone/>
              <a:defRPr>
                <a:solidFill>
                  <a:srgbClr val="888888"/>
                </a:solidFill>
              </a:defRPr>
            </a:lvl6pPr>
            <a:lvl7pPr lvl="6" algn="ctr">
              <a:spcBef>
                <a:spcPts val="2020"/>
              </a:spcBef>
              <a:spcAft>
                <a:spcPts val="0"/>
              </a:spcAft>
              <a:buClr>
                <a:srgbClr val="888888"/>
              </a:buClr>
              <a:buSzPts val="9259"/>
              <a:buNone/>
              <a:defRPr>
                <a:solidFill>
                  <a:srgbClr val="888888"/>
                </a:solidFill>
              </a:defRPr>
            </a:lvl7pPr>
            <a:lvl8pPr lvl="7" algn="ctr">
              <a:spcBef>
                <a:spcPts val="2020"/>
              </a:spcBef>
              <a:spcAft>
                <a:spcPts val="0"/>
              </a:spcAft>
              <a:buClr>
                <a:srgbClr val="888888"/>
              </a:buClr>
              <a:buSzPts val="9259"/>
              <a:buNone/>
              <a:defRPr>
                <a:solidFill>
                  <a:srgbClr val="888888"/>
                </a:solidFill>
              </a:defRPr>
            </a:lvl8pPr>
            <a:lvl9pPr lvl="8" algn="ctr">
              <a:spcBef>
                <a:spcPts val="2020"/>
              </a:spcBef>
              <a:spcAft>
                <a:spcPts val="0"/>
              </a:spcAft>
              <a:buClr>
                <a:srgbClr val="888888"/>
              </a:buClr>
              <a:buSzPts val="9259"/>
              <a:buNone/>
              <a:defRPr>
                <a:solidFill>
                  <a:srgbClr val="888888"/>
                </a:solidFill>
              </a:defRPr>
            </a:lvl9pPr>
          </a:lstStyle>
          <a:p>
            <a:endParaRPr/>
          </a:p>
        </p:txBody>
      </p:sp>
      <p:sp>
        <p:nvSpPr>
          <p:cNvPr id="18" name="Google Shape;18;p2"/>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194560" y="1318262"/>
            <a:ext cx="39502080" cy="5486400"/>
          </a:xfrm>
          <a:prstGeom prst="rect">
            <a:avLst/>
          </a:prstGeom>
          <a:noFill/>
          <a:ln>
            <a:noFill/>
          </a:ln>
        </p:spPr>
        <p:txBody>
          <a:bodyPr spcFirstLastPara="1" wrap="square" lIns="459800" tIns="229900" rIns="459800" bIns="2299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1083290" y="-1207765"/>
            <a:ext cx="21724622" cy="39502080"/>
          </a:xfrm>
          <a:prstGeom prst="rect">
            <a:avLst/>
          </a:prstGeom>
          <a:noFill/>
          <a:ln>
            <a:noFill/>
          </a:ln>
        </p:spPr>
        <p:txBody>
          <a:bodyPr spcFirstLastPara="1" wrap="square" lIns="459800" tIns="229900" rIns="459800" bIns="229900" anchor="t" anchorCtr="0">
            <a:normAutofit/>
          </a:bodyPr>
          <a:lstStyle>
            <a:lvl1pPr marL="498759" lvl="0" indent="-374070" algn="l">
              <a:spcBef>
                <a:spcPts val="393"/>
              </a:spcBef>
              <a:spcAft>
                <a:spcPts val="0"/>
              </a:spcAft>
              <a:buClr>
                <a:schemeClr val="dk1"/>
              </a:buClr>
              <a:buSzPts val="1800"/>
              <a:buChar char="•"/>
              <a:defRPr/>
            </a:lvl1pPr>
            <a:lvl2pPr marL="997519" lvl="1" indent="-374070" algn="l">
              <a:spcBef>
                <a:spcPts val="393"/>
              </a:spcBef>
              <a:spcAft>
                <a:spcPts val="0"/>
              </a:spcAft>
              <a:buClr>
                <a:schemeClr val="dk1"/>
              </a:buClr>
              <a:buSzPts val="1800"/>
              <a:buChar char="–"/>
              <a:defRPr/>
            </a:lvl2pPr>
            <a:lvl3pPr marL="1496278" lvl="2" indent="-374070" algn="l">
              <a:spcBef>
                <a:spcPts val="393"/>
              </a:spcBef>
              <a:spcAft>
                <a:spcPts val="0"/>
              </a:spcAft>
              <a:buClr>
                <a:schemeClr val="dk1"/>
              </a:buClr>
              <a:buSzPts val="1800"/>
              <a:buChar char="•"/>
              <a:defRPr/>
            </a:lvl3pPr>
            <a:lvl4pPr marL="1995038" lvl="3" indent="-374070" algn="l">
              <a:spcBef>
                <a:spcPts val="393"/>
              </a:spcBef>
              <a:spcAft>
                <a:spcPts val="0"/>
              </a:spcAft>
              <a:buClr>
                <a:schemeClr val="dk1"/>
              </a:buClr>
              <a:buSzPts val="1800"/>
              <a:buChar char="–"/>
              <a:defRPr/>
            </a:lvl4pPr>
            <a:lvl5pPr marL="2493797" lvl="4" indent="-374070" algn="l">
              <a:spcBef>
                <a:spcPts val="393"/>
              </a:spcBef>
              <a:spcAft>
                <a:spcPts val="0"/>
              </a:spcAft>
              <a:buClr>
                <a:schemeClr val="dk1"/>
              </a:buClr>
              <a:buSzPts val="1800"/>
              <a:buChar char="»"/>
              <a:defRPr/>
            </a:lvl5pPr>
            <a:lvl6pPr marL="2992557" lvl="5" indent="-374070" algn="l">
              <a:spcBef>
                <a:spcPts val="393"/>
              </a:spcBef>
              <a:spcAft>
                <a:spcPts val="0"/>
              </a:spcAft>
              <a:buClr>
                <a:schemeClr val="dk1"/>
              </a:buClr>
              <a:buSzPts val="1800"/>
              <a:buChar char="•"/>
              <a:defRPr/>
            </a:lvl6pPr>
            <a:lvl7pPr marL="3491316" lvl="6" indent="-374070" algn="l">
              <a:spcBef>
                <a:spcPts val="393"/>
              </a:spcBef>
              <a:spcAft>
                <a:spcPts val="0"/>
              </a:spcAft>
              <a:buClr>
                <a:schemeClr val="dk1"/>
              </a:buClr>
              <a:buSzPts val="1800"/>
              <a:buChar char="•"/>
              <a:defRPr/>
            </a:lvl7pPr>
            <a:lvl8pPr marL="3990076" lvl="7" indent="-374070" algn="l">
              <a:spcBef>
                <a:spcPts val="393"/>
              </a:spcBef>
              <a:spcAft>
                <a:spcPts val="0"/>
              </a:spcAft>
              <a:buClr>
                <a:schemeClr val="dk1"/>
              </a:buClr>
              <a:buSzPts val="1800"/>
              <a:buChar char="•"/>
              <a:defRPr/>
            </a:lvl8pPr>
            <a:lvl9pPr marL="4488835" lvl="8" indent="-374070" algn="l">
              <a:spcBef>
                <a:spcPts val="393"/>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23733561" y="48059343"/>
            <a:ext cx="134820662" cy="51351177"/>
          </a:xfrm>
          <a:prstGeom prst="rect">
            <a:avLst/>
          </a:prstGeom>
          <a:noFill/>
          <a:ln>
            <a:noFill/>
          </a:ln>
        </p:spPr>
        <p:txBody>
          <a:bodyPr spcFirstLastPara="1" wrap="square" lIns="459800" tIns="229900" rIns="459800" bIns="2299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0665441" y="-2926080"/>
            <a:ext cx="134820662" cy="153322023"/>
          </a:xfrm>
          <a:prstGeom prst="rect">
            <a:avLst/>
          </a:prstGeom>
          <a:noFill/>
          <a:ln>
            <a:noFill/>
          </a:ln>
        </p:spPr>
        <p:txBody>
          <a:bodyPr spcFirstLastPara="1" wrap="square" lIns="459800" tIns="229900" rIns="459800" bIns="229900" anchor="t" anchorCtr="0">
            <a:normAutofit/>
          </a:bodyPr>
          <a:lstStyle>
            <a:lvl1pPr marL="498759" lvl="0" indent="-374070" algn="l">
              <a:spcBef>
                <a:spcPts val="393"/>
              </a:spcBef>
              <a:spcAft>
                <a:spcPts val="0"/>
              </a:spcAft>
              <a:buClr>
                <a:schemeClr val="dk1"/>
              </a:buClr>
              <a:buSzPts val="1800"/>
              <a:buChar char="•"/>
              <a:defRPr/>
            </a:lvl1pPr>
            <a:lvl2pPr marL="997519" lvl="1" indent="-374070" algn="l">
              <a:spcBef>
                <a:spcPts val="393"/>
              </a:spcBef>
              <a:spcAft>
                <a:spcPts val="0"/>
              </a:spcAft>
              <a:buClr>
                <a:schemeClr val="dk1"/>
              </a:buClr>
              <a:buSzPts val="1800"/>
              <a:buChar char="–"/>
              <a:defRPr/>
            </a:lvl2pPr>
            <a:lvl3pPr marL="1496278" lvl="2" indent="-374070" algn="l">
              <a:spcBef>
                <a:spcPts val="393"/>
              </a:spcBef>
              <a:spcAft>
                <a:spcPts val="0"/>
              </a:spcAft>
              <a:buClr>
                <a:schemeClr val="dk1"/>
              </a:buClr>
              <a:buSzPts val="1800"/>
              <a:buChar char="•"/>
              <a:defRPr/>
            </a:lvl3pPr>
            <a:lvl4pPr marL="1995038" lvl="3" indent="-374070" algn="l">
              <a:spcBef>
                <a:spcPts val="393"/>
              </a:spcBef>
              <a:spcAft>
                <a:spcPts val="0"/>
              </a:spcAft>
              <a:buClr>
                <a:schemeClr val="dk1"/>
              </a:buClr>
              <a:buSzPts val="1800"/>
              <a:buChar char="–"/>
              <a:defRPr/>
            </a:lvl4pPr>
            <a:lvl5pPr marL="2493797" lvl="4" indent="-374070" algn="l">
              <a:spcBef>
                <a:spcPts val="393"/>
              </a:spcBef>
              <a:spcAft>
                <a:spcPts val="0"/>
              </a:spcAft>
              <a:buClr>
                <a:schemeClr val="dk1"/>
              </a:buClr>
              <a:buSzPts val="1800"/>
              <a:buChar char="»"/>
              <a:defRPr/>
            </a:lvl5pPr>
            <a:lvl6pPr marL="2992557" lvl="5" indent="-374070" algn="l">
              <a:spcBef>
                <a:spcPts val="393"/>
              </a:spcBef>
              <a:spcAft>
                <a:spcPts val="0"/>
              </a:spcAft>
              <a:buClr>
                <a:schemeClr val="dk1"/>
              </a:buClr>
              <a:buSzPts val="1800"/>
              <a:buChar char="•"/>
              <a:defRPr/>
            </a:lvl6pPr>
            <a:lvl7pPr marL="3491316" lvl="6" indent="-374070" algn="l">
              <a:spcBef>
                <a:spcPts val="393"/>
              </a:spcBef>
              <a:spcAft>
                <a:spcPts val="0"/>
              </a:spcAft>
              <a:buClr>
                <a:schemeClr val="dk1"/>
              </a:buClr>
              <a:buSzPts val="1800"/>
              <a:buChar char="•"/>
              <a:defRPr/>
            </a:lvl7pPr>
            <a:lvl8pPr marL="3990076" lvl="7" indent="-374070" algn="l">
              <a:spcBef>
                <a:spcPts val="393"/>
              </a:spcBef>
              <a:spcAft>
                <a:spcPts val="0"/>
              </a:spcAft>
              <a:buClr>
                <a:schemeClr val="dk1"/>
              </a:buClr>
              <a:buSzPts val="1800"/>
              <a:buChar char="•"/>
              <a:defRPr/>
            </a:lvl8pPr>
            <a:lvl9pPr marL="4488835" lvl="8" indent="-374070" algn="l">
              <a:spcBef>
                <a:spcPts val="393"/>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194560" y="1318262"/>
            <a:ext cx="39502080" cy="5486400"/>
          </a:xfrm>
          <a:prstGeom prst="rect">
            <a:avLst/>
          </a:prstGeom>
          <a:noFill/>
          <a:ln>
            <a:noFill/>
          </a:ln>
        </p:spPr>
        <p:txBody>
          <a:bodyPr spcFirstLastPara="1" wrap="square" lIns="459800" tIns="229900" rIns="459800" bIns="2299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2194560" y="7680964"/>
            <a:ext cx="39502080" cy="21724622"/>
          </a:xfrm>
          <a:prstGeom prst="rect">
            <a:avLst/>
          </a:prstGeom>
          <a:noFill/>
          <a:ln>
            <a:noFill/>
          </a:ln>
        </p:spPr>
        <p:txBody>
          <a:bodyPr spcFirstLastPara="1" wrap="square" lIns="459800" tIns="229900" rIns="459800" bIns="229900" anchor="t" anchorCtr="0">
            <a:normAutofit/>
          </a:bodyPr>
          <a:lstStyle>
            <a:lvl1pPr marL="498759" lvl="0" indent="-374070" algn="l">
              <a:spcBef>
                <a:spcPts val="393"/>
              </a:spcBef>
              <a:spcAft>
                <a:spcPts val="0"/>
              </a:spcAft>
              <a:buClr>
                <a:schemeClr val="dk1"/>
              </a:buClr>
              <a:buSzPts val="1800"/>
              <a:buChar char="•"/>
              <a:defRPr/>
            </a:lvl1pPr>
            <a:lvl2pPr marL="997519" lvl="1" indent="-374070" algn="l">
              <a:spcBef>
                <a:spcPts val="393"/>
              </a:spcBef>
              <a:spcAft>
                <a:spcPts val="0"/>
              </a:spcAft>
              <a:buClr>
                <a:schemeClr val="dk1"/>
              </a:buClr>
              <a:buSzPts val="1800"/>
              <a:buChar char="–"/>
              <a:defRPr/>
            </a:lvl2pPr>
            <a:lvl3pPr marL="1496278" lvl="2" indent="-374070" algn="l">
              <a:spcBef>
                <a:spcPts val="393"/>
              </a:spcBef>
              <a:spcAft>
                <a:spcPts val="0"/>
              </a:spcAft>
              <a:buClr>
                <a:schemeClr val="dk1"/>
              </a:buClr>
              <a:buSzPts val="1800"/>
              <a:buChar char="•"/>
              <a:defRPr/>
            </a:lvl3pPr>
            <a:lvl4pPr marL="1995038" lvl="3" indent="-374070" algn="l">
              <a:spcBef>
                <a:spcPts val="393"/>
              </a:spcBef>
              <a:spcAft>
                <a:spcPts val="0"/>
              </a:spcAft>
              <a:buClr>
                <a:schemeClr val="dk1"/>
              </a:buClr>
              <a:buSzPts val="1800"/>
              <a:buChar char="–"/>
              <a:defRPr/>
            </a:lvl4pPr>
            <a:lvl5pPr marL="2493797" lvl="4" indent="-374070" algn="l">
              <a:spcBef>
                <a:spcPts val="393"/>
              </a:spcBef>
              <a:spcAft>
                <a:spcPts val="0"/>
              </a:spcAft>
              <a:buClr>
                <a:schemeClr val="dk1"/>
              </a:buClr>
              <a:buSzPts val="1800"/>
              <a:buChar char="»"/>
              <a:defRPr/>
            </a:lvl5pPr>
            <a:lvl6pPr marL="2992557" lvl="5" indent="-374070" algn="l">
              <a:spcBef>
                <a:spcPts val="393"/>
              </a:spcBef>
              <a:spcAft>
                <a:spcPts val="0"/>
              </a:spcAft>
              <a:buClr>
                <a:schemeClr val="dk1"/>
              </a:buClr>
              <a:buSzPts val="1800"/>
              <a:buChar char="•"/>
              <a:defRPr/>
            </a:lvl6pPr>
            <a:lvl7pPr marL="3491316" lvl="6" indent="-374070" algn="l">
              <a:spcBef>
                <a:spcPts val="393"/>
              </a:spcBef>
              <a:spcAft>
                <a:spcPts val="0"/>
              </a:spcAft>
              <a:buClr>
                <a:schemeClr val="dk1"/>
              </a:buClr>
              <a:buSzPts val="1800"/>
              <a:buChar char="•"/>
              <a:defRPr/>
            </a:lvl7pPr>
            <a:lvl8pPr marL="3990076" lvl="7" indent="-374070" algn="l">
              <a:spcBef>
                <a:spcPts val="393"/>
              </a:spcBef>
              <a:spcAft>
                <a:spcPts val="0"/>
              </a:spcAft>
              <a:buClr>
                <a:schemeClr val="dk1"/>
              </a:buClr>
              <a:buSzPts val="1800"/>
              <a:buChar char="•"/>
              <a:defRPr/>
            </a:lvl8pPr>
            <a:lvl9pPr marL="4488835" lvl="8" indent="-374070" algn="l">
              <a:spcBef>
                <a:spcPts val="393"/>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3467103" y="21153122"/>
            <a:ext cx="37307520" cy="6537960"/>
          </a:xfrm>
          <a:prstGeom prst="rect">
            <a:avLst/>
          </a:prstGeom>
          <a:noFill/>
          <a:ln>
            <a:noFill/>
          </a:ln>
        </p:spPr>
        <p:txBody>
          <a:bodyPr spcFirstLastPara="1" wrap="square" lIns="459800" tIns="229900" rIns="459800" bIns="229900" anchor="t" anchorCtr="0">
            <a:normAutofit/>
          </a:bodyPr>
          <a:lstStyle>
            <a:lvl1pPr lvl="0" algn="l">
              <a:spcBef>
                <a:spcPts val="0"/>
              </a:spcBef>
              <a:spcAft>
                <a:spcPts val="0"/>
              </a:spcAft>
              <a:buClr>
                <a:schemeClr val="dk1"/>
              </a:buClr>
              <a:buSzPts val="18426"/>
              <a:buFont typeface="Calibri"/>
              <a:buNone/>
              <a:defRPr sz="20101"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3467103" y="13952226"/>
            <a:ext cx="37307520" cy="7200898"/>
          </a:xfrm>
          <a:prstGeom prst="rect">
            <a:avLst/>
          </a:prstGeom>
          <a:noFill/>
          <a:ln>
            <a:noFill/>
          </a:ln>
        </p:spPr>
        <p:txBody>
          <a:bodyPr spcFirstLastPara="1" wrap="square" lIns="459800" tIns="229900" rIns="459800" bIns="229900" anchor="b" anchorCtr="0">
            <a:normAutofit/>
          </a:bodyPr>
          <a:lstStyle>
            <a:lvl1pPr marL="498759" lvl="0" indent="-249380" algn="l">
              <a:spcBef>
                <a:spcPts val="2020"/>
              </a:spcBef>
              <a:spcAft>
                <a:spcPts val="0"/>
              </a:spcAft>
              <a:buClr>
                <a:srgbClr val="888888"/>
              </a:buClr>
              <a:buSzPts val="9259"/>
              <a:buNone/>
              <a:defRPr sz="10101">
                <a:solidFill>
                  <a:srgbClr val="888888"/>
                </a:solidFill>
              </a:defRPr>
            </a:lvl1pPr>
            <a:lvl2pPr marL="997519" lvl="1" indent="-249380" algn="l">
              <a:spcBef>
                <a:spcPts val="1820"/>
              </a:spcBef>
              <a:spcAft>
                <a:spcPts val="0"/>
              </a:spcAft>
              <a:buClr>
                <a:srgbClr val="888888"/>
              </a:buClr>
              <a:buSzPts val="8342"/>
              <a:buNone/>
              <a:defRPr sz="9100">
                <a:solidFill>
                  <a:srgbClr val="888888"/>
                </a:solidFill>
              </a:defRPr>
            </a:lvl2pPr>
            <a:lvl3pPr marL="1496278" lvl="2" indent="-249380" algn="l">
              <a:spcBef>
                <a:spcPts val="1600"/>
              </a:spcBef>
              <a:spcAft>
                <a:spcPts val="0"/>
              </a:spcAft>
              <a:buClr>
                <a:srgbClr val="888888"/>
              </a:buClr>
              <a:buSzPts val="7334"/>
              <a:buNone/>
              <a:defRPr sz="8000">
                <a:solidFill>
                  <a:srgbClr val="888888"/>
                </a:solidFill>
              </a:defRPr>
            </a:lvl3pPr>
            <a:lvl4pPr marL="1995038" lvl="3" indent="-249380" algn="l">
              <a:spcBef>
                <a:spcPts val="1400"/>
              </a:spcBef>
              <a:spcAft>
                <a:spcPts val="0"/>
              </a:spcAft>
              <a:buClr>
                <a:srgbClr val="888888"/>
              </a:buClr>
              <a:buSzPts val="6417"/>
              <a:buNone/>
              <a:defRPr sz="7000">
                <a:solidFill>
                  <a:srgbClr val="888888"/>
                </a:solidFill>
              </a:defRPr>
            </a:lvl4pPr>
            <a:lvl5pPr marL="2493797" lvl="4" indent="-249380" algn="l">
              <a:spcBef>
                <a:spcPts val="1400"/>
              </a:spcBef>
              <a:spcAft>
                <a:spcPts val="0"/>
              </a:spcAft>
              <a:buClr>
                <a:srgbClr val="888888"/>
              </a:buClr>
              <a:buSzPts val="6417"/>
              <a:buNone/>
              <a:defRPr sz="7000">
                <a:solidFill>
                  <a:srgbClr val="888888"/>
                </a:solidFill>
              </a:defRPr>
            </a:lvl5pPr>
            <a:lvl6pPr marL="2992557" lvl="5" indent="-249380" algn="l">
              <a:spcBef>
                <a:spcPts val="1400"/>
              </a:spcBef>
              <a:spcAft>
                <a:spcPts val="0"/>
              </a:spcAft>
              <a:buClr>
                <a:srgbClr val="888888"/>
              </a:buClr>
              <a:buSzPts val="6417"/>
              <a:buNone/>
              <a:defRPr sz="7000">
                <a:solidFill>
                  <a:srgbClr val="888888"/>
                </a:solidFill>
              </a:defRPr>
            </a:lvl6pPr>
            <a:lvl7pPr marL="3491316" lvl="6" indent="-249380" algn="l">
              <a:spcBef>
                <a:spcPts val="1400"/>
              </a:spcBef>
              <a:spcAft>
                <a:spcPts val="0"/>
              </a:spcAft>
              <a:buClr>
                <a:srgbClr val="888888"/>
              </a:buClr>
              <a:buSzPts val="6417"/>
              <a:buNone/>
              <a:defRPr sz="7000">
                <a:solidFill>
                  <a:srgbClr val="888888"/>
                </a:solidFill>
              </a:defRPr>
            </a:lvl7pPr>
            <a:lvl8pPr marL="3990076" lvl="7" indent="-249380" algn="l">
              <a:spcBef>
                <a:spcPts val="1400"/>
              </a:spcBef>
              <a:spcAft>
                <a:spcPts val="0"/>
              </a:spcAft>
              <a:buClr>
                <a:srgbClr val="888888"/>
              </a:buClr>
              <a:buSzPts val="6417"/>
              <a:buNone/>
              <a:defRPr sz="7000">
                <a:solidFill>
                  <a:srgbClr val="888888"/>
                </a:solidFill>
              </a:defRPr>
            </a:lvl8pPr>
            <a:lvl9pPr marL="4488835" lvl="8" indent="-249380" algn="l">
              <a:spcBef>
                <a:spcPts val="1400"/>
              </a:spcBef>
              <a:spcAft>
                <a:spcPts val="0"/>
              </a:spcAft>
              <a:buClr>
                <a:srgbClr val="888888"/>
              </a:buClr>
              <a:buSzPts val="6417"/>
              <a:buNone/>
              <a:defRPr sz="7000">
                <a:solidFill>
                  <a:srgbClr val="888888"/>
                </a:solidFill>
              </a:defRPr>
            </a:lvl9pPr>
          </a:lstStyle>
          <a:p>
            <a:endParaRPr/>
          </a:p>
        </p:txBody>
      </p:sp>
      <p:sp>
        <p:nvSpPr>
          <p:cNvPr id="30" name="Google Shape;30;p4"/>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2194560" y="1318262"/>
            <a:ext cx="39502080" cy="5486400"/>
          </a:xfrm>
          <a:prstGeom prst="rect">
            <a:avLst/>
          </a:prstGeom>
          <a:noFill/>
          <a:ln>
            <a:noFill/>
          </a:ln>
        </p:spPr>
        <p:txBody>
          <a:bodyPr spcFirstLastPara="1" wrap="square" lIns="459800" tIns="229900" rIns="459800" bIns="2299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1414763" y="36865561"/>
            <a:ext cx="102336600" cy="104279702"/>
          </a:xfrm>
          <a:prstGeom prst="rect">
            <a:avLst/>
          </a:prstGeom>
          <a:noFill/>
          <a:ln>
            <a:noFill/>
          </a:ln>
        </p:spPr>
        <p:txBody>
          <a:bodyPr spcFirstLastPara="1" wrap="square" lIns="459800" tIns="229900" rIns="459800" bIns="229900" anchor="t" anchorCtr="0">
            <a:normAutofit/>
          </a:bodyPr>
          <a:lstStyle>
            <a:lvl1pPr marL="498759" lvl="0" indent="-1144722" algn="l">
              <a:spcBef>
                <a:spcPts val="2820"/>
              </a:spcBef>
              <a:spcAft>
                <a:spcPts val="0"/>
              </a:spcAft>
              <a:buClr>
                <a:schemeClr val="dk1"/>
              </a:buClr>
              <a:buSzPts val="12925"/>
              <a:buChar char="•"/>
              <a:defRPr sz="14100"/>
            </a:lvl1pPr>
            <a:lvl2pPr marL="997519" lvl="1" indent="-1017746" algn="l">
              <a:spcBef>
                <a:spcPts val="2420"/>
              </a:spcBef>
              <a:spcAft>
                <a:spcPts val="0"/>
              </a:spcAft>
              <a:buClr>
                <a:schemeClr val="dk1"/>
              </a:buClr>
              <a:buSzPts val="11092"/>
              <a:buChar char="–"/>
              <a:defRPr sz="12100"/>
            </a:lvl2pPr>
            <a:lvl3pPr marL="1496278" lvl="2" indent="-890770" algn="l">
              <a:spcBef>
                <a:spcPts val="2020"/>
              </a:spcBef>
              <a:spcAft>
                <a:spcPts val="0"/>
              </a:spcAft>
              <a:buClr>
                <a:schemeClr val="dk1"/>
              </a:buClr>
              <a:buSzPts val="9259"/>
              <a:buChar char="•"/>
              <a:defRPr sz="10101"/>
            </a:lvl3pPr>
            <a:lvl4pPr marL="1995038" lvl="3" indent="-827248" algn="l">
              <a:spcBef>
                <a:spcPts val="1820"/>
              </a:spcBef>
              <a:spcAft>
                <a:spcPts val="0"/>
              </a:spcAft>
              <a:buClr>
                <a:schemeClr val="dk1"/>
              </a:buClr>
              <a:buSzPts val="8342"/>
              <a:buChar char="–"/>
              <a:defRPr sz="9100"/>
            </a:lvl4pPr>
            <a:lvl5pPr marL="2493797" lvl="4" indent="-827248" algn="l">
              <a:spcBef>
                <a:spcPts val="1820"/>
              </a:spcBef>
              <a:spcAft>
                <a:spcPts val="0"/>
              </a:spcAft>
              <a:buClr>
                <a:schemeClr val="dk1"/>
              </a:buClr>
              <a:buSzPts val="8342"/>
              <a:buChar char="»"/>
              <a:defRPr sz="9100"/>
            </a:lvl5pPr>
            <a:lvl6pPr marL="2992557" lvl="5" indent="-827247" algn="l">
              <a:spcBef>
                <a:spcPts val="1820"/>
              </a:spcBef>
              <a:spcAft>
                <a:spcPts val="0"/>
              </a:spcAft>
              <a:buClr>
                <a:schemeClr val="dk1"/>
              </a:buClr>
              <a:buSzPts val="8342"/>
              <a:buChar char="•"/>
              <a:defRPr sz="9100"/>
            </a:lvl6pPr>
            <a:lvl7pPr marL="3491316" lvl="6" indent="-827247" algn="l">
              <a:spcBef>
                <a:spcPts val="1820"/>
              </a:spcBef>
              <a:spcAft>
                <a:spcPts val="0"/>
              </a:spcAft>
              <a:buClr>
                <a:schemeClr val="dk1"/>
              </a:buClr>
              <a:buSzPts val="8342"/>
              <a:buChar char="•"/>
              <a:defRPr sz="9100"/>
            </a:lvl7pPr>
            <a:lvl8pPr marL="3990076" lvl="7" indent="-827247" algn="l">
              <a:spcBef>
                <a:spcPts val="1820"/>
              </a:spcBef>
              <a:spcAft>
                <a:spcPts val="0"/>
              </a:spcAft>
              <a:buClr>
                <a:schemeClr val="dk1"/>
              </a:buClr>
              <a:buSzPts val="8342"/>
              <a:buChar char="•"/>
              <a:defRPr sz="9100"/>
            </a:lvl8pPr>
            <a:lvl9pPr marL="4488835" lvl="8" indent="-827247" algn="l">
              <a:spcBef>
                <a:spcPts val="1820"/>
              </a:spcBef>
              <a:spcAft>
                <a:spcPts val="0"/>
              </a:spcAft>
              <a:buClr>
                <a:schemeClr val="dk1"/>
              </a:buClr>
              <a:buSzPts val="8342"/>
              <a:buChar char="•"/>
              <a:defRPr sz="9100"/>
            </a:lvl9pPr>
          </a:lstStyle>
          <a:p>
            <a:endParaRPr/>
          </a:p>
        </p:txBody>
      </p:sp>
      <p:sp>
        <p:nvSpPr>
          <p:cNvPr id="36" name="Google Shape;36;p5"/>
          <p:cNvSpPr txBox="1">
            <a:spLocks noGrp="1"/>
          </p:cNvSpPr>
          <p:nvPr>
            <p:ph type="body" idx="2"/>
          </p:nvPr>
        </p:nvSpPr>
        <p:spPr>
          <a:xfrm>
            <a:off x="114482883" y="36865561"/>
            <a:ext cx="102336600" cy="104279702"/>
          </a:xfrm>
          <a:prstGeom prst="rect">
            <a:avLst/>
          </a:prstGeom>
          <a:noFill/>
          <a:ln>
            <a:noFill/>
          </a:ln>
        </p:spPr>
        <p:txBody>
          <a:bodyPr spcFirstLastPara="1" wrap="square" lIns="459800" tIns="229900" rIns="459800" bIns="229900" anchor="t" anchorCtr="0">
            <a:normAutofit/>
          </a:bodyPr>
          <a:lstStyle>
            <a:lvl1pPr marL="498759" lvl="0" indent="-1144722" algn="l">
              <a:spcBef>
                <a:spcPts val="2820"/>
              </a:spcBef>
              <a:spcAft>
                <a:spcPts val="0"/>
              </a:spcAft>
              <a:buClr>
                <a:schemeClr val="dk1"/>
              </a:buClr>
              <a:buSzPts val="12925"/>
              <a:buChar char="•"/>
              <a:defRPr sz="14100"/>
            </a:lvl1pPr>
            <a:lvl2pPr marL="997519" lvl="1" indent="-1017746" algn="l">
              <a:spcBef>
                <a:spcPts val="2420"/>
              </a:spcBef>
              <a:spcAft>
                <a:spcPts val="0"/>
              </a:spcAft>
              <a:buClr>
                <a:schemeClr val="dk1"/>
              </a:buClr>
              <a:buSzPts val="11092"/>
              <a:buChar char="–"/>
              <a:defRPr sz="12100"/>
            </a:lvl2pPr>
            <a:lvl3pPr marL="1496278" lvl="2" indent="-890770" algn="l">
              <a:spcBef>
                <a:spcPts val="2020"/>
              </a:spcBef>
              <a:spcAft>
                <a:spcPts val="0"/>
              </a:spcAft>
              <a:buClr>
                <a:schemeClr val="dk1"/>
              </a:buClr>
              <a:buSzPts val="9259"/>
              <a:buChar char="•"/>
              <a:defRPr sz="10101"/>
            </a:lvl3pPr>
            <a:lvl4pPr marL="1995038" lvl="3" indent="-827248" algn="l">
              <a:spcBef>
                <a:spcPts val="1820"/>
              </a:spcBef>
              <a:spcAft>
                <a:spcPts val="0"/>
              </a:spcAft>
              <a:buClr>
                <a:schemeClr val="dk1"/>
              </a:buClr>
              <a:buSzPts val="8342"/>
              <a:buChar char="–"/>
              <a:defRPr sz="9100"/>
            </a:lvl4pPr>
            <a:lvl5pPr marL="2493797" lvl="4" indent="-827248" algn="l">
              <a:spcBef>
                <a:spcPts val="1820"/>
              </a:spcBef>
              <a:spcAft>
                <a:spcPts val="0"/>
              </a:spcAft>
              <a:buClr>
                <a:schemeClr val="dk1"/>
              </a:buClr>
              <a:buSzPts val="8342"/>
              <a:buChar char="»"/>
              <a:defRPr sz="9100"/>
            </a:lvl5pPr>
            <a:lvl6pPr marL="2992557" lvl="5" indent="-827247" algn="l">
              <a:spcBef>
                <a:spcPts val="1820"/>
              </a:spcBef>
              <a:spcAft>
                <a:spcPts val="0"/>
              </a:spcAft>
              <a:buClr>
                <a:schemeClr val="dk1"/>
              </a:buClr>
              <a:buSzPts val="8342"/>
              <a:buChar char="•"/>
              <a:defRPr sz="9100"/>
            </a:lvl6pPr>
            <a:lvl7pPr marL="3491316" lvl="6" indent="-827247" algn="l">
              <a:spcBef>
                <a:spcPts val="1820"/>
              </a:spcBef>
              <a:spcAft>
                <a:spcPts val="0"/>
              </a:spcAft>
              <a:buClr>
                <a:schemeClr val="dk1"/>
              </a:buClr>
              <a:buSzPts val="8342"/>
              <a:buChar char="•"/>
              <a:defRPr sz="9100"/>
            </a:lvl7pPr>
            <a:lvl8pPr marL="3990076" lvl="7" indent="-827247" algn="l">
              <a:spcBef>
                <a:spcPts val="1820"/>
              </a:spcBef>
              <a:spcAft>
                <a:spcPts val="0"/>
              </a:spcAft>
              <a:buClr>
                <a:schemeClr val="dk1"/>
              </a:buClr>
              <a:buSzPts val="8342"/>
              <a:buChar char="•"/>
              <a:defRPr sz="9100"/>
            </a:lvl8pPr>
            <a:lvl9pPr marL="4488835" lvl="8" indent="-827247" algn="l">
              <a:spcBef>
                <a:spcPts val="1820"/>
              </a:spcBef>
              <a:spcAft>
                <a:spcPts val="0"/>
              </a:spcAft>
              <a:buClr>
                <a:schemeClr val="dk1"/>
              </a:buClr>
              <a:buSzPts val="8342"/>
              <a:buChar char="•"/>
              <a:defRPr sz="9100"/>
            </a:lvl9pPr>
          </a:lstStyle>
          <a:p>
            <a:endParaRPr/>
          </a:p>
        </p:txBody>
      </p:sp>
      <p:sp>
        <p:nvSpPr>
          <p:cNvPr id="37" name="Google Shape;37;p5"/>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2194560" y="1318262"/>
            <a:ext cx="39502080" cy="5486400"/>
          </a:xfrm>
          <a:prstGeom prst="rect">
            <a:avLst/>
          </a:prstGeom>
          <a:noFill/>
          <a:ln>
            <a:noFill/>
          </a:ln>
        </p:spPr>
        <p:txBody>
          <a:bodyPr spcFirstLastPara="1" wrap="square" lIns="459800" tIns="229900" rIns="459800" bIns="229900" anchor="ctr" anchorCtr="0">
            <a:normAutofit/>
          </a:bodyPr>
          <a:lstStyle>
            <a:lvl1pPr lvl="0" algn="ctr">
              <a:spcBef>
                <a:spcPts val="0"/>
              </a:spcBef>
              <a:spcAft>
                <a:spcPts val="0"/>
              </a:spcAft>
              <a:buClr>
                <a:schemeClr val="dk1"/>
              </a:buClr>
              <a:buSzPts val="20259"/>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2194560" y="7368543"/>
            <a:ext cx="19392903" cy="3070858"/>
          </a:xfrm>
          <a:prstGeom prst="rect">
            <a:avLst/>
          </a:prstGeom>
          <a:noFill/>
          <a:ln>
            <a:noFill/>
          </a:ln>
        </p:spPr>
        <p:txBody>
          <a:bodyPr spcFirstLastPara="1" wrap="square" lIns="459800" tIns="229900" rIns="459800" bIns="229900" anchor="b" anchorCtr="0">
            <a:normAutofit/>
          </a:bodyPr>
          <a:lstStyle>
            <a:lvl1pPr marL="498759" lvl="0" indent="-249380" algn="l">
              <a:spcBef>
                <a:spcPts val="2420"/>
              </a:spcBef>
              <a:spcAft>
                <a:spcPts val="0"/>
              </a:spcAft>
              <a:buClr>
                <a:schemeClr val="dk1"/>
              </a:buClr>
              <a:buSzPts val="11092"/>
              <a:buNone/>
              <a:defRPr sz="12100" b="1"/>
            </a:lvl1pPr>
            <a:lvl2pPr marL="997519" lvl="1" indent="-249380" algn="l">
              <a:spcBef>
                <a:spcPts val="2020"/>
              </a:spcBef>
              <a:spcAft>
                <a:spcPts val="0"/>
              </a:spcAft>
              <a:buClr>
                <a:schemeClr val="dk1"/>
              </a:buClr>
              <a:buSzPts val="9259"/>
              <a:buNone/>
              <a:defRPr sz="10101" b="1"/>
            </a:lvl2pPr>
            <a:lvl3pPr marL="1496278" lvl="2" indent="-249380" algn="l">
              <a:spcBef>
                <a:spcPts val="1820"/>
              </a:spcBef>
              <a:spcAft>
                <a:spcPts val="0"/>
              </a:spcAft>
              <a:buClr>
                <a:schemeClr val="dk1"/>
              </a:buClr>
              <a:buSzPts val="8342"/>
              <a:buNone/>
              <a:defRPr sz="9100" b="1"/>
            </a:lvl3pPr>
            <a:lvl4pPr marL="1995038" lvl="3" indent="-249380" algn="l">
              <a:spcBef>
                <a:spcPts val="1600"/>
              </a:spcBef>
              <a:spcAft>
                <a:spcPts val="0"/>
              </a:spcAft>
              <a:buClr>
                <a:schemeClr val="dk1"/>
              </a:buClr>
              <a:buSzPts val="7334"/>
              <a:buNone/>
              <a:defRPr sz="8000" b="1"/>
            </a:lvl4pPr>
            <a:lvl5pPr marL="2493797" lvl="4" indent="-249380" algn="l">
              <a:spcBef>
                <a:spcPts val="1600"/>
              </a:spcBef>
              <a:spcAft>
                <a:spcPts val="0"/>
              </a:spcAft>
              <a:buClr>
                <a:schemeClr val="dk1"/>
              </a:buClr>
              <a:buSzPts val="7334"/>
              <a:buNone/>
              <a:defRPr sz="8000" b="1"/>
            </a:lvl5pPr>
            <a:lvl6pPr marL="2992557" lvl="5" indent="-249380" algn="l">
              <a:spcBef>
                <a:spcPts val="1600"/>
              </a:spcBef>
              <a:spcAft>
                <a:spcPts val="0"/>
              </a:spcAft>
              <a:buClr>
                <a:schemeClr val="dk1"/>
              </a:buClr>
              <a:buSzPts val="7334"/>
              <a:buNone/>
              <a:defRPr sz="8000" b="1"/>
            </a:lvl6pPr>
            <a:lvl7pPr marL="3491316" lvl="6" indent="-249380" algn="l">
              <a:spcBef>
                <a:spcPts val="1600"/>
              </a:spcBef>
              <a:spcAft>
                <a:spcPts val="0"/>
              </a:spcAft>
              <a:buClr>
                <a:schemeClr val="dk1"/>
              </a:buClr>
              <a:buSzPts val="7334"/>
              <a:buNone/>
              <a:defRPr sz="8000" b="1"/>
            </a:lvl7pPr>
            <a:lvl8pPr marL="3990076" lvl="7" indent="-249380" algn="l">
              <a:spcBef>
                <a:spcPts val="1600"/>
              </a:spcBef>
              <a:spcAft>
                <a:spcPts val="0"/>
              </a:spcAft>
              <a:buClr>
                <a:schemeClr val="dk1"/>
              </a:buClr>
              <a:buSzPts val="7334"/>
              <a:buNone/>
              <a:defRPr sz="8000" b="1"/>
            </a:lvl8pPr>
            <a:lvl9pPr marL="4488835" lvl="8" indent="-249380" algn="l">
              <a:spcBef>
                <a:spcPts val="1600"/>
              </a:spcBef>
              <a:spcAft>
                <a:spcPts val="0"/>
              </a:spcAft>
              <a:buClr>
                <a:schemeClr val="dk1"/>
              </a:buClr>
              <a:buSzPts val="7334"/>
              <a:buNone/>
              <a:defRPr sz="8000" b="1"/>
            </a:lvl9pPr>
          </a:lstStyle>
          <a:p>
            <a:endParaRPr/>
          </a:p>
        </p:txBody>
      </p:sp>
      <p:sp>
        <p:nvSpPr>
          <p:cNvPr id="43" name="Google Shape;43;p6"/>
          <p:cNvSpPr txBox="1">
            <a:spLocks noGrp="1"/>
          </p:cNvSpPr>
          <p:nvPr>
            <p:ph type="body" idx="2"/>
          </p:nvPr>
        </p:nvSpPr>
        <p:spPr>
          <a:xfrm>
            <a:off x="2194560" y="10439401"/>
            <a:ext cx="19392903" cy="18966182"/>
          </a:xfrm>
          <a:prstGeom prst="rect">
            <a:avLst/>
          </a:prstGeom>
          <a:noFill/>
          <a:ln>
            <a:noFill/>
          </a:ln>
        </p:spPr>
        <p:txBody>
          <a:bodyPr spcFirstLastPara="1" wrap="square" lIns="459800" tIns="229900" rIns="459800" bIns="229900" anchor="t" anchorCtr="0">
            <a:normAutofit/>
          </a:bodyPr>
          <a:lstStyle>
            <a:lvl1pPr marL="498759" lvl="0" indent="-1017746" algn="l">
              <a:spcBef>
                <a:spcPts val="2420"/>
              </a:spcBef>
              <a:spcAft>
                <a:spcPts val="0"/>
              </a:spcAft>
              <a:buClr>
                <a:schemeClr val="dk1"/>
              </a:buClr>
              <a:buSzPts val="11092"/>
              <a:buChar char="•"/>
              <a:defRPr sz="12100"/>
            </a:lvl1pPr>
            <a:lvl2pPr marL="997519" lvl="1" indent="-890770" algn="l">
              <a:spcBef>
                <a:spcPts val="2020"/>
              </a:spcBef>
              <a:spcAft>
                <a:spcPts val="0"/>
              </a:spcAft>
              <a:buClr>
                <a:schemeClr val="dk1"/>
              </a:buClr>
              <a:buSzPts val="9259"/>
              <a:buChar char="–"/>
              <a:defRPr sz="10101"/>
            </a:lvl2pPr>
            <a:lvl3pPr marL="1496278" lvl="2" indent="-827248" algn="l">
              <a:spcBef>
                <a:spcPts val="1820"/>
              </a:spcBef>
              <a:spcAft>
                <a:spcPts val="0"/>
              </a:spcAft>
              <a:buClr>
                <a:schemeClr val="dk1"/>
              </a:buClr>
              <a:buSzPts val="8342"/>
              <a:buChar char="•"/>
              <a:defRPr sz="9100"/>
            </a:lvl3pPr>
            <a:lvl4pPr marL="1995038" lvl="3" indent="-757422" algn="l">
              <a:spcBef>
                <a:spcPts val="1600"/>
              </a:spcBef>
              <a:spcAft>
                <a:spcPts val="0"/>
              </a:spcAft>
              <a:buClr>
                <a:schemeClr val="dk1"/>
              </a:buClr>
              <a:buSzPts val="7334"/>
              <a:buChar char="–"/>
              <a:defRPr sz="8000"/>
            </a:lvl4pPr>
            <a:lvl5pPr marL="2493797" lvl="4" indent="-757422" algn="l">
              <a:spcBef>
                <a:spcPts val="1600"/>
              </a:spcBef>
              <a:spcAft>
                <a:spcPts val="0"/>
              </a:spcAft>
              <a:buClr>
                <a:schemeClr val="dk1"/>
              </a:buClr>
              <a:buSzPts val="7334"/>
              <a:buChar char="»"/>
              <a:defRPr sz="8000"/>
            </a:lvl5pPr>
            <a:lvl6pPr marL="2992557" lvl="5" indent="-757422" algn="l">
              <a:spcBef>
                <a:spcPts val="1600"/>
              </a:spcBef>
              <a:spcAft>
                <a:spcPts val="0"/>
              </a:spcAft>
              <a:buClr>
                <a:schemeClr val="dk1"/>
              </a:buClr>
              <a:buSzPts val="7334"/>
              <a:buChar char="•"/>
              <a:defRPr sz="8000"/>
            </a:lvl6pPr>
            <a:lvl7pPr marL="3491316" lvl="6" indent="-757422" algn="l">
              <a:spcBef>
                <a:spcPts val="1600"/>
              </a:spcBef>
              <a:spcAft>
                <a:spcPts val="0"/>
              </a:spcAft>
              <a:buClr>
                <a:schemeClr val="dk1"/>
              </a:buClr>
              <a:buSzPts val="7334"/>
              <a:buChar char="•"/>
              <a:defRPr sz="8000"/>
            </a:lvl7pPr>
            <a:lvl8pPr marL="3990076" lvl="7" indent="-757422" algn="l">
              <a:spcBef>
                <a:spcPts val="1600"/>
              </a:spcBef>
              <a:spcAft>
                <a:spcPts val="0"/>
              </a:spcAft>
              <a:buClr>
                <a:schemeClr val="dk1"/>
              </a:buClr>
              <a:buSzPts val="7334"/>
              <a:buChar char="•"/>
              <a:defRPr sz="8000"/>
            </a:lvl8pPr>
            <a:lvl9pPr marL="4488835" lvl="8" indent="-757421" algn="l">
              <a:spcBef>
                <a:spcPts val="1600"/>
              </a:spcBef>
              <a:spcAft>
                <a:spcPts val="0"/>
              </a:spcAft>
              <a:buClr>
                <a:schemeClr val="dk1"/>
              </a:buClr>
              <a:buSzPts val="7334"/>
              <a:buChar char="•"/>
              <a:defRPr sz="8000"/>
            </a:lvl9pPr>
          </a:lstStyle>
          <a:p>
            <a:endParaRPr/>
          </a:p>
        </p:txBody>
      </p:sp>
      <p:sp>
        <p:nvSpPr>
          <p:cNvPr id="44" name="Google Shape;44;p6"/>
          <p:cNvSpPr txBox="1">
            <a:spLocks noGrp="1"/>
          </p:cNvSpPr>
          <p:nvPr>
            <p:ph type="body" idx="3"/>
          </p:nvPr>
        </p:nvSpPr>
        <p:spPr>
          <a:xfrm>
            <a:off x="22296123" y="7368543"/>
            <a:ext cx="19400520" cy="3070858"/>
          </a:xfrm>
          <a:prstGeom prst="rect">
            <a:avLst/>
          </a:prstGeom>
          <a:noFill/>
          <a:ln>
            <a:noFill/>
          </a:ln>
        </p:spPr>
        <p:txBody>
          <a:bodyPr spcFirstLastPara="1" wrap="square" lIns="459800" tIns="229900" rIns="459800" bIns="229900" anchor="b" anchorCtr="0">
            <a:normAutofit/>
          </a:bodyPr>
          <a:lstStyle>
            <a:lvl1pPr marL="498759" lvl="0" indent="-249380" algn="l">
              <a:spcBef>
                <a:spcPts val="2420"/>
              </a:spcBef>
              <a:spcAft>
                <a:spcPts val="0"/>
              </a:spcAft>
              <a:buClr>
                <a:schemeClr val="dk1"/>
              </a:buClr>
              <a:buSzPts val="11092"/>
              <a:buNone/>
              <a:defRPr sz="12100" b="1"/>
            </a:lvl1pPr>
            <a:lvl2pPr marL="997519" lvl="1" indent="-249380" algn="l">
              <a:spcBef>
                <a:spcPts val="2020"/>
              </a:spcBef>
              <a:spcAft>
                <a:spcPts val="0"/>
              </a:spcAft>
              <a:buClr>
                <a:schemeClr val="dk1"/>
              </a:buClr>
              <a:buSzPts val="9259"/>
              <a:buNone/>
              <a:defRPr sz="10101" b="1"/>
            </a:lvl2pPr>
            <a:lvl3pPr marL="1496278" lvl="2" indent="-249380" algn="l">
              <a:spcBef>
                <a:spcPts val="1820"/>
              </a:spcBef>
              <a:spcAft>
                <a:spcPts val="0"/>
              </a:spcAft>
              <a:buClr>
                <a:schemeClr val="dk1"/>
              </a:buClr>
              <a:buSzPts val="8342"/>
              <a:buNone/>
              <a:defRPr sz="9100" b="1"/>
            </a:lvl3pPr>
            <a:lvl4pPr marL="1995038" lvl="3" indent="-249380" algn="l">
              <a:spcBef>
                <a:spcPts val="1600"/>
              </a:spcBef>
              <a:spcAft>
                <a:spcPts val="0"/>
              </a:spcAft>
              <a:buClr>
                <a:schemeClr val="dk1"/>
              </a:buClr>
              <a:buSzPts val="7334"/>
              <a:buNone/>
              <a:defRPr sz="8000" b="1"/>
            </a:lvl4pPr>
            <a:lvl5pPr marL="2493797" lvl="4" indent="-249380" algn="l">
              <a:spcBef>
                <a:spcPts val="1600"/>
              </a:spcBef>
              <a:spcAft>
                <a:spcPts val="0"/>
              </a:spcAft>
              <a:buClr>
                <a:schemeClr val="dk1"/>
              </a:buClr>
              <a:buSzPts val="7334"/>
              <a:buNone/>
              <a:defRPr sz="8000" b="1"/>
            </a:lvl5pPr>
            <a:lvl6pPr marL="2992557" lvl="5" indent="-249380" algn="l">
              <a:spcBef>
                <a:spcPts val="1600"/>
              </a:spcBef>
              <a:spcAft>
                <a:spcPts val="0"/>
              </a:spcAft>
              <a:buClr>
                <a:schemeClr val="dk1"/>
              </a:buClr>
              <a:buSzPts val="7334"/>
              <a:buNone/>
              <a:defRPr sz="8000" b="1"/>
            </a:lvl6pPr>
            <a:lvl7pPr marL="3491316" lvl="6" indent="-249380" algn="l">
              <a:spcBef>
                <a:spcPts val="1600"/>
              </a:spcBef>
              <a:spcAft>
                <a:spcPts val="0"/>
              </a:spcAft>
              <a:buClr>
                <a:schemeClr val="dk1"/>
              </a:buClr>
              <a:buSzPts val="7334"/>
              <a:buNone/>
              <a:defRPr sz="8000" b="1"/>
            </a:lvl7pPr>
            <a:lvl8pPr marL="3990076" lvl="7" indent="-249380" algn="l">
              <a:spcBef>
                <a:spcPts val="1600"/>
              </a:spcBef>
              <a:spcAft>
                <a:spcPts val="0"/>
              </a:spcAft>
              <a:buClr>
                <a:schemeClr val="dk1"/>
              </a:buClr>
              <a:buSzPts val="7334"/>
              <a:buNone/>
              <a:defRPr sz="8000" b="1"/>
            </a:lvl8pPr>
            <a:lvl9pPr marL="4488835" lvl="8" indent="-249380" algn="l">
              <a:spcBef>
                <a:spcPts val="1600"/>
              </a:spcBef>
              <a:spcAft>
                <a:spcPts val="0"/>
              </a:spcAft>
              <a:buClr>
                <a:schemeClr val="dk1"/>
              </a:buClr>
              <a:buSzPts val="7334"/>
              <a:buNone/>
              <a:defRPr sz="8000" b="1"/>
            </a:lvl9pPr>
          </a:lstStyle>
          <a:p>
            <a:endParaRPr/>
          </a:p>
        </p:txBody>
      </p:sp>
      <p:sp>
        <p:nvSpPr>
          <p:cNvPr id="45" name="Google Shape;45;p6"/>
          <p:cNvSpPr txBox="1">
            <a:spLocks noGrp="1"/>
          </p:cNvSpPr>
          <p:nvPr>
            <p:ph type="body" idx="4"/>
          </p:nvPr>
        </p:nvSpPr>
        <p:spPr>
          <a:xfrm>
            <a:off x="22296123" y="10439401"/>
            <a:ext cx="19400520" cy="18966182"/>
          </a:xfrm>
          <a:prstGeom prst="rect">
            <a:avLst/>
          </a:prstGeom>
          <a:noFill/>
          <a:ln>
            <a:noFill/>
          </a:ln>
        </p:spPr>
        <p:txBody>
          <a:bodyPr spcFirstLastPara="1" wrap="square" lIns="459800" tIns="229900" rIns="459800" bIns="229900" anchor="t" anchorCtr="0">
            <a:normAutofit/>
          </a:bodyPr>
          <a:lstStyle>
            <a:lvl1pPr marL="498759" lvl="0" indent="-1017746" algn="l">
              <a:spcBef>
                <a:spcPts val="2420"/>
              </a:spcBef>
              <a:spcAft>
                <a:spcPts val="0"/>
              </a:spcAft>
              <a:buClr>
                <a:schemeClr val="dk1"/>
              </a:buClr>
              <a:buSzPts val="11092"/>
              <a:buChar char="•"/>
              <a:defRPr sz="12100"/>
            </a:lvl1pPr>
            <a:lvl2pPr marL="997519" lvl="1" indent="-890770" algn="l">
              <a:spcBef>
                <a:spcPts val="2020"/>
              </a:spcBef>
              <a:spcAft>
                <a:spcPts val="0"/>
              </a:spcAft>
              <a:buClr>
                <a:schemeClr val="dk1"/>
              </a:buClr>
              <a:buSzPts val="9259"/>
              <a:buChar char="–"/>
              <a:defRPr sz="10101"/>
            </a:lvl2pPr>
            <a:lvl3pPr marL="1496278" lvl="2" indent="-827248" algn="l">
              <a:spcBef>
                <a:spcPts val="1820"/>
              </a:spcBef>
              <a:spcAft>
                <a:spcPts val="0"/>
              </a:spcAft>
              <a:buClr>
                <a:schemeClr val="dk1"/>
              </a:buClr>
              <a:buSzPts val="8342"/>
              <a:buChar char="•"/>
              <a:defRPr sz="9100"/>
            </a:lvl3pPr>
            <a:lvl4pPr marL="1995038" lvl="3" indent="-757422" algn="l">
              <a:spcBef>
                <a:spcPts val="1600"/>
              </a:spcBef>
              <a:spcAft>
                <a:spcPts val="0"/>
              </a:spcAft>
              <a:buClr>
                <a:schemeClr val="dk1"/>
              </a:buClr>
              <a:buSzPts val="7334"/>
              <a:buChar char="–"/>
              <a:defRPr sz="8000"/>
            </a:lvl4pPr>
            <a:lvl5pPr marL="2493797" lvl="4" indent="-757422" algn="l">
              <a:spcBef>
                <a:spcPts val="1600"/>
              </a:spcBef>
              <a:spcAft>
                <a:spcPts val="0"/>
              </a:spcAft>
              <a:buClr>
                <a:schemeClr val="dk1"/>
              </a:buClr>
              <a:buSzPts val="7334"/>
              <a:buChar char="»"/>
              <a:defRPr sz="8000"/>
            </a:lvl5pPr>
            <a:lvl6pPr marL="2992557" lvl="5" indent="-757422" algn="l">
              <a:spcBef>
                <a:spcPts val="1600"/>
              </a:spcBef>
              <a:spcAft>
                <a:spcPts val="0"/>
              </a:spcAft>
              <a:buClr>
                <a:schemeClr val="dk1"/>
              </a:buClr>
              <a:buSzPts val="7334"/>
              <a:buChar char="•"/>
              <a:defRPr sz="8000"/>
            </a:lvl6pPr>
            <a:lvl7pPr marL="3491316" lvl="6" indent="-757422" algn="l">
              <a:spcBef>
                <a:spcPts val="1600"/>
              </a:spcBef>
              <a:spcAft>
                <a:spcPts val="0"/>
              </a:spcAft>
              <a:buClr>
                <a:schemeClr val="dk1"/>
              </a:buClr>
              <a:buSzPts val="7334"/>
              <a:buChar char="•"/>
              <a:defRPr sz="8000"/>
            </a:lvl7pPr>
            <a:lvl8pPr marL="3990076" lvl="7" indent="-757422" algn="l">
              <a:spcBef>
                <a:spcPts val="1600"/>
              </a:spcBef>
              <a:spcAft>
                <a:spcPts val="0"/>
              </a:spcAft>
              <a:buClr>
                <a:schemeClr val="dk1"/>
              </a:buClr>
              <a:buSzPts val="7334"/>
              <a:buChar char="•"/>
              <a:defRPr sz="8000"/>
            </a:lvl8pPr>
            <a:lvl9pPr marL="4488835" lvl="8" indent="-757421" algn="l">
              <a:spcBef>
                <a:spcPts val="1600"/>
              </a:spcBef>
              <a:spcAft>
                <a:spcPts val="0"/>
              </a:spcAft>
              <a:buClr>
                <a:schemeClr val="dk1"/>
              </a:buClr>
              <a:buSzPts val="7334"/>
              <a:buChar char="•"/>
              <a:defRPr sz="8000"/>
            </a:lvl9pPr>
          </a:lstStyle>
          <a:p>
            <a:endParaRPr/>
          </a:p>
        </p:txBody>
      </p:sp>
      <p:sp>
        <p:nvSpPr>
          <p:cNvPr id="46" name="Google Shape;46;p6"/>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2194560" y="1318262"/>
            <a:ext cx="39502080" cy="5486400"/>
          </a:xfrm>
          <a:prstGeom prst="rect">
            <a:avLst/>
          </a:prstGeom>
          <a:noFill/>
          <a:ln>
            <a:noFill/>
          </a:ln>
        </p:spPr>
        <p:txBody>
          <a:bodyPr spcFirstLastPara="1" wrap="square" lIns="459800" tIns="229900" rIns="459800" bIns="2299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2194562" y="1310640"/>
            <a:ext cx="14439903" cy="5577840"/>
          </a:xfrm>
          <a:prstGeom prst="rect">
            <a:avLst/>
          </a:prstGeom>
          <a:noFill/>
          <a:ln>
            <a:noFill/>
          </a:ln>
        </p:spPr>
        <p:txBody>
          <a:bodyPr spcFirstLastPara="1" wrap="square" lIns="459800" tIns="229900" rIns="459800" bIns="229900" anchor="b" anchorCtr="0">
            <a:normAutofit/>
          </a:bodyPr>
          <a:lstStyle>
            <a:lvl1pPr lvl="0" algn="l">
              <a:spcBef>
                <a:spcPts val="0"/>
              </a:spcBef>
              <a:spcAft>
                <a:spcPts val="0"/>
              </a:spcAft>
              <a:buClr>
                <a:schemeClr val="dk1"/>
              </a:buClr>
              <a:buSzPts val="9259"/>
              <a:buFont typeface="Calibri"/>
              <a:buNone/>
              <a:defRPr sz="10101"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7160240" y="1310644"/>
            <a:ext cx="24536400" cy="28094942"/>
          </a:xfrm>
          <a:prstGeom prst="rect">
            <a:avLst/>
          </a:prstGeom>
          <a:noFill/>
          <a:ln>
            <a:noFill/>
          </a:ln>
        </p:spPr>
        <p:txBody>
          <a:bodyPr spcFirstLastPara="1" wrap="square" lIns="459800" tIns="229900" rIns="459800" bIns="229900" anchor="t" anchorCtr="0">
            <a:normAutofit/>
          </a:bodyPr>
          <a:lstStyle>
            <a:lvl1pPr marL="498759" lvl="0" indent="-1271767" algn="l">
              <a:spcBef>
                <a:spcPts val="3220"/>
              </a:spcBef>
              <a:spcAft>
                <a:spcPts val="0"/>
              </a:spcAft>
              <a:buClr>
                <a:schemeClr val="dk1"/>
              </a:buClr>
              <a:buSzPts val="14759"/>
              <a:buChar char="•"/>
              <a:defRPr sz="16101"/>
            </a:lvl1pPr>
            <a:lvl2pPr marL="997519" lvl="1" indent="-1144722" algn="l">
              <a:spcBef>
                <a:spcPts val="2820"/>
              </a:spcBef>
              <a:spcAft>
                <a:spcPts val="0"/>
              </a:spcAft>
              <a:buClr>
                <a:schemeClr val="dk1"/>
              </a:buClr>
              <a:buSzPts val="12925"/>
              <a:buChar char="–"/>
              <a:defRPr sz="14100"/>
            </a:lvl2pPr>
            <a:lvl3pPr marL="1496278" lvl="2" indent="-1017746" algn="l">
              <a:spcBef>
                <a:spcPts val="2420"/>
              </a:spcBef>
              <a:spcAft>
                <a:spcPts val="0"/>
              </a:spcAft>
              <a:buClr>
                <a:schemeClr val="dk1"/>
              </a:buClr>
              <a:buSzPts val="11092"/>
              <a:buChar char="•"/>
              <a:defRPr sz="12100"/>
            </a:lvl3pPr>
            <a:lvl4pPr marL="1995038" lvl="3" indent="-890770" algn="l">
              <a:spcBef>
                <a:spcPts val="2020"/>
              </a:spcBef>
              <a:spcAft>
                <a:spcPts val="0"/>
              </a:spcAft>
              <a:buClr>
                <a:schemeClr val="dk1"/>
              </a:buClr>
              <a:buSzPts val="9259"/>
              <a:buChar char="–"/>
              <a:defRPr sz="10101"/>
            </a:lvl4pPr>
            <a:lvl5pPr marL="2493797" lvl="4" indent="-890770" algn="l">
              <a:spcBef>
                <a:spcPts val="2020"/>
              </a:spcBef>
              <a:spcAft>
                <a:spcPts val="0"/>
              </a:spcAft>
              <a:buClr>
                <a:schemeClr val="dk1"/>
              </a:buClr>
              <a:buSzPts val="9259"/>
              <a:buChar char="»"/>
              <a:defRPr sz="10101"/>
            </a:lvl5pPr>
            <a:lvl6pPr marL="2992557" lvl="5" indent="-890770" algn="l">
              <a:spcBef>
                <a:spcPts val="2020"/>
              </a:spcBef>
              <a:spcAft>
                <a:spcPts val="0"/>
              </a:spcAft>
              <a:buClr>
                <a:schemeClr val="dk1"/>
              </a:buClr>
              <a:buSzPts val="9259"/>
              <a:buChar char="•"/>
              <a:defRPr sz="10101"/>
            </a:lvl6pPr>
            <a:lvl7pPr marL="3491316" lvl="6" indent="-890770" algn="l">
              <a:spcBef>
                <a:spcPts val="2020"/>
              </a:spcBef>
              <a:spcAft>
                <a:spcPts val="0"/>
              </a:spcAft>
              <a:buClr>
                <a:schemeClr val="dk1"/>
              </a:buClr>
              <a:buSzPts val="9259"/>
              <a:buChar char="•"/>
              <a:defRPr sz="10101"/>
            </a:lvl7pPr>
            <a:lvl8pPr marL="3990076" lvl="7" indent="-890770" algn="l">
              <a:spcBef>
                <a:spcPts val="2020"/>
              </a:spcBef>
              <a:spcAft>
                <a:spcPts val="0"/>
              </a:spcAft>
              <a:buClr>
                <a:schemeClr val="dk1"/>
              </a:buClr>
              <a:buSzPts val="9259"/>
              <a:buChar char="•"/>
              <a:defRPr sz="10101"/>
            </a:lvl8pPr>
            <a:lvl9pPr marL="4488835" lvl="8" indent="-890770" algn="l">
              <a:spcBef>
                <a:spcPts val="2020"/>
              </a:spcBef>
              <a:spcAft>
                <a:spcPts val="0"/>
              </a:spcAft>
              <a:buClr>
                <a:schemeClr val="dk1"/>
              </a:buClr>
              <a:buSzPts val="9259"/>
              <a:buChar char="•"/>
              <a:defRPr sz="10101"/>
            </a:lvl9pPr>
          </a:lstStyle>
          <a:p>
            <a:endParaRPr/>
          </a:p>
        </p:txBody>
      </p:sp>
      <p:sp>
        <p:nvSpPr>
          <p:cNvPr id="61" name="Google Shape;61;p9"/>
          <p:cNvSpPr txBox="1">
            <a:spLocks noGrp="1"/>
          </p:cNvSpPr>
          <p:nvPr>
            <p:ph type="body" idx="2"/>
          </p:nvPr>
        </p:nvSpPr>
        <p:spPr>
          <a:xfrm>
            <a:off x="2194562" y="6888484"/>
            <a:ext cx="14439903" cy="22517102"/>
          </a:xfrm>
          <a:prstGeom prst="rect">
            <a:avLst/>
          </a:prstGeom>
          <a:noFill/>
          <a:ln>
            <a:noFill/>
          </a:ln>
        </p:spPr>
        <p:txBody>
          <a:bodyPr spcFirstLastPara="1" wrap="square" lIns="459800" tIns="229900" rIns="459800" bIns="229900" anchor="t" anchorCtr="0">
            <a:normAutofit/>
          </a:bodyPr>
          <a:lstStyle>
            <a:lvl1pPr marL="498759" lvl="0" indent="-249380" algn="l">
              <a:spcBef>
                <a:spcPts val="1400"/>
              </a:spcBef>
              <a:spcAft>
                <a:spcPts val="0"/>
              </a:spcAft>
              <a:buClr>
                <a:schemeClr val="dk1"/>
              </a:buClr>
              <a:buSzPts val="6417"/>
              <a:buNone/>
              <a:defRPr sz="7000"/>
            </a:lvl1pPr>
            <a:lvl2pPr marL="997519" lvl="1" indent="-249380" algn="l">
              <a:spcBef>
                <a:spcPts val="1200"/>
              </a:spcBef>
              <a:spcAft>
                <a:spcPts val="0"/>
              </a:spcAft>
              <a:buClr>
                <a:schemeClr val="dk1"/>
              </a:buClr>
              <a:buSzPts val="5500"/>
              <a:buNone/>
              <a:defRPr sz="6000"/>
            </a:lvl2pPr>
            <a:lvl3pPr marL="1496278" lvl="2" indent="-249380" algn="l">
              <a:spcBef>
                <a:spcPts val="1000"/>
              </a:spcBef>
              <a:spcAft>
                <a:spcPts val="0"/>
              </a:spcAft>
              <a:buClr>
                <a:schemeClr val="dk1"/>
              </a:buClr>
              <a:buSzPts val="4584"/>
              <a:buNone/>
              <a:defRPr sz="5001"/>
            </a:lvl3pPr>
            <a:lvl4pPr marL="1995038" lvl="3" indent="-249380" algn="l">
              <a:spcBef>
                <a:spcPts val="900"/>
              </a:spcBef>
              <a:spcAft>
                <a:spcPts val="0"/>
              </a:spcAft>
              <a:buClr>
                <a:schemeClr val="dk1"/>
              </a:buClr>
              <a:buSzPts val="4125"/>
              <a:buNone/>
              <a:defRPr sz="4500"/>
            </a:lvl4pPr>
            <a:lvl5pPr marL="2493797" lvl="4" indent="-249380" algn="l">
              <a:spcBef>
                <a:spcPts val="900"/>
              </a:spcBef>
              <a:spcAft>
                <a:spcPts val="0"/>
              </a:spcAft>
              <a:buClr>
                <a:schemeClr val="dk1"/>
              </a:buClr>
              <a:buSzPts val="4125"/>
              <a:buNone/>
              <a:defRPr sz="4500"/>
            </a:lvl5pPr>
            <a:lvl6pPr marL="2992557" lvl="5" indent="-249380" algn="l">
              <a:spcBef>
                <a:spcPts val="900"/>
              </a:spcBef>
              <a:spcAft>
                <a:spcPts val="0"/>
              </a:spcAft>
              <a:buClr>
                <a:schemeClr val="dk1"/>
              </a:buClr>
              <a:buSzPts val="4125"/>
              <a:buNone/>
              <a:defRPr sz="4500"/>
            </a:lvl6pPr>
            <a:lvl7pPr marL="3491316" lvl="6" indent="-249380" algn="l">
              <a:spcBef>
                <a:spcPts val="900"/>
              </a:spcBef>
              <a:spcAft>
                <a:spcPts val="0"/>
              </a:spcAft>
              <a:buClr>
                <a:schemeClr val="dk1"/>
              </a:buClr>
              <a:buSzPts val="4125"/>
              <a:buNone/>
              <a:defRPr sz="4500"/>
            </a:lvl7pPr>
            <a:lvl8pPr marL="3990076" lvl="7" indent="-249380" algn="l">
              <a:spcBef>
                <a:spcPts val="900"/>
              </a:spcBef>
              <a:spcAft>
                <a:spcPts val="0"/>
              </a:spcAft>
              <a:buClr>
                <a:schemeClr val="dk1"/>
              </a:buClr>
              <a:buSzPts val="4125"/>
              <a:buNone/>
              <a:defRPr sz="4500"/>
            </a:lvl8pPr>
            <a:lvl9pPr marL="4488835" lvl="8" indent="-249380" algn="l">
              <a:spcBef>
                <a:spcPts val="900"/>
              </a:spcBef>
              <a:spcAft>
                <a:spcPts val="0"/>
              </a:spcAft>
              <a:buClr>
                <a:schemeClr val="dk1"/>
              </a:buClr>
              <a:buSzPts val="4125"/>
              <a:buNone/>
              <a:defRPr sz="4500"/>
            </a:lvl9pPr>
          </a:lstStyle>
          <a:p>
            <a:endParaRPr/>
          </a:p>
        </p:txBody>
      </p:sp>
      <p:sp>
        <p:nvSpPr>
          <p:cNvPr id="62" name="Google Shape;62;p9"/>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602983" y="23042881"/>
            <a:ext cx="26334720" cy="2720342"/>
          </a:xfrm>
          <a:prstGeom prst="rect">
            <a:avLst/>
          </a:prstGeom>
          <a:noFill/>
          <a:ln>
            <a:noFill/>
          </a:ln>
        </p:spPr>
        <p:txBody>
          <a:bodyPr spcFirstLastPara="1" wrap="square" lIns="459800" tIns="229900" rIns="459800" bIns="229900" anchor="b" anchorCtr="0">
            <a:normAutofit/>
          </a:bodyPr>
          <a:lstStyle>
            <a:lvl1pPr lvl="0" algn="l">
              <a:spcBef>
                <a:spcPts val="0"/>
              </a:spcBef>
              <a:spcAft>
                <a:spcPts val="0"/>
              </a:spcAft>
              <a:buClr>
                <a:schemeClr val="dk1"/>
              </a:buClr>
              <a:buSzPts val="9259"/>
              <a:buFont typeface="Calibri"/>
              <a:buNone/>
              <a:defRPr sz="10101"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602983" y="2941320"/>
            <a:ext cx="26334720" cy="19751040"/>
          </a:xfrm>
          <a:prstGeom prst="rect">
            <a:avLst/>
          </a:prstGeom>
          <a:noFill/>
          <a:ln>
            <a:noFill/>
          </a:ln>
        </p:spPr>
      </p:sp>
      <p:sp>
        <p:nvSpPr>
          <p:cNvPr id="68" name="Google Shape;68;p10"/>
          <p:cNvSpPr txBox="1">
            <a:spLocks noGrp="1"/>
          </p:cNvSpPr>
          <p:nvPr>
            <p:ph type="body" idx="1"/>
          </p:nvPr>
        </p:nvSpPr>
        <p:spPr>
          <a:xfrm>
            <a:off x="8602983" y="25763223"/>
            <a:ext cx="26334720" cy="3863338"/>
          </a:xfrm>
          <a:prstGeom prst="rect">
            <a:avLst/>
          </a:prstGeom>
          <a:noFill/>
          <a:ln>
            <a:noFill/>
          </a:ln>
        </p:spPr>
        <p:txBody>
          <a:bodyPr spcFirstLastPara="1" wrap="square" lIns="459800" tIns="229900" rIns="459800" bIns="229900" anchor="t" anchorCtr="0">
            <a:normAutofit/>
          </a:bodyPr>
          <a:lstStyle>
            <a:lvl1pPr marL="498759" lvl="0" indent="-249380" algn="l">
              <a:spcBef>
                <a:spcPts val="1400"/>
              </a:spcBef>
              <a:spcAft>
                <a:spcPts val="0"/>
              </a:spcAft>
              <a:buClr>
                <a:schemeClr val="dk1"/>
              </a:buClr>
              <a:buSzPts val="6417"/>
              <a:buNone/>
              <a:defRPr sz="7000"/>
            </a:lvl1pPr>
            <a:lvl2pPr marL="997519" lvl="1" indent="-249380" algn="l">
              <a:spcBef>
                <a:spcPts val="1200"/>
              </a:spcBef>
              <a:spcAft>
                <a:spcPts val="0"/>
              </a:spcAft>
              <a:buClr>
                <a:schemeClr val="dk1"/>
              </a:buClr>
              <a:buSzPts val="5500"/>
              <a:buNone/>
              <a:defRPr sz="6000"/>
            </a:lvl2pPr>
            <a:lvl3pPr marL="1496278" lvl="2" indent="-249380" algn="l">
              <a:spcBef>
                <a:spcPts val="1000"/>
              </a:spcBef>
              <a:spcAft>
                <a:spcPts val="0"/>
              </a:spcAft>
              <a:buClr>
                <a:schemeClr val="dk1"/>
              </a:buClr>
              <a:buSzPts val="4584"/>
              <a:buNone/>
              <a:defRPr sz="5001"/>
            </a:lvl3pPr>
            <a:lvl4pPr marL="1995038" lvl="3" indent="-249380" algn="l">
              <a:spcBef>
                <a:spcPts val="900"/>
              </a:spcBef>
              <a:spcAft>
                <a:spcPts val="0"/>
              </a:spcAft>
              <a:buClr>
                <a:schemeClr val="dk1"/>
              </a:buClr>
              <a:buSzPts val="4125"/>
              <a:buNone/>
              <a:defRPr sz="4500"/>
            </a:lvl4pPr>
            <a:lvl5pPr marL="2493797" lvl="4" indent="-249380" algn="l">
              <a:spcBef>
                <a:spcPts val="900"/>
              </a:spcBef>
              <a:spcAft>
                <a:spcPts val="0"/>
              </a:spcAft>
              <a:buClr>
                <a:schemeClr val="dk1"/>
              </a:buClr>
              <a:buSzPts val="4125"/>
              <a:buNone/>
              <a:defRPr sz="4500"/>
            </a:lvl5pPr>
            <a:lvl6pPr marL="2992557" lvl="5" indent="-249380" algn="l">
              <a:spcBef>
                <a:spcPts val="900"/>
              </a:spcBef>
              <a:spcAft>
                <a:spcPts val="0"/>
              </a:spcAft>
              <a:buClr>
                <a:schemeClr val="dk1"/>
              </a:buClr>
              <a:buSzPts val="4125"/>
              <a:buNone/>
              <a:defRPr sz="4500"/>
            </a:lvl6pPr>
            <a:lvl7pPr marL="3491316" lvl="6" indent="-249380" algn="l">
              <a:spcBef>
                <a:spcPts val="900"/>
              </a:spcBef>
              <a:spcAft>
                <a:spcPts val="0"/>
              </a:spcAft>
              <a:buClr>
                <a:schemeClr val="dk1"/>
              </a:buClr>
              <a:buSzPts val="4125"/>
              <a:buNone/>
              <a:defRPr sz="4500"/>
            </a:lvl7pPr>
            <a:lvl8pPr marL="3990076" lvl="7" indent="-249380" algn="l">
              <a:spcBef>
                <a:spcPts val="900"/>
              </a:spcBef>
              <a:spcAft>
                <a:spcPts val="0"/>
              </a:spcAft>
              <a:buClr>
                <a:schemeClr val="dk1"/>
              </a:buClr>
              <a:buSzPts val="4125"/>
              <a:buNone/>
              <a:defRPr sz="4500"/>
            </a:lvl8pPr>
            <a:lvl9pPr marL="4488835" lvl="8" indent="-249380" algn="l">
              <a:spcBef>
                <a:spcPts val="900"/>
              </a:spcBef>
              <a:spcAft>
                <a:spcPts val="0"/>
              </a:spcAft>
              <a:buClr>
                <a:schemeClr val="dk1"/>
              </a:buClr>
              <a:buSzPts val="4125"/>
              <a:buNone/>
              <a:defRPr sz="4500"/>
            </a:lvl9pPr>
          </a:lstStyle>
          <a:p>
            <a:endParaRPr/>
          </a:p>
        </p:txBody>
      </p:sp>
      <p:sp>
        <p:nvSpPr>
          <p:cNvPr id="69" name="Google Shape;69;p10"/>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194560" y="1318262"/>
            <a:ext cx="39502080" cy="5486400"/>
          </a:xfrm>
          <a:prstGeom prst="rect">
            <a:avLst/>
          </a:prstGeom>
          <a:noFill/>
          <a:ln>
            <a:noFill/>
          </a:ln>
        </p:spPr>
        <p:txBody>
          <a:bodyPr spcFirstLastPara="1" wrap="square" lIns="459800" tIns="229900" rIns="459800" bIns="229900" anchor="ctr" anchorCtr="0">
            <a:normAutofit/>
          </a:bodyPr>
          <a:lstStyle>
            <a:lvl1pPr marR="0" lvl="0" algn="ctr" rtl="0">
              <a:spcBef>
                <a:spcPts val="0"/>
              </a:spcBef>
              <a:spcAft>
                <a:spcPts val="0"/>
              </a:spcAft>
              <a:buClr>
                <a:schemeClr val="dk1"/>
              </a:buClr>
              <a:buSzPts val="20259"/>
              <a:buFont typeface="Calibri"/>
              <a:buNone/>
              <a:defRPr sz="2025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2194560" y="7680964"/>
            <a:ext cx="39502080" cy="21724622"/>
          </a:xfrm>
          <a:prstGeom prst="rect">
            <a:avLst/>
          </a:prstGeom>
          <a:noFill/>
          <a:ln>
            <a:noFill/>
          </a:ln>
        </p:spPr>
        <p:txBody>
          <a:bodyPr spcFirstLastPara="1" wrap="square" lIns="459800" tIns="229900" rIns="459800" bIns="229900" anchor="t" anchorCtr="0">
            <a:normAutofit/>
          </a:bodyPr>
          <a:lstStyle>
            <a:lvl1pPr marL="457200" marR="0" lvl="0" indent="-1165796" algn="l" rtl="0">
              <a:spcBef>
                <a:spcPts val="2952"/>
              </a:spcBef>
              <a:spcAft>
                <a:spcPts val="0"/>
              </a:spcAft>
              <a:buClr>
                <a:schemeClr val="dk1"/>
              </a:buClr>
              <a:buSzPts val="14759"/>
              <a:buFont typeface="Arial"/>
              <a:buChar char="•"/>
              <a:defRPr sz="14759" b="0" i="0" u="none" strike="noStrike" cap="none">
                <a:solidFill>
                  <a:schemeClr val="dk1"/>
                </a:solidFill>
                <a:latin typeface="Calibri"/>
                <a:ea typeface="Calibri"/>
                <a:cs typeface="Calibri"/>
                <a:sym typeface="Calibri"/>
              </a:defRPr>
            </a:lvl1pPr>
            <a:lvl2pPr marL="914400" marR="0" lvl="1" indent="-1049337" algn="l" rtl="0">
              <a:spcBef>
                <a:spcPts val="2585"/>
              </a:spcBef>
              <a:spcAft>
                <a:spcPts val="0"/>
              </a:spcAft>
              <a:buClr>
                <a:schemeClr val="dk1"/>
              </a:buClr>
              <a:buSzPts val="12925"/>
              <a:buFont typeface="Arial"/>
              <a:buChar char="–"/>
              <a:defRPr sz="12925" b="0" i="0" u="none" strike="noStrike" cap="none">
                <a:solidFill>
                  <a:schemeClr val="dk1"/>
                </a:solidFill>
                <a:latin typeface="Calibri"/>
                <a:ea typeface="Calibri"/>
                <a:cs typeface="Calibri"/>
                <a:sym typeface="Calibri"/>
              </a:defRPr>
            </a:lvl2pPr>
            <a:lvl3pPr marL="1371600" marR="0" lvl="2" indent="-932942" algn="l" rtl="0">
              <a:spcBef>
                <a:spcPts val="2218"/>
              </a:spcBef>
              <a:spcAft>
                <a:spcPts val="0"/>
              </a:spcAft>
              <a:buClr>
                <a:schemeClr val="dk1"/>
              </a:buClr>
              <a:buSzPts val="11092"/>
              <a:buFont typeface="Arial"/>
              <a:buChar char="•"/>
              <a:defRPr sz="11092" b="0" i="0" u="none" strike="noStrike" cap="none">
                <a:solidFill>
                  <a:schemeClr val="dk1"/>
                </a:solidFill>
                <a:latin typeface="Calibri"/>
                <a:ea typeface="Calibri"/>
                <a:cs typeface="Calibri"/>
                <a:sym typeface="Calibri"/>
              </a:defRPr>
            </a:lvl3pPr>
            <a:lvl4pPr marL="1828800" marR="0" lvl="3" indent="-816546" algn="l" rtl="0">
              <a:spcBef>
                <a:spcPts val="1852"/>
              </a:spcBef>
              <a:spcAft>
                <a:spcPts val="0"/>
              </a:spcAft>
              <a:buClr>
                <a:schemeClr val="dk1"/>
              </a:buClr>
              <a:buSzPts val="9259"/>
              <a:buFont typeface="Arial"/>
              <a:buChar char="–"/>
              <a:defRPr sz="9259" b="0" i="0" u="none" strike="noStrike" cap="none">
                <a:solidFill>
                  <a:schemeClr val="dk1"/>
                </a:solidFill>
                <a:latin typeface="Calibri"/>
                <a:ea typeface="Calibri"/>
                <a:cs typeface="Calibri"/>
                <a:sym typeface="Calibri"/>
              </a:defRPr>
            </a:lvl4pPr>
            <a:lvl5pPr marL="2286000" marR="0" lvl="4" indent="-816546" algn="l" rtl="0">
              <a:spcBef>
                <a:spcPts val="1852"/>
              </a:spcBef>
              <a:spcAft>
                <a:spcPts val="0"/>
              </a:spcAft>
              <a:buClr>
                <a:schemeClr val="dk1"/>
              </a:buClr>
              <a:buSzPts val="9259"/>
              <a:buFont typeface="Arial"/>
              <a:buChar char="»"/>
              <a:defRPr sz="9259" b="0" i="0" u="none" strike="noStrike" cap="none">
                <a:solidFill>
                  <a:schemeClr val="dk1"/>
                </a:solidFill>
                <a:latin typeface="Calibri"/>
                <a:ea typeface="Calibri"/>
                <a:cs typeface="Calibri"/>
                <a:sym typeface="Calibri"/>
              </a:defRPr>
            </a:lvl5pPr>
            <a:lvl6pPr marL="2743200" marR="0" lvl="5" indent="-816546" algn="l" rtl="0">
              <a:spcBef>
                <a:spcPts val="1852"/>
              </a:spcBef>
              <a:spcAft>
                <a:spcPts val="0"/>
              </a:spcAft>
              <a:buClr>
                <a:schemeClr val="dk1"/>
              </a:buClr>
              <a:buSzPts val="9259"/>
              <a:buFont typeface="Arial"/>
              <a:buChar char="•"/>
              <a:defRPr sz="9259" b="0" i="0" u="none" strike="noStrike" cap="none">
                <a:solidFill>
                  <a:schemeClr val="dk1"/>
                </a:solidFill>
                <a:latin typeface="Calibri"/>
                <a:ea typeface="Calibri"/>
                <a:cs typeface="Calibri"/>
                <a:sym typeface="Calibri"/>
              </a:defRPr>
            </a:lvl6pPr>
            <a:lvl7pPr marL="3200400" marR="0" lvl="6" indent="-816546" algn="l" rtl="0">
              <a:spcBef>
                <a:spcPts val="1852"/>
              </a:spcBef>
              <a:spcAft>
                <a:spcPts val="0"/>
              </a:spcAft>
              <a:buClr>
                <a:schemeClr val="dk1"/>
              </a:buClr>
              <a:buSzPts val="9259"/>
              <a:buFont typeface="Arial"/>
              <a:buChar char="•"/>
              <a:defRPr sz="9259" b="0" i="0" u="none" strike="noStrike" cap="none">
                <a:solidFill>
                  <a:schemeClr val="dk1"/>
                </a:solidFill>
                <a:latin typeface="Calibri"/>
                <a:ea typeface="Calibri"/>
                <a:cs typeface="Calibri"/>
                <a:sym typeface="Calibri"/>
              </a:defRPr>
            </a:lvl7pPr>
            <a:lvl8pPr marL="3657600" marR="0" lvl="7" indent="-816546" algn="l" rtl="0">
              <a:spcBef>
                <a:spcPts val="1852"/>
              </a:spcBef>
              <a:spcAft>
                <a:spcPts val="0"/>
              </a:spcAft>
              <a:buClr>
                <a:schemeClr val="dk1"/>
              </a:buClr>
              <a:buSzPts val="9259"/>
              <a:buFont typeface="Arial"/>
              <a:buChar char="•"/>
              <a:defRPr sz="9259" b="0" i="0" u="none" strike="noStrike" cap="none">
                <a:solidFill>
                  <a:schemeClr val="dk1"/>
                </a:solidFill>
                <a:latin typeface="Calibri"/>
                <a:ea typeface="Calibri"/>
                <a:cs typeface="Calibri"/>
                <a:sym typeface="Calibri"/>
              </a:defRPr>
            </a:lvl8pPr>
            <a:lvl9pPr marL="4114800" marR="0" lvl="8" indent="-816546" algn="l" rtl="0">
              <a:spcBef>
                <a:spcPts val="1852"/>
              </a:spcBef>
              <a:spcAft>
                <a:spcPts val="0"/>
              </a:spcAft>
              <a:buClr>
                <a:schemeClr val="dk1"/>
              </a:buClr>
              <a:buSzPts val="9259"/>
              <a:buFont typeface="Arial"/>
              <a:buChar char="•"/>
              <a:defRPr sz="9259"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2194560" y="30510482"/>
            <a:ext cx="10241280" cy="1752600"/>
          </a:xfrm>
          <a:prstGeom prst="rect">
            <a:avLst/>
          </a:prstGeom>
          <a:noFill/>
          <a:ln>
            <a:noFill/>
          </a:ln>
        </p:spPr>
        <p:txBody>
          <a:bodyPr spcFirstLastPara="1" wrap="square" lIns="459800" tIns="229900" rIns="459800" bIns="229900" anchor="ctr" anchorCtr="0">
            <a:noAutofit/>
          </a:bodyPr>
          <a:lstStyle>
            <a:lvl1pPr marR="0" lvl="0" algn="l" rtl="0">
              <a:spcBef>
                <a:spcPts val="0"/>
              </a:spcBef>
              <a:spcAft>
                <a:spcPts val="0"/>
              </a:spcAft>
              <a:buSzPts val="1400"/>
              <a:buNone/>
              <a:defRPr sz="6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4996160" y="30510482"/>
            <a:ext cx="13898880" cy="1752600"/>
          </a:xfrm>
          <a:prstGeom prst="rect">
            <a:avLst/>
          </a:prstGeom>
          <a:noFill/>
          <a:ln>
            <a:noFill/>
          </a:ln>
        </p:spPr>
        <p:txBody>
          <a:bodyPr spcFirstLastPara="1" wrap="square" lIns="459800" tIns="229900" rIns="459800" bIns="229900" anchor="ctr" anchorCtr="0">
            <a:noAutofit/>
          </a:bodyPr>
          <a:lstStyle>
            <a:lvl1pPr marR="0" lvl="0" algn="ctr" rtl="0">
              <a:spcBef>
                <a:spcPts val="0"/>
              </a:spcBef>
              <a:spcAft>
                <a:spcPts val="0"/>
              </a:spcAft>
              <a:buSzPts val="1400"/>
              <a:buNone/>
              <a:defRPr sz="6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9099"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31455360" y="30510482"/>
            <a:ext cx="10241280" cy="1752600"/>
          </a:xfrm>
          <a:prstGeom prst="rect">
            <a:avLst/>
          </a:prstGeom>
          <a:noFill/>
          <a:ln>
            <a:noFill/>
          </a:ln>
        </p:spPr>
        <p:txBody>
          <a:bodyPr spcFirstLastPara="1" wrap="square" lIns="459800" tIns="229900" rIns="459800" bIns="229900" anchor="ctr" anchorCtr="0">
            <a:noAutofit/>
          </a:bodyPr>
          <a:lstStyle>
            <a:lvl1pPr marL="0" marR="0" lvl="0" indent="0" algn="r" rtl="0">
              <a:spcBef>
                <a:spcPts val="0"/>
              </a:spcBef>
              <a:buNone/>
              <a:defRPr sz="6000" b="0" i="0" u="none" strike="noStrike" cap="none">
                <a:solidFill>
                  <a:srgbClr val="888888"/>
                </a:solidFill>
                <a:latin typeface="Calibri"/>
                <a:ea typeface="Calibri"/>
                <a:cs typeface="Calibri"/>
                <a:sym typeface="Calibri"/>
              </a:defRPr>
            </a:lvl1pPr>
            <a:lvl2pPr marL="0" marR="0" lvl="1" indent="0" algn="r" rtl="0">
              <a:spcBef>
                <a:spcPts val="0"/>
              </a:spcBef>
              <a:buNone/>
              <a:defRPr sz="6000" b="0" i="0" u="none" strike="noStrike" cap="none">
                <a:solidFill>
                  <a:srgbClr val="888888"/>
                </a:solidFill>
                <a:latin typeface="Calibri"/>
                <a:ea typeface="Calibri"/>
                <a:cs typeface="Calibri"/>
                <a:sym typeface="Calibri"/>
              </a:defRPr>
            </a:lvl2pPr>
            <a:lvl3pPr marL="0" marR="0" lvl="2" indent="0" algn="r" rtl="0">
              <a:spcBef>
                <a:spcPts val="0"/>
              </a:spcBef>
              <a:buNone/>
              <a:defRPr sz="6000" b="0" i="0" u="none" strike="noStrike" cap="none">
                <a:solidFill>
                  <a:srgbClr val="888888"/>
                </a:solidFill>
                <a:latin typeface="Calibri"/>
                <a:ea typeface="Calibri"/>
                <a:cs typeface="Calibri"/>
                <a:sym typeface="Calibri"/>
              </a:defRPr>
            </a:lvl3pPr>
            <a:lvl4pPr marL="0" marR="0" lvl="3" indent="0" algn="r" rtl="0">
              <a:spcBef>
                <a:spcPts val="0"/>
              </a:spcBef>
              <a:buNone/>
              <a:defRPr sz="6000" b="0" i="0" u="none" strike="noStrike" cap="none">
                <a:solidFill>
                  <a:srgbClr val="888888"/>
                </a:solidFill>
                <a:latin typeface="Calibri"/>
                <a:ea typeface="Calibri"/>
                <a:cs typeface="Calibri"/>
                <a:sym typeface="Calibri"/>
              </a:defRPr>
            </a:lvl4pPr>
            <a:lvl5pPr marL="0" marR="0" lvl="4" indent="0" algn="r" rtl="0">
              <a:spcBef>
                <a:spcPts val="0"/>
              </a:spcBef>
              <a:buNone/>
              <a:defRPr sz="6000" b="0" i="0" u="none" strike="noStrike" cap="none">
                <a:solidFill>
                  <a:srgbClr val="888888"/>
                </a:solidFill>
                <a:latin typeface="Calibri"/>
                <a:ea typeface="Calibri"/>
                <a:cs typeface="Calibri"/>
                <a:sym typeface="Calibri"/>
              </a:defRPr>
            </a:lvl5pPr>
            <a:lvl6pPr marL="0" marR="0" lvl="5" indent="0" algn="r" rtl="0">
              <a:spcBef>
                <a:spcPts val="0"/>
              </a:spcBef>
              <a:buNone/>
              <a:defRPr sz="6000" b="0" i="0" u="none" strike="noStrike" cap="none">
                <a:solidFill>
                  <a:srgbClr val="888888"/>
                </a:solidFill>
                <a:latin typeface="Calibri"/>
                <a:ea typeface="Calibri"/>
                <a:cs typeface="Calibri"/>
                <a:sym typeface="Calibri"/>
              </a:defRPr>
            </a:lvl6pPr>
            <a:lvl7pPr marL="0" marR="0" lvl="6" indent="0" algn="r" rtl="0">
              <a:spcBef>
                <a:spcPts val="0"/>
              </a:spcBef>
              <a:buNone/>
              <a:defRPr sz="6000" b="0" i="0" u="none" strike="noStrike" cap="none">
                <a:solidFill>
                  <a:srgbClr val="888888"/>
                </a:solidFill>
                <a:latin typeface="Calibri"/>
                <a:ea typeface="Calibri"/>
                <a:cs typeface="Calibri"/>
                <a:sym typeface="Calibri"/>
              </a:defRPr>
            </a:lvl7pPr>
            <a:lvl8pPr marL="0" marR="0" lvl="7" indent="0" algn="r" rtl="0">
              <a:spcBef>
                <a:spcPts val="0"/>
              </a:spcBef>
              <a:buNone/>
              <a:defRPr sz="6000" b="0" i="0" u="none" strike="noStrike" cap="none">
                <a:solidFill>
                  <a:srgbClr val="888888"/>
                </a:solidFill>
                <a:latin typeface="Calibri"/>
                <a:ea typeface="Calibri"/>
                <a:cs typeface="Calibri"/>
                <a:sym typeface="Calibri"/>
              </a:defRPr>
            </a:lvl8pPr>
            <a:lvl9pPr marL="0" marR="0" lvl="8" indent="0" algn="r" rtl="0">
              <a:spcBef>
                <a:spcPts val="0"/>
              </a:spcBef>
              <a:buNone/>
              <a:defRPr sz="60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2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10" name="Picture 9">
            <a:extLst>
              <a:ext uri="{FF2B5EF4-FFF2-40B4-BE49-F238E27FC236}">
                <a16:creationId xmlns:a16="http://schemas.microsoft.com/office/drawing/2014/main" id="{401AB836-FE1A-632E-FD80-078C828D2DE2}"/>
              </a:ext>
            </a:extLst>
          </p:cNvPr>
          <p:cNvPicPr>
            <a:picLocks noChangeAspect="1"/>
          </p:cNvPicPr>
          <p:nvPr/>
        </p:nvPicPr>
        <p:blipFill>
          <a:blip r:embed="rId3"/>
          <a:stretch>
            <a:fillRect/>
          </a:stretch>
        </p:blipFill>
        <p:spPr>
          <a:xfrm>
            <a:off x="16900730" y="11366163"/>
            <a:ext cx="8940590" cy="5637697"/>
          </a:xfrm>
          <a:prstGeom prst="rect">
            <a:avLst/>
          </a:prstGeom>
        </p:spPr>
      </p:pic>
      <p:sp>
        <p:nvSpPr>
          <p:cNvPr id="89" name="Google Shape;89;p13"/>
          <p:cNvSpPr txBox="1"/>
          <p:nvPr/>
        </p:nvSpPr>
        <p:spPr>
          <a:xfrm>
            <a:off x="573206" y="546345"/>
            <a:ext cx="43818621" cy="2202392"/>
          </a:xfrm>
          <a:prstGeom prst="rect">
            <a:avLst/>
          </a:prstGeom>
          <a:noFill/>
          <a:ln>
            <a:noFill/>
          </a:ln>
        </p:spPr>
        <p:txBody>
          <a:bodyPr spcFirstLastPara="1" wrap="square" lIns="77427" tIns="38700" rIns="77427" bIns="38700" anchor="ctr" anchorCtr="0">
            <a:spAutoFit/>
          </a:bodyPr>
          <a:lstStyle/>
          <a:p>
            <a:pPr algn="ctr">
              <a:lnSpc>
                <a:spcPct val="111319"/>
              </a:lnSpc>
            </a:pPr>
            <a:r>
              <a:rPr lang="en-US" sz="6545" dirty="0">
                <a:latin typeface="Gill Sans MT" panose="020B0502020104020203" pitchFamily="34" charset="77"/>
              </a:rPr>
              <a:t>A Variational Autoencoder-Based Method to Investigate Degeneracy in the Neural Correlates of Psychological Concepts</a:t>
            </a:r>
          </a:p>
          <a:p>
            <a:pPr algn="ctr">
              <a:lnSpc>
                <a:spcPct val="111319"/>
              </a:lnSpc>
            </a:pPr>
            <a:r>
              <a:rPr lang="en-US" sz="5891" dirty="0">
                <a:solidFill>
                  <a:schemeClr val="dk1"/>
                </a:solidFill>
                <a:latin typeface="Gill Sans MT" panose="020B0502020104020203" pitchFamily="34" charset="77"/>
                <a:ea typeface="Gill Sans"/>
                <a:cs typeface="Gill Sans"/>
                <a:sym typeface="Gill Sans"/>
              </a:rPr>
              <a:t>Kieran McVeigh</a:t>
            </a:r>
            <a:r>
              <a:rPr lang="en-US" sz="5891" baseline="30000" dirty="0">
                <a:solidFill>
                  <a:schemeClr val="dk1"/>
                </a:solidFill>
                <a:latin typeface="Gill Sans MT" panose="020B0502020104020203" pitchFamily="34" charset="77"/>
                <a:ea typeface="Gill Sans"/>
                <a:cs typeface="Gill Sans"/>
                <a:sym typeface="Gill Sans"/>
              </a:rPr>
              <a:t>1</a:t>
            </a:r>
            <a:r>
              <a:rPr lang="en-US" sz="5891" dirty="0">
                <a:solidFill>
                  <a:schemeClr val="dk1"/>
                </a:solidFill>
                <a:latin typeface="Gill Sans MT" panose="020B0502020104020203" pitchFamily="34" charset="77"/>
                <a:ea typeface="Gill Sans"/>
                <a:cs typeface="Gill Sans"/>
                <a:sym typeface="Gill Sans"/>
              </a:rPr>
              <a:t>, Ashutosh Singh</a:t>
            </a:r>
            <a:r>
              <a:rPr lang="en-US" sz="5891" baseline="30000" dirty="0">
                <a:solidFill>
                  <a:schemeClr val="dk1"/>
                </a:solidFill>
                <a:latin typeface="Gill Sans MT" panose="020B0502020104020203" pitchFamily="34" charset="77"/>
                <a:ea typeface="Gill Sans"/>
                <a:cs typeface="Gill Sans"/>
                <a:sym typeface="Gill Sans"/>
              </a:rPr>
              <a:t>2</a:t>
            </a:r>
            <a:r>
              <a:rPr lang="en-US" sz="5891" dirty="0">
                <a:solidFill>
                  <a:schemeClr val="dk1"/>
                </a:solidFill>
                <a:latin typeface="Gill Sans MT" panose="020B0502020104020203" pitchFamily="34" charset="77"/>
                <a:ea typeface="Gill Sans"/>
                <a:cs typeface="Gill Sans"/>
                <a:sym typeface="Gill Sans"/>
              </a:rPr>
              <a:t>, Deniz Erdogmus</a:t>
            </a:r>
            <a:r>
              <a:rPr lang="en-US" sz="5891" baseline="30000" dirty="0">
                <a:solidFill>
                  <a:schemeClr val="dk1"/>
                </a:solidFill>
                <a:latin typeface="Gill Sans MT" panose="020B0502020104020203" pitchFamily="34" charset="77"/>
                <a:ea typeface="Gill Sans"/>
                <a:cs typeface="Gill Sans"/>
                <a:sym typeface="Gill Sans"/>
              </a:rPr>
              <a:t>2</a:t>
            </a:r>
            <a:r>
              <a:rPr lang="en-US" sz="5891" dirty="0">
                <a:solidFill>
                  <a:schemeClr val="dk1"/>
                </a:solidFill>
                <a:latin typeface="Gill Sans MT" panose="020B0502020104020203" pitchFamily="34" charset="77"/>
                <a:ea typeface="Gill Sans"/>
                <a:cs typeface="Gill Sans"/>
                <a:sym typeface="Gill Sans"/>
              </a:rPr>
              <a:t>, Lisa Feldman Barrett</a:t>
            </a:r>
            <a:r>
              <a:rPr lang="en-US" sz="5891" baseline="30000" dirty="0">
                <a:solidFill>
                  <a:schemeClr val="dk1"/>
                </a:solidFill>
                <a:latin typeface="Gill Sans MT" panose="020B0502020104020203" pitchFamily="34" charset="77"/>
                <a:ea typeface="Gill Sans"/>
                <a:cs typeface="Gill Sans"/>
                <a:sym typeface="Gill Sans"/>
              </a:rPr>
              <a:t>1,3,4</a:t>
            </a:r>
            <a:r>
              <a:rPr lang="en-US" sz="5891" dirty="0">
                <a:solidFill>
                  <a:schemeClr val="dk1"/>
                </a:solidFill>
                <a:latin typeface="Gill Sans MT" panose="020B0502020104020203" pitchFamily="34" charset="77"/>
                <a:ea typeface="Gill Sans"/>
                <a:cs typeface="Gill Sans"/>
                <a:sym typeface="Gill Sans"/>
              </a:rPr>
              <a:t> &amp; Ajay B. Satpute</a:t>
            </a:r>
            <a:r>
              <a:rPr lang="en-US" sz="5891" baseline="30000" dirty="0">
                <a:solidFill>
                  <a:schemeClr val="dk1"/>
                </a:solidFill>
                <a:latin typeface="Gill Sans MT" panose="020B0502020104020203" pitchFamily="34" charset="77"/>
                <a:ea typeface="Gill Sans"/>
                <a:cs typeface="Gill Sans"/>
                <a:sym typeface="Gill Sans"/>
              </a:rPr>
              <a:t>1</a:t>
            </a:r>
            <a:endParaRPr sz="5891" dirty="0">
              <a:solidFill>
                <a:schemeClr val="dk1"/>
              </a:solidFill>
              <a:latin typeface="Gill Sans MT" panose="020B0502020104020203" pitchFamily="34" charset="77"/>
              <a:ea typeface="Gill Sans"/>
              <a:cs typeface="Gill Sans"/>
              <a:sym typeface="Gill Sans"/>
            </a:endParaRPr>
          </a:p>
        </p:txBody>
      </p:sp>
      <p:sp>
        <p:nvSpPr>
          <p:cNvPr id="90" name="Google Shape;90;p13"/>
          <p:cNvSpPr/>
          <p:nvPr/>
        </p:nvSpPr>
        <p:spPr>
          <a:xfrm>
            <a:off x="881221" y="4117203"/>
            <a:ext cx="13820251" cy="1244425"/>
          </a:xfrm>
          <a:prstGeom prst="roundRect">
            <a:avLst>
              <a:gd name="adj" fmla="val 16667"/>
            </a:avLst>
          </a:prstGeom>
          <a:solidFill>
            <a:srgbClr val="A5A5A5"/>
          </a:solidFill>
          <a:ln>
            <a:noFill/>
          </a:ln>
        </p:spPr>
        <p:txBody>
          <a:bodyPr spcFirstLastPara="1" wrap="square" lIns="77427" tIns="38700" rIns="77427" bIns="38700" anchor="t" anchorCtr="0">
            <a:noAutofit/>
          </a:bodyPr>
          <a:lstStyle/>
          <a:p>
            <a:pPr algn="ctr"/>
            <a:r>
              <a:rPr lang="en-US" sz="6801" dirty="0">
                <a:solidFill>
                  <a:schemeClr val="lt1"/>
                </a:solidFill>
                <a:latin typeface="Gill Sans MT" panose="020B0502020104020203" pitchFamily="34" charset="77"/>
                <a:ea typeface="Gill Sans"/>
                <a:cs typeface="Gill Sans"/>
                <a:sym typeface="Gill Sans"/>
              </a:rPr>
              <a:t>Introduction</a:t>
            </a:r>
            <a:endParaRPr sz="1666" dirty="0">
              <a:latin typeface="Gill Sans MT" panose="020B0502020104020203" pitchFamily="34" charset="77"/>
            </a:endParaRPr>
          </a:p>
        </p:txBody>
      </p:sp>
      <p:sp>
        <p:nvSpPr>
          <p:cNvPr id="91" name="Google Shape;91;p13"/>
          <p:cNvSpPr txBox="1"/>
          <p:nvPr/>
        </p:nvSpPr>
        <p:spPr>
          <a:xfrm>
            <a:off x="573205" y="5638708"/>
            <a:ext cx="13635415" cy="7061734"/>
          </a:xfrm>
          <a:prstGeom prst="rect">
            <a:avLst/>
          </a:prstGeom>
          <a:noFill/>
          <a:ln>
            <a:noFill/>
          </a:ln>
        </p:spPr>
        <p:txBody>
          <a:bodyPr spcFirstLastPara="1" wrap="square" lIns="77427" tIns="38700" rIns="77427" bIns="38700" anchor="t" anchorCtr="0">
            <a:spAutoFit/>
          </a:bodyPr>
          <a:lstStyle/>
          <a:p>
            <a:pPr marL="886684" indent="-623449" algn="just">
              <a:buClr>
                <a:schemeClr val="dk1"/>
              </a:buClr>
              <a:buSzPts val="3800"/>
              <a:buFont typeface="Arial" panose="020B0604020202020204" pitchFamily="34" charset="0"/>
              <a:buChar char="•"/>
            </a:pPr>
            <a:r>
              <a:rPr lang="en-US" sz="3491" kern="100" dirty="0">
                <a:latin typeface="Gill Sans MT" panose="020B0502020104020203" pitchFamily="34" charset="77"/>
                <a:ea typeface="Aptos" panose="020B0004020202020204" pitchFamily="34" charset="0"/>
                <a:cs typeface="Times New Roman" panose="02020603050405020304" pitchFamily="18" charset="0"/>
              </a:rPr>
              <a:t>Degeneracy or multi-realizability (i.e., one-to-many mappings between neural correlates and behaviors), is a ubiquitous phenomenon in nervous systems [1- 6] yet few methods exist to map degenerate neural correlates of behaviors [c.f. 7].</a:t>
            </a:r>
          </a:p>
          <a:p>
            <a:pPr marL="886684" indent="-623449" algn="just">
              <a:buClr>
                <a:schemeClr val="dk1"/>
              </a:buClr>
              <a:buSzPts val="3800"/>
              <a:buFont typeface="Arial" panose="020B0604020202020204" pitchFamily="34" charset="0"/>
              <a:buChar char="•"/>
            </a:pPr>
            <a:r>
              <a:rPr lang="en-US" sz="3491" kern="100" dirty="0">
                <a:latin typeface="Gill Sans MT" panose="020B0502020104020203" pitchFamily="34" charset="77"/>
                <a:ea typeface="Aptos" panose="020B0004020202020204" pitchFamily="34" charset="0"/>
                <a:cs typeface="Times New Roman" panose="02020603050405020304" pitchFamily="18" charset="0"/>
              </a:rPr>
              <a:t>In this work we take a brain state estimation approach [2,7] which assumes there is an unobserved (or latent) brain state that generates both physiological measures of CNS activity (e.g., from fMRI or EEG) and behavioral measures (e.g., ratings of affect).  Brain states should therefore be estimated with both sets of measurements</a:t>
            </a:r>
          </a:p>
          <a:p>
            <a:pPr marL="886684" indent="-623449" algn="just">
              <a:buClr>
                <a:schemeClr val="dk1"/>
              </a:buClr>
              <a:buSzPts val="3800"/>
              <a:buFont typeface="Arial" panose="020B0604020202020204" pitchFamily="34" charset="0"/>
              <a:buChar char="•"/>
            </a:pPr>
            <a:r>
              <a:rPr lang="en-US" sz="3491" dirty="0">
                <a:solidFill>
                  <a:schemeClr val="dk1"/>
                </a:solidFill>
                <a:latin typeface="Gill Sans MT" panose="020B0502020104020203" pitchFamily="34" charset="77"/>
                <a:ea typeface="Gill Sans"/>
                <a:cs typeface="Gill Sans"/>
                <a:sym typeface="Gill Sans"/>
              </a:rPr>
              <a:t>We present a novel brain state estimation method that allows one to learn multimodal brain states estimates, while still recovering neural correlates for many to one brain behavior mappings.</a:t>
            </a:r>
          </a:p>
          <a:p>
            <a:pPr marL="263234" algn="just">
              <a:buClr>
                <a:schemeClr val="dk1"/>
              </a:buClr>
              <a:buSzPts val="3800"/>
            </a:pPr>
            <a:endParaRPr lang="en-US" sz="3491" dirty="0">
              <a:solidFill>
                <a:schemeClr val="dk1"/>
              </a:solidFill>
              <a:latin typeface="Gill Sans MT" panose="020B0502020104020203" pitchFamily="34" charset="77"/>
              <a:ea typeface="Gill Sans"/>
              <a:cs typeface="Gill Sans"/>
              <a:sym typeface="Gill Sans"/>
            </a:endParaRPr>
          </a:p>
        </p:txBody>
      </p:sp>
      <p:sp>
        <p:nvSpPr>
          <p:cNvPr id="92" name="Google Shape;92;p13"/>
          <p:cNvSpPr/>
          <p:nvPr/>
        </p:nvSpPr>
        <p:spPr>
          <a:xfrm>
            <a:off x="501481" y="19050272"/>
            <a:ext cx="13820251" cy="1244425"/>
          </a:xfrm>
          <a:prstGeom prst="roundRect">
            <a:avLst>
              <a:gd name="adj" fmla="val 16667"/>
            </a:avLst>
          </a:prstGeom>
          <a:solidFill>
            <a:srgbClr val="A5A5A5"/>
          </a:solidFill>
          <a:ln>
            <a:noFill/>
          </a:ln>
        </p:spPr>
        <p:txBody>
          <a:bodyPr spcFirstLastPara="1" wrap="square" lIns="77427" tIns="38700" rIns="77427" bIns="38700" anchor="t" anchorCtr="0">
            <a:noAutofit/>
          </a:bodyPr>
          <a:lstStyle/>
          <a:p>
            <a:pPr algn="ctr"/>
            <a:r>
              <a:rPr lang="en-US" sz="6801" dirty="0">
                <a:solidFill>
                  <a:schemeClr val="lt1"/>
                </a:solidFill>
                <a:latin typeface="Gill Sans MT" panose="020B0502020104020203" pitchFamily="34" charset="77"/>
                <a:ea typeface="Gill Sans"/>
                <a:cs typeface="Gill Sans"/>
                <a:sym typeface="Gill Sans"/>
              </a:rPr>
              <a:t>Data Generation</a:t>
            </a:r>
            <a:endParaRPr sz="1666" dirty="0">
              <a:latin typeface="Gill Sans MT" panose="020B0502020104020203" pitchFamily="34" charset="77"/>
            </a:endParaRPr>
          </a:p>
        </p:txBody>
      </p:sp>
      <p:sp>
        <p:nvSpPr>
          <p:cNvPr id="93" name="Google Shape;93;p13"/>
          <p:cNvSpPr/>
          <p:nvPr/>
        </p:nvSpPr>
        <p:spPr>
          <a:xfrm>
            <a:off x="29836249" y="4126872"/>
            <a:ext cx="13815753" cy="1244425"/>
          </a:xfrm>
          <a:prstGeom prst="roundRect">
            <a:avLst>
              <a:gd name="adj" fmla="val 16667"/>
            </a:avLst>
          </a:prstGeom>
          <a:solidFill>
            <a:srgbClr val="A5A5A5"/>
          </a:solidFill>
          <a:ln>
            <a:noFill/>
          </a:ln>
        </p:spPr>
        <p:txBody>
          <a:bodyPr spcFirstLastPara="1" wrap="square" lIns="77427" tIns="38700" rIns="77427" bIns="38700" anchor="b" anchorCtr="0">
            <a:noAutofit/>
          </a:bodyPr>
          <a:lstStyle/>
          <a:p>
            <a:pPr algn="ctr"/>
            <a:r>
              <a:rPr lang="en-US" sz="6796" dirty="0">
                <a:solidFill>
                  <a:schemeClr val="lt1"/>
                </a:solidFill>
                <a:latin typeface="Gill Sans MT" panose="020B0502020104020203" pitchFamily="34" charset="77"/>
                <a:ea typeface="Gill Sans"/>
                <a:cs typeface="Gill Sans"/>
                <a:sym typeface="Gill Sans"/>
              </a:rPr>
              <a:t>Varying </a:t>
            </a:r>
            <a:r>
              <a:rPr lang="en-US" sz="6796" dirty="0">
                <a:solidFill>
                  <a:schemeClr val="bg1"/>
                </a:solidFill>
                <a:latin typeface="Gill Sans MT" panose="020B0502020104020203" pitchFamily="34" charset="77"/>
                <a:ea typeface="Gill Sans"/>
                <a:cs typeface="Gill Sans"/>
                <a:sym typeface="Gill Sans"/>
              </a:rPr>
              <a:t>Classification Weight (</a:t>
            </a:r>
            <a:r>
              <a:rPr lang="el-GR" sz="6796" dirty="0">
                <a:solidFill>
                  <a:schemeClr val="bg1"/>
                </a:solidFill>
                <a:latin typeface="+mj-lt"/>
              </a:rPr>
              <a:t>λ</a:t>
            </a:r>
            <a:r>
              <a:rPr lang="en-US" sz="6796" dirty="0">
                <a:solidFill>
                  <a:schemeClr val="bg1"/>
                </a:solidFill>
                <a:latin typeface="Gill Sans MT" panose="020B0502020104020203" pitchFamily="34" charset="77"/>
              </a:rPr>
              <a:t>)</a:t>
            </a:r>
            <a:endParaRPr sz="6796" dirty="0">
              <a:solidFill>
                <a:schemeClr val="bg1"/>
              </a:solidFill>
              <a:latin typeface="Gill Sans MT" panose="020B0502020104020203" pitchFamily="34" charset="77"/>
            </a:endParaRPr>
          </a:p>
        </p:txBody>
      </p:sp>
      <p:sp>
        <p:nvSpPr>
          <p:cNvPr id="94" name="Google Shape;94;p13"/>
          <p:cNvSpPr/>
          <p:nvPr/>
        </p:nvSpPr>
        <p:spPr>
          <a:xfrm>
            <a:off x="29492586" y="19050272"/>
            <a:ext cx="13815753" cy="1244425"/>
          </a:xfrm>
          <a:prstGeom prst="roundRect">
            <a:avLst>
              <a:gd name="adj" fmla="val 16667"/>
            </a:avLst>
          </a:prstGeom>
          <a:solidFill>
            <a:srgbClr val="A5A5A5"/>
          </a:solidFill>
          <a:ln>
            <a:noFill/>
          </a:ln>
        </p:spPr>
        <p:txBody>
          <a:bodyPr spcFirstLastPara="1" wrap="square" lIns="77427" tIns="38700" rIns="77427" bIns="38700" anchor="t" anchorCtr="0">
            <a:noAutofit/>
          </a:bodyPr>
          <a:lstStyle/>
          <a:p>
            <a:pPr algn="ctr"/>
            <a:r>
              <a:rPr lang="en-US" sz="6801" dirty="0">
                <a:solidFill>
                  <a:schemeClr val="lt1"/>
                </a:solidFill>
                <a:latin typeface="Gill Sans MT" panose="020B0502020104020203" pitchFamily="34" charset="77"/>
                <a:ea typeface="Gill Sans"/>
                <a:cs typeface="Gill Sans"/>
                <a:sym typeface="Gill Sans"/>
              </a:rPr>
              <a:t>Conclusions</a:t>
            </a:r>
            <a:endParaRPr sz="1666" dirty="0">
              <a:latin typeface="Gill Sans MT" panose="020B0502020104020203" pitchFamily="34" charset="77"/>
            </a:endParaRPr>
          </a:p>
        </p:txBody>
      </p:sp>
      <p:sp>
        <p:nvSpPr>
          <p:cNvPr id="98" name="Google Shape;98;p13"/>
          <p:cNvSpPr/>
          <p:nvPr/>
        </p:nvSpPr>
        <p:spPr>
          <a:xfrm>
            <a:off x="15284664" y="4158351"/>
            <a:ext cx="13820251" cy="1244425"/>
          </a:xfrm>
          <a:prstGeom prst="roundRect">
            <a:avLst>
              <a:gd name="adj" fmla="val 16667"/>
            </a:avLst>
          </a:prstGeom>
          <a:solidFill>
            <a:srgbClr val="A5A5A5"/>
          </a:solidFill>
          <a:ln>
            <a:noFill/>
          </a:ln>
        </p:spPr>
        <p:txBody>
          <a:bodyPr spcFirstLastPara="1" wrap="square" lIns="77427" tIns="38700" rIns="77427" bIns="38700" anchor="t" anchorCtr="0">
            <a:noAutofit/>
          </a:bodyPr>
          <a:lstStyle/>
          <a:p>
            <a:pPr algn="ctr"/>
            <a:r>
              <a:rPr lang="en-US" sz="6801" dirty="0">
                <a:solidFill>
                  <a:schemeClr val="lt1"/>
                </a:solidFill>
                <a:latin typeface="Gill Sans MT" panose="020B0502020104020203" pitchFamily="34" charset="77"/>
                <a:ea typeface="Gill Sans"/>
                <a:cs typeface="Gill Sans"/>
                <a:sym typeface="Gill Sans"/>
              </a:rPr>
              <a:t>Models and Training</a:t>
            </a:r>
            <a:endParaRPr sz="1666" dirty="0">
              <a:latin typeface="Gill Sans MT" panose="020B0502020104020203" pitchFamily="34" charset="77"/>
            </a:endParaRPr>
          </a:p>
        </p:txBody>
      </p:sp>
      <p:sp>
        <p:nvSpPr>
          <p:cNvPr id="102" name="Google Shape;102;p13"/>
          <p:cNvSpPr/>
          <p:nvPr/>
        </p:nvSpPr>
        <p:spPr>
          <a:xfrm>
            <a:off x="15226844" y="19037373"/>
            <a:ext cx="13820251" cy="1244425"/>
          </a:xfrm>
          <a:prstGeom prst="roundRect">
            <a:avLst>
              <a:gd name="adj" fmla="val 16667"/>
            </a:avLst>
          </a:prstGeom>
          <a:solidFill>
            <a:srgbClr val="A5A5A5"/>
          </a:solidFill>
          <a:ln>
            <a:noFill/>
          </a:ln>
        </p:spPr>
        <p:txBody>
          <a:bodyPr spcFirstLastPara="1" wrap="square" lIns="77427" tIns="38700" rIns="77427" bIns="38700" anchor="t" anchorCtr="0">
            <a:noAutofit/>
          </a:bodyPr>
          <a:lstStyle/>
          <a:p>
            <a:pPr algn="ctr"/>
            <a:r>
              <a:rPr lang="en-US" sz="6801" dirty="0">
                <a:solidFill>
                  <a:schemeClr val="lt1"/>
                </a:solidFill>
                <a:latin typeface="Gill Sans MT" panose="020B0502020104020203" pitchFamily="34" charset="77"/>
                <a:ea typeface="Gill Sans"/>
                <a:cs typeface="Gill Sans"/>
                <a:sym typeface="Gill Sans"/>
              </a:rPr>
              <a:t>Baseline Model Performance Performance</a:t>
            </a:r>
            <a:endParaRPr lang="en-US" sz="1666" dirty="0">
              <a:latin typeface="Gill Sans MT" panose="020B0502020104020203" pitchFamily="34" charset="77"/>
            </a:endParaRPr>
          </a:p>
        </p:txBody>
      </p:sp>
      <p:sp>
        <p:nvSpPr>
          <p:cNvPr id="103" name="Google Shape;103;p13"/>
          <p:cNvSpPr/>
          <p:nvPr/>
        </p:nvSpPr>
        <p:spPr>
          <a:xfrm>
            <a:off x="29488089" y="25705982"/>
            <a:ext cx="13820251" cy="1244425"/>
          </a:xfrm>
          <a:prstGeom prst="roundRect">
            <a:avLst>
              <a:gd name="adj" fmla="val 16667"/>
            </a:avLst>
          </a:prstGeom>
          <a:solidFill>
            <a:srgbClr val="A5A5A5"/>
          </a:solidFill>
          <a:ln>
            <a:noFill/>
          </a:ln>
        </p:spPr>
        <p:txBody>
          <a:bodyPr spcFirstLastPara="1" wrap="square" lIns="77427" tIns="38700" rIns="77427" bIns="38700" anchor="t" anchorCtr="0">
            <a:noAutofit/>
          </a:bodyPr>
          <a:lstStyle/>
          <a:p>
            <a:pPr algn="ctr"/>
            <a:r>
              <a:rPr lang="en-US" sz="6801" dirty="0">
                <a:solidFill>
                  <a:schemeClr val="lt1"/>
                </a:solidFill>
                <a:latin typeface="Gill Sans MT" panose="020B0502020104020203" pitchFamily="34" charset="77"/>
                <a:ea typeface="Gill Sans"/>
                <a:cs typeface="Gill Sans"/>
                <a:sym typeface="Gill Sans"/>
              </a:rPr>
              <a:t>References</a:t>
            </a:r>
            <a:endParaRPr sz="6801" dirty="0">
              <a:solidFill>
                <a:schemeClr val="lt1"/>
              </a:solidFill>
              <a:latin typeface="Gill Sans MT" panose="020B0502020104020203" pitchFamily="34" charset="77"/>
              <a:ea typeface="Gill Sans"/>
              <a:cs typeface="Gill Sans"/>
              <a:sym typeface="Gill Sans"/>
            </a:endParaRPr>
          </a:p>
        </p:txBody>
      </p:sp>
      <p:sp>
        <p:nvSpPr>
          <p:cNvPr id="104" name="Google Shape;104;p13"/>
          <p:cNvSpPr txBox="1"/>
          <p:nvPr/>
        </p:nvSpPr>
        <p:spPr>
          <a:xfrm>
            <a:off x="29488089" y="27167505"/>
            <a:ext cx="13715066" cy="5921743"/>
          </a:xfrm>
          <a:prstGeom prst="rect">
            <a:avLst/>
          </a:prstGeom>
          <a:noFill/>
          <a:ln>
            <a:noFill/>
          </a:ln>
        </p:spPr>
        <p:txBody>
          <a:bodyPr spcFirstLastPara="1" wrap="square" lIns="77427" tIns="38700" rIns="77427" bIns="38700" anchor="t" anchorCtr="0">
            <a:spAutoFit/>
          </a:bodyPr>
          <a:lstStyle/>
          <a:p>
            <a:pPr marL="374070" indent="-374070">
              <a:buFont typeface="+mj-lt"/>
              <a:buAutoNum type="arabicPeriod"/>
            </a:pPr>
            <a:r>
              <a:rPr lang="en-US" sz="1964" dirty="0"/>
              <a:t>Edelman, G. M., &amp; Gally, J. A. (2001). Degeneracy and complexity in biological systems. </a:t>
            </a:r>
            <a:r>
              <a:rPr lang="en-US" sz="1964" i="1" dirty="0"/>
              <a:t>Proceedings of the National Academy of Sciences</a:t>
            </a:r>
            <a:r>
              <a:rPr lang="en-US" sz="1964" dirty="0"/>
              <a:t>, </a:t>
            </a:r>
            <a:r>
              <a:rPr lang="en-US" sz="1964" i="1" dirty="0"/>
              <a:t>98</a:t>
            </a:r>
            <a:r>
              <a:rPr lang="en-US" sz="1964" dirty="0"/>
              <a:t>(24), 13763-13768.</a:t>
            </a:r>
          </a:p>
          <a:p>
            <a:pPr marL="374070" indent="-374070">
              <a:buFont typeface="+mj-lt"/>
              <a:buAutoNum type="arabicPeriod"/>
            </a:pPr>
            <a:r>
              <a:rPr lang="en-US" sz="1964" dirty="0" err="1"/>
              <a:t>Westlin</a:t>
            </a:r>
            <a:r>
              <a:rPr lang="en-US" sz="1964" dirty="0"/>
              <a:t>, C., Theriault, J. E., Katsumi, Y., Nieto-</a:t>
            </a:r>
            <a:r>
              <a:rPr lang="en-US" sz="1964" dirty="0" err="1"/>
              <a:t>Castanon</a:t>
            </a:r>
            <a:r>
              <a:rPr lang="en-US" sz="1964" dirty="0"/>
              <a:t>, A., </a:t>
            </a:r>
            <a:r>
              <a:rPr lang="en-US" sz="1964" dirty="0" err="1"/>
              <a:t>Kucyi</a:t>
            </a:r>
            <a:r>
              <a:rPr lang="en-US" sz="1964" dirty="0"/>
              <a:t>, A., </a:t>
            </a:r>
            <a:r>
              <a:rPr lang="en-US" sz="1964" dirty="0" err="1"/>
              <a:t>Ruf</a:t>
            </a:r>
            <a:r>
              <a:rPr lang="en-US" sz="1964" dirty="0"/>
              <a:t>, S. F., ... &amp; Barrett, L. F. (2023). Improving the study of brain-behavior relationships by revisiting basic assumptions. </a:t>
            </a:r>
            <a:r>
              <a:rPr lang="en-US" sz="1964" i="1" dirty="0"/>
              <a:t>Trends in cognitive sciences</a:t>
            </a:r>
            <a:r>
              <a:rPr lang="en-US" sz="1964" dirty="0"/>
              <a:t>, </a:t>
            </a:r>
            <a:r>
              <a:rPr lang="en-US" sz="1964" i="1" dirty="0"/>
              <a:t>27</a:t>
            </a:r>
            <a:r>
              <a:rPr lang="en-US" sz="1964" dirty="0"/>
              <a:t>(3), 246-257.</a:t>
            </a:r>
          </a:p>
          <a:p>
            <a:pPr marL="374070" indent="-374070">
              <a:buFont typeface="+mj-lt"/>
              <a:buAutoNum type="arabicPeriod"/>
            </a:pPr>
            <a:r>
              <a:rPr lang="en-US" sz="1964" dirty="0"/>
              <a:t>Barrett, L. F. (2022). Context reconsidered: Complex signal ensembles, relational meaning, and population thinking in psychological science. </a:t>
            </a:r>
            <a:r>
              <a:rPr lang="en-US" sz="1964" i="1" dirty="0"/>
              <a:t>American Psychologist</a:t>
            </a:r>
            <a:r>
              <a:rPr lang="en-US" sz="1964" dirty="0"/>
              <a:t>, </a:t>
            </a:r>
            <a:r>
              <a:rPr lang="en-US" sz="1964" i="1" dirty="0"/>
              <a:t>77</a:t>
            </a:r>
            <a:r>
              <a:rPr lang="en-US" sz="1964" dirty="0"/>
              <a:t>(8), 894.</a:t>
            </a:r>
            <a:endParaRPr lang="en-US" sz="1964" dirty="0">
              <a:latin typeface="Arial" panose="020B0604020202020204" pitchFamily="34" charset="0"/>
            </a:endParaRPr>
          </a:p>
          <a:p>
            <a:pPr marL="374070" indent="-374070">
              <a:buFont typeface="+mj-lt"/>
              <a:buAutoNum type="arabicPeriod"/>
            </a:pPr>
            <a:r>
              <a:rPr lang="en-US" sz="1964" dirty="0">
                <a:latin typeface="Arial" panose="020B0604020202020204" pitchFamily="34" charset="0"/>
              </a:rPr>
              <a:t>Price, C. J., &amp; Friston, K. J. (2002). Degeneracy and cognitive anatomy. </a:t>
            </a:r>
            <a:r>
              <a:rPr lang="en-US" sz="1964" i="1" dirty="0">
                <a:latin typeface="Arial" panose="020B0604020202020204" pitchFamily="34" charset="0"/>
              </a:rPr>
              <a:t>Trends in cognitive sciences</a:t>
            </a:r>
            <a:r>
              <a:rPr lang="en-US" sz="1964" dirty="0">
                <a:latin typeface="Arial" panose="020B0604020202020204" pitchFamily="34" charset="0"/>
              </a:rPr>
              <a:t>, </a:t>
            </a:r>
            <a:r>
              <a:rPr lang="en-US" sz="1964" i="1" dirty="0">
                <a:latin typeface="Arial" panose="020B0604020202020204" pitchFamily="34" charset="0"/>
              </a:rPr>
              <a:t>6</a:t>
            </a:r>
            <a:r>
              <a:rPr lang="en-US" sz="1964" dirty="0">
                <a:latin typeface="Arial" panose="020B0604020202020204" pitchFamily="34" charset="0"/>
              </a:rPr>
              <a:t>(10), 416-421.</a:t>
            </a:r>
          </a:p>
          <a:p>
            <a:pPr marL="374070" indent="-374070">
              <a:buFont typeface="+mj-lt"/>
              <a:buAutoNum type="arabicPeriod"/>
            </a:pPr>
            <a:r>
              <a:rPr lang="en-US" sz="1964" dirty="0">
                <a:latin typeface="Arial" panose="020B0604020202020204" pitchFamily="34" charset="0"/>
              </a:rPr>
              <a:t>Sajid, N., Parr, T., Hope, T. M., Price, C. J., &amp; Friston, K. J. (2020). Degeneracy and redundancy in active inference. </a:t>
            </a:r>
            <a:r>
              <a:rPr lang="en-US" sz="1964" i="1" dirty="0">
                <a:latin typeface="Arial" panose="020B0604020202020204" pitchFamily="34" charset="0"/>
              </a:rPr>
              <a:t>Cerebral Cortex</a:t>
            </a:r>
            <a:r>
              <a:rPr lang="en-US" sz="1964" dirty="0">
                <a:latin typeface="Arial" panose="020B0604020202020204" pitchFamily="34" charset="0"/>
              </a:rPr>
              <a:t>, </a:t>
            </a:r>
            <a:r>
              <a:rPr lang="en-US" sz="1964" i="1" dirty="0">
                <a:latin typeface="Arial" panose="020B0604020202020204" pitchFamily="34" charset="0"/>
              </a:rPr>
              <a:t>30</a:t>
            </a:r>
            <a:r>
              <a:rPr lang="en-US" sz="1964" dirty="0">
                <a:latin typeface="Arial" panose="020B0604020202020204" pitchFamily="34" charset="0"/>
              </a:rPr>
              <a:t>(11), 5750-5766.</a:t>
            </a:r>
          </a:p>
          <a:p>
            <a:pPr marL="374070" indent="-374070">
              <a:buFont typeface="+mj-lt"/>
              <a:buAutoNum type="arabicPeriod"/>
            </a:pPr>
            <a:r>
              <a:rPr lang="en-US" sz="1964" dirty="0" err="1">
                <a:latin typeface="Arial" panose="020B0604020202020204" pitchFamily="34" charset="0"/>
              </a:rPr>
              <a:t>Noppeney</a:t>
            </a:r>
            <a:r>
              <a:rPr lang="en-US" sz="1964" dirty="0">
                <a:latin typeface="Arial" panose="020B0604020202020204" pitchFamily="34" charset="0"/>
              </a:rPr>
              <a:t>, U., Friston, K. J., &amp; Price, C. J. (2004). Degenerate neuronal systems sustaining cognitive functions. </a:t>
            </a:r>
            <a:r>
              <a:rPr lang="en-US" sz="1964" i="1" dirty="0">
                <a:latin typeface="Arial" panose="020B0604020202020204" pitchFamily="34" charset="0"/>
              </a:rPr>
              <a:t>Journal of Anatomy</a:t>
            </a:r>
            <a:r>
              <a:rPr lang="en-US" sz="1964" dirty="0">
                <a:latin typeface="Arial" panose="020B0604020202020204" pitchFamily="34" charset="0"/>
              </a:rPr>
              <a:t>, </a:t>
            </a:r>
            <a:r>
              <a:rPr lang="en-US" sz="1964" i="1" dirty="0">
                <a:latin typeface="Arial" panose="020B0604020202020204" pitchFamily="34" charset="0"/>
              </a:rPr>
              <a:t>205</a:t>
            </a:r>
            <a:r>
              <a:rPr lang="en-US" sz="1964" dirty="0">
                <a:latin typeface="Arial" panose="020B0604020202020204" pitchFamily="34" charset="0"/>
              </a:rPr>
              <a:t>(6), 433-442.</a:t>
            </a:r>
          </a:p>
          <a:p>
            <a:pPr marL="374070" indent="-374070">
              <a:buFont typeface="+mj-lt"/>
              <a:buAutoNum type="arabicPeriod"/>
            </a:pPr>
            <a:r>
              <a:rPr lang="en-US" sz="1964" dirty="0">
                <a:latin typeface="Arial" panose="020B0604020202020204" pitchFamily="34" charset="0"/>
              </a:rPr>
              <a:t>Khan, </a:t>
            </a:r>
            <a:r>
              <a:rPr lang="en-US" sz="1964" dirty="0" err="1">
                <a:latin typeface="Arial" panose="020B0604020202020204" pitchFamily="34" charset="0"/>
              </a:rPr>
              <a:t>Zulqarnain</a:t>
            </a:r>
            <a:r>
              <a:rPr lang="en-US" sz="1964" dirty="0">
                <a:latin typeface="Arial" panose="020B0604020202020204" pitchFamily="34" charset="0"/>
              </a:rPr>
              <a:t>, </a:t>
            </a:r>
            <a:r>
              <a:rPr lang="en-US" sz="1964" dirty="0" err="1">
                <a:latin typeface="Arial" panose="020B0604020202020204" pitchFamily="34" charset="0"/>
              </a:rPr>
              <a:t>Yiyu</a:t>
            </a:r>
            <a:r>
              <a:rPr lang="en-US" sz="1964" dirty="0">
                <a:latin typeface="Arial" panose="020B0604020202020204" pitchFamily="34" charset="0"/>
              </a:rPr>
              <a:t> Wang, Eli </a:t>
            </a:r>
            <a:r>
              <a:rPr lang="en-US" sz="1964" dirty="0" err="1">
                <a:latin typeface="Arial" panose="020B0604020202020204" pitchFamily="34" charset="0"/>
              </a:rPr>
              <a:t>Sennesh</a:t>
            </a:r>
            <a:r>
              <a:rPr lang="en-US" sz="1964" dirty="0">
                <a:latin typeface="Arial" panose="020B0604020202020204" pitchFamily="34" charset="0"/>
              </a:rPr>
              <a:t>, Jennifer Dy, Sarah </a:t>
            </a:r>
            <a:r>
              <a:rPr lang="en-US" sz="1964" dirty="0" err="1">
                <a:latin typeface="Arial" panose="020B0604020202020204" pitchFamily="34" charset="0"/>
              </a:rPr>
              <a:t>Ostadabbas</a:t>
            </a:r>
            <a:r>
              <a:rPr lang="en-US" sz="1964" dirty="0">
                <a:latin typeface="Arial" panose="020B0604020202020204" pitchFamily="34" charset="0"/>
              </a:rPr>
              <a:t>, Jan-Willem van de </a:t>
            </a:r>
            <a:r>
              <a:rPr lang="en-US" sz="1964" dirty="0" err="1">
                <a:latin typeface="Arial" panose="020B0604020202020204" pitchFamily="34" charset="0"/>
              </a:rPr>
              <a:t>Meent</a:t>
            </a:r>
            <a:r>
              <a:rPr lang="en-US" sz="1964" dirty="0">
                <a:latin typeface="Arial" panose="020B0604020202020204" pitchFamily="34" charset="0"/>
              </a:rPr>
              <a:t>, J. Benjamin Hutchinson, and Ajay B. </a:t>
            </a:r>
            <a:r>
              <a:rPr lang="en-US" sz="1964" dirty="0" err="1">
                <a:latin typeface="Arial" panose="020B0604020202020204" pitchFamily="34" charset="0"/>
              </a:rPr>
              <a:t>Satpute</a:t>
            </a:r>
            <a:r>
              <a:rPr lang="en-US" sz="1964" dirty="0">
                <a:latin typeface="Arial" panose="020B0604020202020204" pitchFamily="34" charset="0"/>
              </a:rPr>
              <a:t>. "A computational neural model for mapping degenerate neural architectures." </a:t>
            </a:r>
            <a:r>
              <a:rPr lang="en-US" sz="1964" i="1" dirty="0" err="1">
                <a:latin typeface="Arial" panose="020B0604020202020204" pitchFamily="34" charset="0"/>
              </a:rPr>
              <a:t>Neuroinformatics</a:t>
            </a:r>
            <a:r>
              <a:rPr lang="en-US" sz="1964" dirty="0">
                <a:latin typeface="Arial" panose="020B0604020202020204" pitchFamily="34" charset="0"/>
              </a:rPr>
              <a:t> 20, no. 4 (2022): 965-979.</a:t>
            </a:r>
          </a:p>
          <a:p>
            <a:pPr marL="374070" indent="-374070">
              <a:buFont typeface="+mj-lt"/>
              <a:buAutoNum type="arabicPeriod"/>
            </a:pPr>
            <a:r>
              <a:rPr lang="en-US" sz="1964" dirty="0"/>
              <a:t>Pu, Y., Gan, Z., </a:t>
            </a:r>
            <a:r>
              <a:rPr lang="en-US" sz="1964" dirty="0" err="1"/>
              <a:t>Henao</a:t>
            </a:r>
            <a:r>
              <a:rPr lang="en-US" sz="1964" dirty="0"/>
              <a:t>, R., Yuan, X., Li, C., Stevens, A., &amp; Carin, L. (2016). Variational autoencoder for deep learning of images, labels and captions. </a:t>
            </a:r>
            <a:r>
              <a:rPr lang="en-US" sz="1964" i="1" dirty="0"/>
              <a:t>Advances in neural information processing systems</a:t>
            </a:r>
            <a:r>
              <a:rPr lang="en-US" sz="1964" dirty="0"/>
              <a:t>, </a:t>
            </a:r>
            <a:r>
              <a:rPr lang="en-US" sz="1964" i="1" dirty="0"/>
              <a:t>29</a:t>
            </a:r>
            <a:r>
              <a:rPr lang="en-US" sz="1964" dirty="0"/>
              <a:t>.</a:t>
            </a:r>
          </a:p>
          <a:p>
            <a:pPr marL="374070" indent="-374070">
              <a:buFont typeface="+mj-lt"/>
              <a:buAutoNum type="arabicPeriod"/>
            </a:pPr>
            <a:r>
              <a:rPr lang="en-US" sz="1964" dirty="0"/>
              <a:t>Bishop, C. M. (2006). Pattern recognition and machine learning. </a:t>
            </a:r>
            <a:r>
              <a:rPr lang="en-US" sz="1964" i="1" dirty="0"/>
              <a:t>Springer google schola</a:t>
            </a:r>
            <a:r>
              <a:rPr lang="en-US" sz="1964" dirty="0"/>
              <a:t>, </a:t>
            </a:r>
            <a:r>
              <a:rPr lang="en-US" sz="1964" i="1" dirty="0"/>
              <a:t>2</a:t>
            </a:r>
            <a:r>
              <a:rPr lang="en-US" sz="1964" dirty="0"/>
              <a:t>, 5-43.</a:t>
            </a:r>
          </a:p>
          <a:p>
            <a:endParaRPr lang="en-US" sz="1964" dirty="0"/>
          </a:p>
          <a:p>
            <a:pPr marL="374070" indent="-374070">
              <a:buFont typeface="Arial" panose="020B0604020202020204" pitchFamily="34" charset="0"/>
              <a:buChar char="•"/>
            </a:pPr>
            <a:endParaRPr sz="2618" dirty="0">
              <a:solidFill>
                <a:schemeClr val="dk1"/>
              </a:solidFill>
              <a:latin typeface="Gill Sans MT" panose="020B0502020104020203" pitchFamily="34" charset="77"/>
              <a:ea typeface="Gill Sans"/>
              <a:cs typeface="Gill Sans"/>
              <a:sym typeface="Gill Sans"/>
            </a:endParaRPr>
          </a:p>
        </p:txBody>
      </p:sp>
      <p:sp>
        <p:nvSpPr>
          <p:cNvPr id="106" name="Google Shape;106;p13"/>
          <p:cNvSpPr txBox="1"/>
          <p:nvPr/>
        </p:nvSpPr>
        <p:spPr>
          <a:xfrm>
            <a:off x="14985979" y="5659681"/>
            <a:ext cx="13507216" cy="6547064"/>
          </a:xfrm>
          <a:prstGeom prst="rect">
            <a:avLst/>
          </a:prstGeom>
          <a:noFill/>
          <a:ln>
            <a:noFill/>
          </a:ln>
        </p:spPr>
        <p:txBody>
          <a:bodyPr spcFirstLastPara="1" wrap="square" lIns="99736" tIns="49855" rIns="99736" bIns="49855" anchor="t" anchorCtr="0">
            <a:spAutoFit/>
          </a:bodyPr>
          <a:lstStyle/>
          <a:p>
            <a:pPr marL="872829" indent="-623449" algn="just">
              <a:buClr>
                <a:schemeClr val="dk1"/>
              </a:buClr>
              <a:buSzPts val="3600"/>
              <a:buFont typeface="Arial" panose="020B0604020202020204" pitchFamily="34" charset="0"/>
              <a:buChar char="•"/>
            </a:pPr>
            <a:r>
              <a:rPr lang="en-US" sz="3491" dirty="0">
                <a:latin typeface="Gill Sans MT" panose="020B0502020104020203" pitchFamily="34" charset="77"/>
              </a:rPr>
              <a:t>Trained Variational Auto Encoder Classifiers (VAE-C) [8] to model latent brain states, and their neural and behavioral correlates.</a:t>
            </a:r>
          </a:p>
          <a:p>
            <a:pPr marL="872829" indent="-623449" algn="just">
              <a:buClr>
                <a:schemeClr val="dk1"/>
              </a:buClr>
              <a:buSzPts val="3600"/>
              <a:buFont typeface="Arial" panose="020B0604020202020204" pitchFamily="34" charset="0"/>
              <a:buChar char="•"/>
            </a:pPr>
            <a:r>
              <a:rPr lang="en-US" sz="3491" dirty="0">
                <a:latin typeface="Gill Sans MT" panose="020B0502020104020203" pitchFamily="34" charset="77"/>
              </a:rPr>
              <a:t>We systematically varied the architectures of the encoder – decoder and classifier architectures, in each variation these portions of the network were either only able to learn linear functions (i.e. no hidden layers) or were capable of learning non-linear functions.</a:t>
            </a:r>
          </a:p>
          <a:p>
            <a:pPr marL="872829" indent="-623449" algn="just">
              <a:buClr>
                <a:schemeClr val="dk1"/>
              </a:buClr>
              <a:buSzPts val="3600"/>
              <a:buFont typeface="Arial" panose="020B0604020202020204" pitchFamily="34" charset="0"/>
              <a:buChar char="•"/>
            </a:pPr>
            <a:r>
              <a:rPr lang="en-US" sz="3491" dirty="0">
                <a:latin typeface="Gill Sans MT" panose="020B0502020104020203" pitchFamily="34" charset="77"/>
              </a:rPr>
              <a:t>We also trained models with several different weights on the components of the loss functions, to examine how changes to amount of supervision influenced model performance.</a:t>
            </a:r>
          </a:p>
          <a:p>
            <a:pPr marL="872829" indent="-623449" algn="just">
              <a:buClr>
                <a:schemeClr val="dk1"/>
              </a:buClr>
              <a:buSzPts val="3600"/>
              <a:buFont typeface="Arial" panose="020B0604020202020204" pitchFamily="34" charset="0"/>
              <a:buChar char="•"/>
            </a:pPr>
            <a:r>
              <a:rPr lang="en-US" sz="3491" dirty="0">
                <a:latin typeface="Gill Sans MT" panose="020B0502020104020203" pitchFamily="34" charset="77"/>
              </a:rPr>
              <a:t>All VAE-Cs were trained for 1500 epochs and tested on 20% held out test data [per standard procedures; 9]</a:t>
            </a:r>
          </a:p>
          <a:p>
            <a:pPr marL="872829" indent="-623449" algn="just">
              <a:buClr>
                <a:schemeClr val="dk1"/>
              </a:buClr>
              <a:buSzPts val="3600"/>
              <a:buFont typeface="Arial" panose="020B0604020202020204" pitchFamily="34" charset="0"/>
              <a:buChar char="•"/>
            </a:pPr>
            <a:endParaRPr sz="3491" dirty="0">
              <a:latin typeface="Gill Sans MT" panose="020B0502020104020203" pitchFamily="34" charset="77"/>
            </a:endParaRPr>
          </a:p>
        </p:txBody>
      </p:sp>
      <p:sp>
        <p:nvSpPr>
          <p:cNvPr id="109" name="Google Shape;109;p13"/>
          <p:cNvSpPr txBox="1"/>
          <p:nvPr/>
        </p:nvSpPr>
        <p:spPr>
          <a:xfrm>
            <a:off x="30135604" y="14169205"/>
            <a:ext cx="13715066" cy="1370817"/>
          </a:xfrm>
          <a:prstGeom prst="rect">
            <a:avLst/>
          </a:prstGeom>
          <a:noFill/>
          <a:ln>
            <a:noFill/>
          </a:ln>
        </p:spPr>
        <p:txBody>
          <a:bodyPr spcFirstLastPara="1" wrap="square" lIns="77427" tIns="38700" rIns="77427" bIns="38700" anchor="t" anchorCtr="0">
            <a:spAutoFit/>
          </a:bodyPr>
          <a:lstStyle/>
          <a:p>
            <a:pPr marL="571516" indent="-304818">
              <a:buClr>
                <a:schemeClr val="dk1"/>
              </a:buClr>
              <a:buSzPts val="3850"/>
            </a:pPr>
            <a:endParaRPr sz="4200" dirty="0">
              <a:solidFill>
                <a:schemeClr val="dk1"/>
              </a:solidFill>
              <a:latin typeface="Gill Sans MT" panose="020B0502020104020203" pitchFamily="34" charset="77"/>
              <a:ea typeface="Calibri"/>
              <a:cs typeface="Calibri"/>
              <a:sym typeface="Calibri"/>
            </a:endParaRPr>
          </a:p>
          <a:p>
            <a:pPr marL="571516" indent="-304818">
              <a:buClr>
                <a:schemeClr val="dk1"/>
              </a:buClr>
              <a:buSzPts val="3850"/>
            </a:pPr>
            <a:endParaRPr sz="4200" dirty="0">
              <a:solidFill>
                <a:schemeClr val="dk1"/>
              </a:solidFill>
              <a:latin typeface="Gill Sans MT" panose="020B0502020104020203" pitchFamily="34" charset="77"/>
              <a:ea typeface="Calibri"/>
              <a:cs typeface="Calibri"/>
              <a:sym typeface="Calibri"/>
            </a:endParaRPr>
          </a:p>
        </p:txBody>
      </p:sp>
      <p:pic>
        <p:nvPicPr>
          <p:cNvPr id="13" name="Picture 12">
            <a:extLst>
              <a:ext uri="{FF2B5EF4-FFF2-40B4-BE49-F238E27FC236}">
                <a16:creationId xmlns:a16="http://schemas.microsoft.com/office/drawing/2014/main" id="{95E905BE-EDCD-8F5B-A04D-8EC7912287FC}"/>
              </a:ext>
            </a:extLst>
          </p:cNvPr>
          <p:cNvPicPr>
            <a:picLocks noChangeAspect="1"/>
          </p:cNvPicPr>
          <p:nvPr/>
        </p:nvPicPr>
        <p:blipFill>
          <a:blip r:embed="rId4"/>
          <a:stretch>
            <a:fillRect/>
          </a:stretch>
        </p:blipFill>
        <p:spPr>
          <a:xfrm>
            <a:off x="7791347" y="21560356"/>
            <a:ext cx="6770086" cy="6618629"/>
          </a:xfrm>
          <a:prstGeom prst="rect">
            <a:avLst/>
          </a:prstGeom>
        </p:spPr>
      </p:pic>
      <p:sp>
        <p:nvSpPr>
          <p:cNvPr id="15" name="TextBox 14">
            <a:extLst>
              <a:ext uri="{FF2B5EF4-FFF2-40B4-BE49-F238E27FC236}">
                <a16:creationId xmlns:a16="http://schemas.microsoft.com/office/drawing/2014/main" id="{A047C81C-2541-D99D-7281-A9080F4623C6}"/>
              </a:ext>
            </a:extLst>
          </p:cNvPr>
          <p:cNvSpPr txBox="1"/>
          <p:nvPr/>
        </p:nvSpPr>
        <p:spPr>
          <a:xfrm>
            <a:off x="16900729" y="16485304"/>
            <a:ext cx="10458559" cy="898066"/>
          </a:xfrm>
          <a:prstGeom prst="rect">
            <a:avLst/>
          </a:prstGeom>
          <a:noFill/>
        </p:spPr>
        <p:txBody>
          <a:bodyPr wrap="square">
            <a:spAutoFit/>
          </a:bodyPr>
          <a:lstStyle/>
          <a:p>
            <a:r>
              <a:rPr lang="en-US" sz="2618" dirty="0">
                <a:solidFill>
                  <a:schemeClr val="tx1"/>
                </a:solidFill>
                <a:latin typeface="Gill Sans MT" panose="020B0502020104020203" pitchFamily="34" charset="77"/>
              </a:rPr>
              <a:t>Loss function</a:t>
            </a:r>
            <a:r>
              <a:rPr lang="en-US" sz="2618" dirty="0">
                <a:solidFill>
                  <a:srgbClr val="595959"/>
                </a:solidFill>
                <a:latin typeface="Gill Sans MT" panose="020B0502020104020203" pitchFamily="34" charset="77"/>
              </a:rPr>
              <a:t>  = </a:t>
            </a:r>
            <a:r>
              <a:rPr lang="en-US" sz="2618" dirty="0">
                <a:latin typeface="Gill Sans MT" panose="020B0502020104020203" pitchFamily="34" charset="77"/>
              </a:rPr>
              <a:t>−E</a:t>
            </a:r>
            <a:r>
              <a:rPr lang="en-US" sz="2618" baseline="-25000" dirty="0">
                <a:latin typeface="Gill Sans MT" panose="020B0502020104020203" pitchFamily="34" charset="77"/>
              </a:rPr>
              <a:t>q</a:t>
            </a:r>
            <a:r>
              <a:rPr lang="el-GR" sz="2618" baseline="-25000" dirty="0" err="1">
                <a:latin typeface="+mn-lt"/>
              </a:rPr>
              <a:t>ϕ</a:t>
            </a:r>
            <a:r>
              <a:rPr lang="el-GR" sz="2618" baseline="-25000" dirty="0">
                <a:latin typeface="+mn-lt"/>
              </a:rPr>
              <a:t>​(</a:t>
            </a:r>
            <a:r>
              <a:rPr lang="en-US" sz="2618" baseline="-25000" dirty="0" err="1">
                <a:latin typeface="Gill Sans MT" panose="020B0502020104020203" pitchFamily="34" charset="77"/>
              </a:rPr>
              <a:t>z∣x</a:t>
            </a:r>
            <a:r>
              <a:rPr lang="en-US" sz="2618" baseline="-25000" dirty="0">
                <a:latin typeface="Gill Sans MT" panose="020B0502020104020203" pitchFamily="34" charset="77"/>
              </a:rPr>
              <a:t>)​</a:t>
            </a:r>
            <a:r>
              <a:rPr lang="en-US" sz="2618" dirty="0">
                <a:latin typeface="Gill Sans MT" panose="020B0502020104020203" pitchFamily="34" charset="77"/>
              </a:rPr>
              <a:t>[log p</a:t>
            </a:r>
            <a:r>
              <a:rPr lang="el-GR" sz="2618" baseline="-25000" dirty="0">
                <a:latin typeface="+mn-lt"/>
              </a:rPr>
              <a:t>θ​</a:t>
            </a:r>
            <a:r>
              <a:rPr lang="el-GR" sz="2618" dirty="0">
                <a:latin typeface="+mn-lt"/>
              </a:rPr>
              <a:t>(</a:t>
            </a:r>
            <a:r>
              <a:rPr lang="en-US" sz="2618" dirty="0" err="1">
                <a:latin typeface="Gill Sans MT" panose="020B0502020104020203" pitchFamily="34" charset="77"/>
              </a:rPr>
              <a:t>x∣z</a:t>
            </a:r>
            <a:r>
              <a:rPr lang="en-US" sz="2618" dirty="0">
                <a:latin typeface="Gill Sans MT" panose="020B0502020104020203" pitchFamily="34" charset="77"/>
              </a:rPr>
              <a:t>)]  + D</a:t>
            </a:r>
            <a:r>
              <a:rPr lang="en-US" sz="2618" baseline="-25000" dirty="0">
                <a:latin typeface="Gill Sans MT" panose="020B0502020104020203" pitchFamily="34" charset="77"/>
              </a:rPr>
              <a:t>KL</a:t>
            </a:r>
            <a:r>
              <a:rPr lang="en-US" sz="2618" dirty="0">
                <a:latin typeface="Gill Sans MT" panose="020B0502020104020203" pitchFamily="34" charset="77"/>
              </a:rPr>
              <a:t>​(q</a:t>
            </a:r>
            <a:r>
              <a:rPr lang="el-GR" sz="2618" baseline="-25000" dirty="0" err="1">
                <a:latin typeface="+mn-lt"/>
              </a:rPr>
              <a:t>ϕ</a:t>
            </a:r>
            <a:r>
              <a:rPr lang="el-GR" sz="2618" dirty="0">
                <a:latin typeface="+mn-lt"/>
              </a:rPr>
              <a:t>​(</a:t>
            </a:r>
            <a:r>
              <a:rPr lang="en-US" sz="2618" dirty="0" err="1">
                <a:latin typeface="Gill Sans MT" panose="020B0502020104020203" pitchFamily="34" charset="77"/>
              </a:rPr>
              <a:t>z∣x</a:t>
            </a:r>
            <a:r>
              <a:rPr lang="en-US" sz="2618" dirty="0">
                <a:latin typeface="Gill Sans MT" panose="020B0502020104020203" pitchFamily="34" charset="77"/>
              </a:rPr>
              <a:t>)∥p(z)) + </a:t>
            </a:r>
            <a:r>
              <a:rPr lang="el-GR" sz="2618" dirty="0">
                <a:latin typeface="+mn-lt"/>
              </a:rPr>
              <a:t>λ</a:t>
            </a:r>
            <a:r>
              <a:rPr lang="en-US" sz="2618" dirty="0">
                <a:latin typeface="Gill Sans MT" panose="020B0502020104020203" pitchFamily="34" charset="77"/>
              </a:rPr>
              <a:t>(−∑​</a:t>
            </a:r>
            <a:r>
              <a:rPr lang="en-US" sz="2618" dirty="0" err="1">
                <a:latin typeface="Gill Sans MT" panose="020B0502020104020203" pitchFamily="34" charset="77"/>
              </a:rPr>
              <a:t>y</a:t>
            </a:r>
            <a:r>
              <a:rPr lang="en-US" sz="2618" baseline="-25000" dirty="0" err="1">
                <a:latin typeface="Gill Sans MT" panose="020B0502020104020203" pitchFamily="34" charset="77"/>
              </a:rPr>
              <a:t>i</a:t>
            </a:r>
            <a:r>
              <a:rPr lang="en-US" sz="2618" baseline="-25000" dirty="0">
                <a:latin typeface="Gill Sans MT" panose="020B0502020104020203" pitchFamily="34" charset="77"/>
              </a:rPr>
              <a:t>​ </a:t>
            </a:r>
            <a:r>
              <a:rPr lang="en-US" sz="2618" dirty="0" err="1">
                <a:latin typeface="Gill Sans MT" panose="020B0502020104020203" pitchFamily="34" charset="77"/>
              </a:rPr>
              <a:t>logf</a:t>
            </a:r>
            <a:r>
              <a:rPr lang="en-US" sz="2618" dirty="0">
                <a:latin typeface="Gill Sans MT" panose="020B0502020104020203" pitchFamily="34" charset="77"/>
              </a:rPr>
              <a:t>(z</a:t>
            </a:r>
            <a:r>
              <a:rPr lang="en-US" sz="2618" baseline="-25000" dirty="0">
                <a:latin typeface="Gill Sans MT" panose="020B0502020104020203" pitchFamily="34" charset="77"/>
              </a:rPr>
              <a:t>i</a:t>
            </a:r>
            <a:r>
              <a:rPr lang="en-US" sz="2618" dirty="0">
                <a:latin typeface="Gill Sans MT" panose="020B0502020104020203" pitchFamily="34" charset="77"/>
              </a:rPr>
              <a:t>))</a:t>
            </a:r>
          </a:p>
          <a:p>
            <a:r>
              <a:rPr lang="en-US" sz="2618" dirty="0">
                <a:latin typeface="Gill Sans MT" panose="020B0502020104020203" pitchFamily="34" charset="77"/>
              </a:rPr>
              <a:t>Loss function =        </a:t>
            </a:r>
            <a:r>
              <a:rPr lang="en-US" sz="2618" dirty="0" err="1">
                <a:latin typeface="Gill Sans MT" panose="020B0502020104020203" pitchFamily="34" charset="77"/>
              </a:rPr>
              <a:t>L</a:t>
            </a:r>
            <a:r>
              <a:rPr lang="en-US" sz="2618" baseline="-25000" dirty="0" err="1">
                <a:latin typeface="Gill Sans MT" panose="020B0502020104020203" pitchFamily="34" charset="77"/>
              </a:rPr>
              <a:t>reconstruction</a:t>
            </a:r>
            <a:r>
              <a:rPr lang="en-US" sz="2618" dirty="0">
                <a:latin typeface="Gill Sans MT" panose="020B0502020104020203" pitchFamily="34" charset="77"/>
              </a:rPr>
              <a:t>​         +        L</a:t>
            </a:r>
            <a:r>
              <a:rPr lang="en-US" sz="2618" baseline="-25000" dirty="0">
                <a:latin typeface="Gill Sans MT" panose="020B0502020104020203" pitchFamily="34" charset="77"/>
              </a:rPr>
              <a:t>KL                      </a:t>
            </a:r>
            <a:r>
              <a:rPr lang="en-US" sz="2618" dirty="0">
                <a:latin typeface="Gill Sans MT" panose="020B0502020104020203" pitchFamily="34" charset="77"/>
              </a:rPr>
              <a:t>+      </a:t>
            </a:r>
            <a:r>
              <a:rPr lang="el-GR" sz="2618" dirty="0">
                <a:latin typeface="+mn-lt"/>
              </a:rPr>
              <a:t>λ</a:t>
            </a:r>
            <a:r>
              <a:rPr lang="en-US" sz="2618" dirty="0" err="1">
                <a:latin typeface="Gill Sans MT" panose="020B0502020104020203" pitchFamily="34" charset="77"/>
              </a:rPr>
              <a:t>L</a:t>
            </a:r>
            <a:r>
              <a:rPr lang="en-US" sz="2618" baseline="-25000" dirty="0" err="1">
                <a:latin typeface="Gill Sans MT" panose="020B0502020104020203" pitchFamily="34" charset="77"/>
              </a:rPr>
              <a:t>classification</a:t>
            </a:r>
            <a:r>
              <a:rPr lang="en-US" sz="2618" dirty="0">
                <a:latin typeface="Gill Sans MT" panose="020B0502020104020203" pitchFamily="34" charset="77"/>
              </a:rPr>
              <a:t>​</a:t>
            </a:r>
          </a:p>
        </p:txBody>
      </p:sp>
      <p:sp>
        <p:nvSpPr>
          <p:cNvPr id="16" name="TextBox 15">
            <a:extLst>
              <a:ext uri="{FF2B5EF4-FFF2-40B4-BE49-F238E27FC236}">
                <a16:creationId xmlns:a16="http://schemas.microsoft.com/office/drawing/2014/main" id="{1CC0BB4C-57D6-3076-FE45-D78F767CBFE2}"/>
              </a:ext>
            </a:extLst>
          </p:cNvPr>
          <p:cNvSpPr txBox="1"/>
          <p:nvPr/>
        </p:nvSpPr>
        <p:spPr>
          <a:xfrm>
            <a:off x="8096561" y="29268664"/>
            <a:ext cx="6326423" cy="1703800"/>
          </a:xfrm>
          <a:prstGeom prst="rect">
            <a:avLst/>
          </a:prstGeom>
          <a:noFill/>
        </p:spPr>
        <p:txBody>
          <a:bodyPr wrap="square" rtlCol="0">
            <a:spAutoFit/>
          </a:bodyPr>
          <a:lstStyle/>
          <a:p>
            <a:r>
              <a:rPr lang="en-US" sz="2618" b="1" dirty="0">
                <a:latin typeface="Gill Sans MT" panose="020B0502020104020203" pitchFamily="34" charset="77"/>
              </a:rPr>
              <a:t>Figure 2. </a:t>
            </a:r>
            <a:r>
              <a:rPr lang="en-US" sz="2618" dirty="0">
                <a:latin typeface="Gill Sans MT" panose="020B0502020104020203" pitchFamily="34" charset="77"/>
              </a:rPr>
              <a:t>Above is a visual depiction of the simulated 2d latent space, and projection to the neural observation space. Different classes are indicated by different colors.</a:t>
            </a:r>
            <a:endParaRPr lang="en-US" sz="2618" b="1" dirty="0">
              <a:latin typeface="Gill Sans MT" panose="020B0502020104020203" pitchFamily="34" charset="77"/>
            </a:endParaRPr>
          </a:p>
        </p:txBody>
      </p:sp>
      <p:pic>
        <p:nvPicPr>
          <p:cNvPr id="1032" name="Picture 8">
            <a:extLst>
              <a:ext uri="{FF2B5EF4-FFF2-40B4-BE49-F238E27FC236}">
                <a16:creationId xmlns:a16="http://schemas.microsoft.com/office/drawing/2014/main" id="{74C1B93C-D7B4-BFAE-79E1-FCC14AF5B8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464" t="6256" r="6907" b="6226"/>
          <a:stretch/>
        </p:blipFill>
        <p:spPr bwMode="auto">
          <a:xfrm>
            <a:off x="17631097" y="20246822"/>
            <a:ext cx="7381785" cy="754469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044B275-F37D-2DEC-AC0B-9AE231D6C633}"/>
              </a:ext>
            </a:extLst>
          </p:cNvPr>
          <p:cNvPicPr>
            <a:picLocks noChangeAspect="1"/>
          </p:cNvPicPr>
          <p:nvPr/>
        </p:nvPicPr>
        <p:blipFill rotWithShape="1">
          <a:blip r:embed="rId6"/>
          <a:srcRect l="24020"/>
          <a:stretch/>
        </p:blipFill>
        <p:spPr>
          <a:xfrm>
            <a:off x="31241853" y="6145616"/>
            <a:ext cx="11241136" cy="3798456"/>
          </a:xfrm>
          <a:prstGeom prst="rect">
            <a:avLst/>
          </a:prstGeom>
        </p:spPr>
      </p:pic>
      <p:pic>
        <p:nvPicPr>
          <p:cNvPr id="18" name="Picture 17">
            <a:extLst>
              <a:ext uri="{FF2B5EF4-FFF2-40B4-BE49-F238E27FC236}">
                <a16:creationId xmlns:a16="http://schemas.microsoft.com/office/drawing/2014/main" id="{C95198CA-A94D-51A5-69F3-AD50AA4CC088}"/>
              </a:ext>
            </a:extLst>
          </p:cNvPr>
          <p:cNvPicPr>
            <a:picLocks noChangeAspect="1"/>
          </p:cNvPicPr>
          <p:nvPr/>
        </p:nvPicPr>
        <p:blipFill rotWithShape="1">
          <a:blip r:embed="rId7"/>
          <a:srcRect l="23995"/>
          <a:stretch/>
        </p:blipFill>
        <p:spPr>
          <a:xfrm>
            <a:off x="31241853" y="10005568"/>
            <a:ext cx="11202756" cy="3676226"/>
          </a:xfrm>
          <a:prstGeom prst="rect">
            <a:avLst/>
          </a:prstGeom>
        </p:spPr>
      </p:pic>
      <p:sp>
        <p:nvSpPr>
          <p:cNvPr id="21" name="TextBox 20">
            <a:extLst>
              <a:ext uri="{FF2B5EF4-FFF2-40B4-BE49-F238E27FC236}">
                <a16:creationId xmlns:a16="http://schemas.microsoft.com/office/drawing/2014/main" id="{DD361666-AB30-4E12-4C64-FBFA14E30298}"/>
              </a:ext>
            </a:extLst>
          </p:cNvPr>
          <p:cNvSpPr txBox="1"/>
          <p:nvPr/>
        </p:nvSpPr>
        <p:spPr>
          <a:xfrm>
            <a:off x="31852017" y="5492610"/>
            <a:ext cx="1686236" cy="696666"/>
          </a:xfrm>
          <a:prstGeom prst="rect">
            <a:avLst/>
          </a:prstGeom>
          <a:noFill/>
        </p:spPr>
        <p:txBody>
          <a:bodyPr wrap="square" rtlCol="0">
            <a:spAutoFit/>
          </a:bodyPr>
          <a:lstStyle/>
          <a:p>
            <a:r>
              <a:rPr lang="el-GR" sz="3927" dirty="0">
                <a:latin typeface="+mn-lt"/>
              </a:rPr>
              <a:t>λ</a:t>
            </a:r>
            <a:r>
              <a:rPr lang="en-US" sz="3927" dirty="0">
                <a:latin typeface="Gill Sans MT" panose="020B0502020104020203" pitchFamily="34" charset="77"/>
              </a:rPr>
              <a:t> = 10</a:t>
            </a:r>
          </a:p>
        </p:txBody>
      </p:sp>
      <p:sp>
        <p:nvSpPr>
          <p:cNvPr id="22" name="TextBox 21">
            <a:extLst>
              <a:ext uri="{FF2B5EF4-FFF2-40B4-BE49-F238E27FC236}">
                <a16:creationId xmlns:a16="http://schemas.microsoft.com/office/drawing/2014/main" id="{ADEC242E-FD83-5DF4-9487-F67420FDF29C}"/>
              </a:ext>
            </a:extLst>
          </p:cNvPr>
          <p:cNvSpPr txBox="1"/>
          <p:nvPr/>
        </p:nvSpPr>
        <p:spPr>
          <a:xfrm>
            <a:off x="34612190" y="5517753"/>
            <a:ext cx="2028494" cy="696666"/>
          </a:xfrm>
          <a:prstGeom prst="rect">
            <a:avLst/>
          </a:prstGeom>
          <a:noFill/>
        </p:spPr>
        <p:txBody>
          <a:bodyPr wrap="square" rtlCol="0">
            <a:spAutoFit/>
          </a:bodyPr>
          <a:lstStyle/>
          <a:p>
            <a:r>
              <a:rPr lang="el-GR" sz="3927" dirty="0">
                <a:latin typeface="+mn-lt"/>
              </a:rPr>
              <a:t>λ</a:t>
            </a:r>
            <a:r>
              <a:rPr lang="en-US" sz="3927" dirty="0">
                <a:latin typeface="Gill Sans MT" panose="020B0502020104020203" pitchFamily="34" charset="77"/>
              </a:rPr>
              <a:t> = 100</a:t>
            </a:r>
          </a:p>
        </p:txBody>
      </p:sp>
      <p:sp>
        <p:nvSpPr>
          <p:cNvPr id="23" name="TextBox 22">
            <a:extLst>
              <a:ext uri="{FF2B5EF4-FFF2-40B4-BE49-F238E27FC236}">
                <a16:creationId xmlns:a16="http://schemas.microsoft.com/office/drawing/2014/main" id="{3315C995-D443-5CEE-2EFA-9043F9DEF06D}"/>
              </a:ext>
            </a:extLst>
          </p:cNvPr>
          <p:cNvSpPr txBox="1"/>
          <p:nvPr/>
        </p:nvSpPr>
        <p:spPr>
          <a:xfrm>
            <a:off x="37425865" y="5537726"/>
            <a:ext cx="2028493" cy="696666"/>
          </a:xfrm>
          <a:prstGeom prst="rect">
            <a:avLst/>
          </a:prstGeom>
          <a:noFill/>
        </p:spPr>
        <p:txBody>
          <a:bodyPr wrap="square" rtlCol="0">
            <a:spAutoFit/>
          </a:bodyPr>
          <a:lstStyle/>
          <a:p>
            <a:r>
              <a:rPr lang="el-GR" sz="3927" dirty="0">
                <a:latin typeface="+mn-lt"/>
              </a:rPr>
              <a:t>λ</a:t>
            </a:r>
            <a:r>
              <a:rPr lang="en-US" sz="3927" dirty="0">
                <a:latin typeface="Gill Sans MT" panose="020B0502020104020203" pitchFamily="34" charset="77"/>
              </a:rPr>
              <a:t> = 500</a:t>
            </a:r>
          </a:p>
        </p:txBody>
      </p:sp>
      <p:sp>
        <p:nvSpPr>
          <p:cNvPr id="24" name="TextBox 23">
            <a:extLst>
              <a:ext uri="{FF2B5EF4-FFF2-40B4-BE49-F238E27FC236}">
                <a16:creationId xmlns:a16="http://schemas.microsoft.com/office/drawing/2014/main" id="{8FCF5C6C-595F-FF7F-0F53-7EC3A6C9FCA3}"/>
              </a:ext>
            </a:extLst>
          </p:cNvPr>
          <p:cNvSpPr txBox="1"/>
          <p:nvPr/>
        </p:nvSpPr>
        <p:spPr>
          <a:xfrm>
            <a:off x="40346226" y="5469517"/>
            <a:ext cx="1686236" cy="898066"/>
          </a:xfrm>
          <a:prstGeom prst="rect">
            <a:avLst/>
          </a:prstGeom>
          <a:noFill/>
        </p:spPr>
        <p:txBody>
          <a:bodyPr wrap="square" rtlCol="0">
            <a:spAutoFit/>
          </a:bodyPr>
          <a:lstStyle/>
          <a:p>
            <a:r>
              <a:rPr lang="en-US" sz="2618" dirty="0">
                <a:latin typeface="Gill Sans MT" panose="020B0502020104020203" pitchFamily="34" charset="77"/>
              </a:rPr>
              <a:t>Fully Supervised</a:t>
            </a:r>
          </a:p>
        </p:txBody>
      </p:sp>
      <p:sp>
        <p:nvSpPr>
          <p:cNvPr id="25" name="TextBox 24">
            <a:extLst>
              <a:ext uri="{FF2B5EF4-FFF2-40B4-BE49-F238E27FC236}">
                <a16:creationId xmlns:a16="http://schemas.microsoft.com/office/drawing/2014/main" id="{9CE0A989-BD13-D9A1-598B-C068BE85B321}"/>
              </a:ext>
            </a:extLst>
          </p:cNvPr>
          <p:cNvSpPr txBox="1"/>
          <p:nvPr/>
        </p:nvSpPr>
        <p:spPr>
          <a:xfrm>
            <a:off x="29791392" y="7591955"/>
            <a:ext cx="1686236" cy="898066"/>
          </a:xfrm>
          <a:prstGeom prst="rect">
            <a:avLst/>
          </a:prstGeom>
          <a:noFill/>
        </p:spPr>
        <p:txBody>
          <a:bodyPr wrap="square" rtlCol="0">
            <a:spAutoFit/>
          </a:bodyPr>
          <a:lstStyle/>
          <a:p>
            <a:r>
              <a:rPr lang="en-US" sz="2618" dirty="0">
                <a:latin typeface="Gill Sans MT" panose="020B0502020104020203" pitchFamily="34" charset="77"/>
              </a:rPr>
              <a:t>Linear Classifier</a:t>
            </a:r>
          </a:p>
        </p:txBody>
      </p:sp>
      <p:sp>
        <p:nvSpPr>
          <p:cNvPr id="26" name="TextBox 25">
            <a:extLst>
              <a:ext uri="{FF2B5EF4-FFF2-40B4-BE49-F238E27FC236}">
                <a16:creationId xmlns:a16="http://schemas.microsoft.com/office/drawing/2014/main" id="{E333C596-B256-25E0-02C4-1107A3819395}"/>
              </a:ext>
            </a:extLst>
          </p:cNvPr>
          <p:cNvSpPr txBox="1"/>
          <p:nvPr/>
        </p:nvSpPr>
        <p:spPr>
          <a:xfrm>
            <a:off x="29552121" y="11390411"/>
            <a:ext cx="1894981" cy="898066"/>
          </a:xfrm>
          <a:prstGeom prst="rect">
            <a:avLst/>
          </a:prstGeom>
          <a:noFill/>
        </p:spPr>
        <p:txBody>
          <a:bodyPr wrap="square" rtlCol="0">
            <a:spAutoFit/>
          </a:bodyPr>
          <a:lstStyle/>
          <a:p>
            <a:r>
              <a:rPr lang="en-US" sz="2618" dirty="0">
                <a:latin typeface="Gill Sans MT" panose="020B0502020104020203" pitchFamily="34" charset="77"/>
              </a:rPr>
              <a:t>Non-Linear Classifier</a:t>
            </a:r>
          </a:p>
        </p:txBody>
      </p:sp>
      <p:sp>
        <p:nvSpPr>
          <p:cNvPr id="28" name="TextBox 27">
            <a:extLst>
              <a:ext uri="{FF2B5EF4-FFF2-40B4-BE49-F238E27FC236}">
                <a16:creationId xmlns:a16="http://schemas.microsoft.com/office/drawing/2014/main" id="{2DAC5231-9D63-F903-6671-57079FB2A352}"/>
              </a:ext>
            </a:extLst>
          </p:cNvPr>
          <p:cNvSpPr txBox="1"/>
          <p:nvPr/>
        </p:nvSpPr>
        <p:spPr>
          <a:xfrm>
            <a:off x="3264767" y="17252478"/>
            <a:ext cx="9154212" cy="1300934"/>
          </a:xfrm>
          <a:prstGeom prst="rect">
            <a:avLst/>
          </a:prstGeom>
          <a:noFill/>
        </p:spPr>
        <p:txBody>
          <a:bodyPr wrap="square" rtlCol="0">
            <a:spAutoFit/>
          </a:bodyPr>
          <a:lstStyle/>
          <a:p>
            <a:r>
              <a:rPr lang="en-US" sz="2618" b="1" dirty="0">
                <a:latin typeface="Gill Sans MT" panose="020B0502020104020203" pitchFamily="34" charset="77"/>
              </a:rPr>
              <a:t>Figure 1.  </a:t>
            </a:r>
            <a:r>
              <a:rPr lang="en-US" sz="2618" dirty="0">
                <a:latin typeface="Gill Sans MT" panose="020B0502020104020203" pitchFamily="34" charset="77"/>
              </a:rPr>
              <a:t>A probabilistic graphical model (PGM) depicting our modeling assumption that a latent brain state generates both observable behavioral and neural data</a:t>
            </a:r>
            <a:endParaRPr lang="en-US" sz="2618" b="1" dirty="0">
              <a:latin typeface="Gill Sans MT" panose="020B0502020104020203" pitchFamily="34" charset="77"/>
            </a:endParaRPr>
          </a:p>
        </p:txBody>
      </p:sp>
      <p:sp>
        <p:nvSpPr>
          <p:cNvPr id="29" name="TextBox 28">
            <a:extLst>
              <a:ext uri="{FF2B5EF4-FFF2-40B4-BE49-F238E27FC236}">
                <a16:creationId xmlns:a16="http://schemas.microsoft.com/office/drawing/2014/main" id="{719FC179-B4AF-2F60-C7BF-7F1C4927F2BA}"/>
              </a:ext>
            </a:extLst>
          </p:cNvPr>
          <p:cNvSpPr txBox="1"/>
          <p:nvPr/>
        </p:nvSpPr>
        <p:spPr>
          <a:xfrm>
            <a:off x="30550181" y="13754158"/>
            <a:ext cx="12703537" cy="1300934"/>
          </a:xfrm>
          <a:prstGeom prst="rect">
            <a:avLst/>
          </a:prstGeom>
          <a:noFill/>
        </p:spPr>
        <p:txBody>
          <a:bodyPr wrap="square" rtlCol="0">
            <a:spAutoFit/>
          </a:bodyPr>
          <a:lstStyle/>
          <a:p>
            <a:r>
              <a:rPr lang="en-US" sz="2618" b="1" dirty="0">
                <a:latin typeface="Gill Sans MT" panose="020B0502020104020203" pitchFamily="34" charset="77"/>
              </a:rPr>
              <a:t>Figure 5.  </a:t>
            </a:r>
            <a:r>
              <a:rPr lang="en-US" sz="2618" dirty="0">
                <a:latin typeface="Gill Sans MT" panose="020B0502020104020203" pitchFamily="34" charset="77"/>
              </a:rPr>
              <a:t>Learned latent spaces for Non-Linear Encoder architecture with Linear and Non-Linear classifiers, for different values of Weight on the classification object (</a:t>
            </a:r>
            <a:r>
              <a:rPr lang="el-GR" sz="2618" dirty="0">
                <a:solidFill>
                  <a:schemeClr val="tx1"/>
                </a:solidFill>
                <a:latin typeface="+mj-lt"/>
              </a:rPr>
              <a:t>λ</a:t>
            </a:r>
            <a:r>
              <a:rPr lang="en-US" sz="2618" dirty="0">
                <a:solidFill>
                  <a:schemeClr val="tx1"/>
                </a:solidFill>
                <a:latin typeface="+mj-lt"/>
              </a:rPr>
              <a:t>) effectively varying the degree of supervision in the VAE-C network. </a:t>
            </a:r>
            <a:endParaRPr lang="en-US" sz="2618" b="1" dirty="0">
              <a:solidFill>
                <a:schemeClr val="tx1"/>
              </a:solidFill>
              <a:latin typeface="Gill Sans MT" panose="020B0502020104020203" pitchFamily="34" charset="77"/>
            </a:endParaRPr>
          </a:p>
        </p:txBody>
      </p:sp>
      <p:sp>
        <p:nvSpPr>
          <p:cNvPr id="30" name="TextBox 29">
            <a:extLst>
              <a:ext uri="{FF2B5EF4-FFF2-40B4-BE49-F238E27FC236}">
                <a16:creationId xmlns:a16="http://schemas.microsoft.com/office/drawing/2014/main" id="{C14E73D0-B55E-7C67-9FBE-DB1D4741151D}"/>
              </a:ext>
            </a:extLst>
          </p:cNvPr>
          <p:cNvSpPr txBox="1"/>
          <p:nvPr/>
        </p:nvSpPr>
        <p:spPr>
          <a:xfrm>
            <a:off x="16713264" y="17591232"/>
            <a:ext cx="10833489" cy="898066"/>
          </a:xfrm>
          <a:prstGeom prst="rect">
            <a:avLst/>
          </a:prstGeom>
          <a:noFill/>
        </p:spPr>
        <p:txBody>
          <a:bodyPr wrap="square" rtlCol="0">
            <a:spAutoFit/>
          </a:bodyPr>
          <a:lstStyle/>
          <a:p>
            <a:r>
              <a:rPr lang="en-US" sz="2618" b="1" dirty="0">
                <a:latin typeface="Gill Sans MT" panose="020B0502020104020203" pitchFamily="34" charset="77"/>
              </a:rPr>
              <a:t>Figure 3.  </a:t>
            </a:r>
            <a:r>
              <a:rPr lang="en-US" sz="2618" dirty="0">
                <a:latin typeface="Gill Sans MT" panose="020B0502020104020203" pitchFamily="34" charset="77"/>
              </a:rPr>
              <a:t>A diagram of the VAE-C architecture. Z is the set of neurons modeling the latent estimated brain state.</a:t>
            </a:r>
            <a:endParaRPr lang="en-US" sz="2618" b="1" dirty="0">
              <a:latin typeface="Gill Sans MT" panose="020B0502020104020203" pitchFamily="34" charset="77"/>
            </a:endParaRPr>
          </a:p>
        </p:txBody>
      </p:sp>
      <p:sp>
        <p:nvSpPr>
          <p:cNvPr id="31" name="TextBox 30">
            <a:extLst>
              <a:ext uri="{FF2B5EF4-FFF2-40B4-BE49-F238E27FC236}">
                <a16:creationId xmlns:a16="http://schemas.microsoft.com/office/drawing/2014/main" id="{408CB32D-5A0C-E1EB-D580-9BA2D941F6EB}"/>
              </a:ext>
            </a:extLst>
          </p:cNvPr>
          <p:cNvSpPr txBox="1"/>
          <p:nvPr/>
        </p:nvSpPr>
        <p:spPr>
          <a:xfrm>
            <a:off x="15941717" y="27770740"/>
            <a:ext cx="12390503" cy="1300934"/>
          </a:xfrm>
          <a:prstGeom prst="rect">
            <a:avLst/>
          </a:prstGeom>
          <a:noFill/>
        </p:spPr>
        <p:txBody>
          <a:bodyPr wrap="square" rtlCol="0">
            <a:spAutoFit/>
          </a:bodyPr>
          <a:lstStyle/>
          <a:p>
            <a:r>
              <a:rPr lang="en-US" sz="2618" b="1" dirty="0">
                <a:latin typeface="Gill Sans MT" panose="020B0502020104020203" pitchFamily="34" charset="77"/>
              </a:rPr>
              <a:t>Figure 4.  </a:t>
            </a:r>
            <a:r>
              <a:rPr lang="en-US" sz="2618" dirty="0">
                <a:latin typeface="Gill Sans MT" panose="020B0502020104020203" pitchFamily="34" charset="77"/>
              </a:rPr>
              <a:t>Learned latent spaces for each of the 4 VAE-C architectures. Dots are colored based on the models class prediction. Note latent space rotations do not affect model performance</a:t>
            </a:r>
          </a:p>
        </p:txBody>
      </p:sp>
      <p:sp>
        <p:nvSpPr>
          <p:cNvPr id="34" name="Google Shape;91;p13">
            <a:extLst>
              <a:ext uri="{FF2B5EF4-FFF2-40B4-BE49-F238E27FC236}">
                <a16:creationId xmlns:a16="http://schemas.microsoft.com/office/drawing/2014/main" id="{B545E1ED-4B0D-9FFA-B15E-73D7D8D848B2}"/>
              </a:ext>
            </a:extLst>
          </p:cNvPr>
          <p:cNvSpPr txBox="1"/>
          <p:nvPr/>
        </p:nvSpPr>
        <p:spPr>
          <a:xfrm>
            <a:off x="213236" y="20881156"/>
            <a:ext cx="7196967" cy="9747726"/>
          </a:xfrm>
          <a:prstGeom prst="rect">
            <a:avLst/>
          </a:prstGeom>
          <a:noFill/>
          <a:ln>
            <a:noFill/>
          </a:ln>
        </p:spPr>
        <p:txBody>
          <a:bodyPr spcFirstLastPara="1" wrap="square" lIns="77427" tIns="38700" rIns="77427" bIns="38700" anchor="t" anchorCtr="0">
            <a:spAutoFit/>
          </a:bodyPr>
          <a:lstStyle/>
          <a:p>
            <a:pPr marL="886684" indent="-623449">
              <a:buClr>
                <a:schemeClr val="dk1"/>
              </a:buClr>
              <a:buSzPts val="3800"/>
              <a:buFont typeface="Arial" panose="020B0604020202020204" pitchFamily="34" charset="0"/>
              <a:buChar char="•"/>
            </a:pPr>
            <a:r>
              <a:rPr lang="en-US" sz="3491" dirty="0">
                <a:solidFill>
                  <a:schemeClr val="dk1"/>
                </a:solidFill>
                <a:latin typeface="Gill Sans MT" panose="020B0502020104020203" pitchFamily="34" charset="77"/>
                <a:ea typeface="Gill Sans"/>
                <a:cs typeface="Gill Sans"/>
                <a:sym typeface="Gill Sans"/>
              </a:rPr>
              <a:t>To validate our method we simulated a set of data with a known ground truth</a:t>
            </a:r>
          </a:p>
          <a:p>
            <a:pPr marL="886684" indent="-623449" algn="just">
              <a:buClr>
                <a:schemeClr val="dk1"/>
              </a:buClr>
              <a:buSzPts val="3800"/>
              <a:buFont typeface="Arial" panose="020B0604020202020204" pitchFamily="34" charset="0"/>
              <a:buChar char="•"/>
            </a:pPr>
            <a:r>
              <a:rPr lang="en-US" sz="3491" dirty="0">
                <a:solidFill>
                  <a:schemeClr val="dk1"/>
                </a:solidFill>
                <a:latin typeface="Gill Sans MT" panose="020B0502020104020203" pitchFamily="34" charset="77"/>
                <a:ea typeface="Gill Sans"/>
                <a:cs typeface="Gill Sans"/>
                <a:sym typeface="Gill Sans"/>
              </a:rPr>
              <a:t>1000 samples were generated from four gaussian distributions in two dimensional latent “brain state space”</a:t>
            </a:r>
          </a:p>
          <a:p>
            <a:pPr marL="886684" indent="-623449">
              <a:buClr>
                <a:schemeClr val="dk1"/>
              </a:buClr>
              <a:buSzPts val="3800"/>
              <a:buFont typeface="Arial" panose="020B0604020202020204" pitchFamily="34" charset="0"/>
              <a:buChar char="•"/>
            </a:pPr>
            <a:r>
              <a:rPr lang="en-US" sz="3491" dirty="0">
                <a:solidFill>
                  <a:schemeClr val="dk1"/>
                </a:solidFill>
                <a:latin typeface="Gill Sans MT" panose="020B0502020104020203" pitchFamily="34" charset="77"/>
                <a:ea typeface="Gill Sans"/>
                <a:cs typeface="Gill Sans"/>
                <a:sym typeface="Gill Sans"/>
              </a:rPr>
              <a:t>We assigned samples from each gaussian to one of two class label such that classes were not linearly separable, consistent with the concept of degeneracy</a:t>
            </a:r>
          </a:p>
          <a:p>
            <a:pPr marL="886684" indent="-623449">
              <a:buClr>
                <a:schemeClr val="dk1"/>
              </a:buClr>
              <a:buSzPts val="3800"/>
              <a:buFont typeface="Arial" panose="020B0604020202020204" pitchFamily="34" charset="0"/>
              <a:buChar char="•"/>
            </a:pPr>
            <a:r>
              <a:rPr lang="en-US" sz="3491" dirty="0">
                <a:solidFill>
                  <a:schemeClr val="dk1"/>
                </a:solidFill>
                <a:latin typeface="Gill Sans MT" panose="020B0502020104020203" pitchFamily="34" charset="77"/>
                <a:ea typeface="Gill Sans"/>
                <a:cs typeface="Gill Sans"/>
                <a:sym typeface="Gill Sans"/>
              </a:rPr>
              <a:t>Samples were then projected from the two dimensional latent space to a 100 dimensional neural observation space via random linear projections</a:t>
            </a:r>
          </a:p>
          <a:p>
            <a:pPr marL="886684" indent="-623449">
              <a:buClr>
                <a:schemeClr val="dk1"/>
              </a:buClr>
              <a:buSzPts val="3800"/>
              <a:buFont typeface="Arial" panose="020B0604020202020204" pitchFamily="34" charset="0"/>
              <a:buChar char="•"/>
            </a:pPr>
            <a:endParaRPr lang="en-US" sz="3491" dirty="0">
              <a:solidFill>
                <a:schemeClr val="dk1"/>
              </a:solidFill>
              <a:latin typeface="Gill Sans MT" panose="020B0502020104020203" pitchFamily="34" charset="77"/>
              <a:ea typeface="Gill Sans"/>
              <a:cs typeface="Gill Sans"/>
              <a:sym typeface="Gill Sans"/>
            </a:endParaRPr>
          </a:p>
        </p:txBody>
      </p:sp>
      <p:sp>
        <p:nvSpPr>
          <p:cNvPr id="37" name="Google Shape;95;p13">
            <a:extLst>
              <a:ext uri="{FF2B5EF4-FFF2-40B4-BE49-F238E27FC236}">
                <a16:creationId xmlns:a16="http://schemas.microsoft.com/office/drawing/2014/main" id="{AC87EE81-E446-EFFD-1C5E-BC92B2052EDD}"/>
              </a:ext>
            </a:extLst>
          </p:cNvPr>
          <p:cNvSpPr txBox="1"/>
          <p:nvPr/>
        </p:nvSpPr>
        <p:spPr>
          <a:xfrm>
            <a:off x="29732720" y="15126888"/>
            <a:ext cx="13715066" cy="4375743"/>
          </a:xfrm>
          <a:prstGeom prst="rect">
            <a:avLst/>
          </a:prstGeom>
          <a:noFill/>
          <a:ln>
            <a:noFill/>
          </a:ln>
        </p:spPr>
        <p:txBody>
          <a:bodyPr spcFirstLastPara="1" wrap="square" lIns="77427" tIns="38700" rIns="77427" bIns="38700" anchor="t" anchorCtr="0">
            <a:spAutoFit/>
          </a:bodyPr>
          <a:lstStyle/>
          <a:p>
            <a:pPr marL="571516" indent="-571516">
              <a:buClr>
                <a:schemeClr val="dk1"/>
              </a:buClr>
              <a:buSzPts val="3850"/>
              <a:buFont typeface="Arial"/>
              <a:buChar char="•"/>
            </a:pPr>
            <a:r>
              <a:rPr lang="en-US" sz="3491" dirty="0">
                <a:solidFill>
                  <a:schemeClr val="dk1"/>
                </a:solidFill>
                <a:latin typeface="Gill Sans MT" panose="020B0502020104020203" pitchFamily="34" charset="77"/>
                <a:ea typeface="Calibri"/>
                <a:cs typeface="Calibri"/>
                <a:sym typeface="Calibri"/>
              </a:rPr>
              <a:t>The latent space was increasingly influenced by class labels as the weight on the classification portion of the loss function increased.</a:t>
            </a:r>
          </a:p>
          <a:p>
            <a:pPr marL="571516" indent="-571516" algn="just">
              <a:buClr>
                <a:schemeClr val="dk1"/>
              </a:buClr>
              <a:buSzPts val="3850"/>
              <a:buFont typeface="Arial"/>
              <a:buChar char="•"/>
            </a:pPr>
            <a:r>
              <a:rPr lang="en-US" sz="3491" dirty="0">
                <a:solidFill>
                  <a:schemeClr val="dk1"/>
                </a:solidFill>
                <a:latin typeface="Gill Sans MT" panose="020B0502020104020203" pitchFamily="34" charset="77"/>
                <a:ea typeface="Calibri"/>
                <a:cs typeface="Calibri"/>
                <a:sym typeface="Calibri"/>
              </a:rPr>
              <a:t>In fully supervised analyses degenerate class representations disappear </a:t>
            </a:r>
            <a:r>
              <a:rPr lang="en-US" sz="3491" dirty="0">
                <a:latin typeface="Aptos" panose="020B0004020202020204" pitchFamily="34" charset="0"/>
                <a:ea typeface="Aptos" panose="020B0004020202020204" pitchFamily="34" charset="0"/>
                <a:cs typeface="Times New Roman" panose="02020603050405020304" pitchFamily="18" charset="0"/>
              </a:rPr>
              <a:t>indicating</a:t>
            </a:r>
            <a:r>
              <a:rPr lang="en-US" sz="3491" dirty="0"/>
              <a:t> the utility of our VAE-C approach over a non-linear classifier</a:t>
            </a:r>
            <a:endParaRPr lang="en-US" sz="3491" dirty="0">
              <a:solidFill>
                <a:schemeClr val="dk1"/>
              </a:solidFill>
              <a:latin typeface="Gill Sans MT" panose="020B0502020104020203" pitchFamily="34" charset="77"/>
              <a:ea typeface="Calibri"/>
              <a:cs typeface="Calibri"/>
              <a:sym typeface="Calibri"/>
            </a:endParaRPr>
          </a:p>
          <a:p>
            <a:pPr marL="571516" indent="-571516">
              <a:buClr>
                <a:schemeClr val="dk1"/>
              </a:buClr>
              <a:buSzPts val="3850"/>
              <a:buFont typeface="Arial"/>
              <a:buChar char="•"/>
            </a:pPr>
            <a:r>
              <a:rPr lang="en-US" sz="3491" dirty="0">
                <a:solidFill>
                  <a:schemeClr val="dk1"/>
                </a:solidFill>
                <a:latin typeface="Gill Sans MT" panose="020B0502020104020203" pitchFamily="34" charset="77"/>
                <a:ea typeface="Calibri"/>
                <a:cs typeface="Calibri"/>
                <a:sym typeface="Calibri"/>
              </a:rPr>
              <a:t>R</a:t>
            </a:r>
            <a:r>
              <a:rPr lang="en-US" sz="3491" baseline="30000" dirty="0">
                <a:solidFill>
                  <a:schemeClr val="dk1"/>
                </a:solidFill>
                <a:latin typeface="Gill Sans MT" panose="020B0502020104020203" pitchFamily="34" charset="77"/>
                <a:ea typeface="Calibri"/>
                <a:cs typeface="Calibri"/>
                <a:sym typeface="Calibri"/>
              </a:rPr>
              <a:t>2 </a:t>
            </a:r>
            <a:r>
              <a:rPr lang="en-US" sz="3491" dirty="0">
                <a:solidFill>
                  <a:schemeClr val="dk1"/>
                </a:solidFill>
                <a:latin typeface="Gill Sans MT" panose="020B0502020104020203" pitchFamily="34" charset="77"/>
                <a:ea typeface="Calibri"/>
                <a:cs typeface="Calibri"/>
                <a:sym typeface="Calibri"/>
              </a:rPr>
              <a:t>remained ~ 1.00 for all analyses when reconstruction objective was included in the loss function</a:t>
            </a:r>
          </a:p>
          <a:p>
            <a:pPr marL="571516" indent="-571516">
              <a:buClr>
                <a:schemeClr val="dk1"/>
              </a:buClr>
              <a:buSzPts val="3850"/>
              <a:buFont typeface="Arial"/>
              <a:buChar char="•"/>
            </a:pPr>
            <a:endParaRPr lang="en-US" sz="3491" dirty="0">
              <a:solidFill>
                <a:schemeClr val="dk1"/>
              </a:solidFill>
              <a:latin typeface="Gill Sans MT" panose="020B0502020104020203" pitchFamily="34" charset="77"/>
              <a:ea typeface="Calibri"/>
              <a:cs typeface="Calibri"/>
              <a:sym typeface="Calibri"/>
            </a:endParaRPr>
          </a:p>
        </p:txBody>
      </p:sp>
      <p:sp>
        <p:nvSpPr>
          <p:cNvPr id="38" name="Google Shape;95;p13">
            <a:extLst>
              <a:ext uri="{FF2B5EF4-FFF2-40B4-BE49-F238E27FC236}">
                <a16:creationId xmlns:a16="http://schemas.microsoft.com/office/drawing/2014/main" id="{7EE7E59F-956F-9EEE-2116-7B1822C2C156}"/>
              </a:ext>
            </a:extLst>
          </p:cNvPr>
          <p:cNvSpPr txBox="1"/>
          <p:nvPr/>
        </p:nvSpPr>
        <p:spPr>
          <a:xfrm>
            <a:off x="29712666" y="20694337"/>
            <a:ext cx="13371095" cy="4375743"/>
          </a:xfrm>
          <a:prstGeom prst="rect">
            <a:avLst/>
          </a:prstGeom>
          <a:noFill/>
          <a:ln>
            <a:noFill/>
          </a:ln>
        </p:spPr>
        <p:txBody>
          <a:bodyPr spcFirstLastPara="1" wrap="square" lIns="77427" tIns="38700" rIns="77427" bIns="38700" anchor="t" anchorCtr="0">
            <a:spAutoFit/>
          </a:bodyPr>
          <a:lstStyle/>
          <a:p>
            <a:pPr marL="571516" indent="-571516">
              <a:buClr>
                <a:schemeClr val="dk1"/>
              </a:buClr>
              <a:buSzPts val="3850"/>
              <a:buFont typeface="Arial"/>
              <a:buChar char="•"/>
            </a:pPr>
            <a:r>
              <a:rPr lang="en-US" sz="3491" dirty="0">
                <a:solidFill>
                  <a:schemeClr val="dk1"/>
                </a:solidFill>
                <a:latin typeface="Gill Sans MT" panose="020B0502020104020203" pitchFamily="34" charset="77"/>
                <a:ea typeface="Calibri"/>
                <a:cs typeface="Gill Sans"/>
                <a:sym typeface="Gill Sans"/>
              </a:rPr>
              <a:t>Our simulations show the efficacy of our Variational Auto Encoder Classifier method to learn one to many mappings between latent between latent brain states and behavioral class labels, while maintaining reconstruction quality of neural data</a:t>
            </a:r>
          </a:p>
          <a:p>
            <a:pPr marL="571516" indent="-571516" algn="just">
              <a:buClr>
                <a:schemeClr val="dk1"/>
              </a:buClr>
              <a:buSzPts val="3850"/>
              <a:buFont typeface="Arial"/>
              <a:buChar char="•"/>
            </a:pPr>
            <a:r>
              <a:rPr lang="en-US" sz="3491" dirty="0">
                <a:solidFill>
                  <a:schemeClr val="dk1"/>
                </a:solidFill>
                <a:latin typeface="Gill Sans MT" panose="020B0502020104020203" pitchFamily="34" charset="77"/>
                <a:ea typeface="Calibri"/>
                <a:cs typeface="Gill Sans"/>
                <a:sym typeface="Gill Sans"/>
              </a:rPr>
              <a:t>These results suggest the utility of this method for investigating degenerate brain-behavior mappings</a:t>
            </a:r>
          </a:p>
          <a:p>
            <a:pPr marL="571516" indent="-571516" algn="just">
              <a:buClr>
                <a:schemeClr val="dk1"/>
              </a:buClr>
              <a:buSzPts val="3850"/>
              <a:buFont typeface="Arial"/>
              <a:buChar char="•"/>
            </a:pPr>
            <a:r>
              <a:rPr lang="en-US" sz="3491" dirty="0">
                <a:solidFill>
                  <a:schemeClr val="dk1"/>
                </a:solidFill>
                <a:latin typeface="Gill Sans MT" panose="020B0502020104020203" pitchFamily="34" charset="77"/>
                <a:ea typeface="Calibri"/>
                <a:cs typeface="Gill Sans"/>
                <a:sym typeface="Gill Sans"/>
              </a:rPr>
              <a:t>We are currently applying this method to a data set with fMRI and affective ratings.</a:t>
            </a:r>
          </a:p>
        </p:txBody>
      </p:sp>
      <p:sp>
        <p:nvSpPr>
          <p:cNvPr id="2" name="TextBox 1">
            <a:extLst>
              <a:ext uri="{FF2B5EF4-FFF2-40B4-BE49-F238E27FC236}">
                <a16:creationId xmlns:a16="http://schemas.microsoft.com/office/drawing/2014/main" id="{07B4D17A-A940-18B3-B8BB-96C80E170CB0}"/>
              </a:ext>
            </a:extLst>
          </p:cNvPr>
          <p:cNvSpPr txBox="1"/>
          <p:nvPr/>
        </p:nvSpPr>
        <p:spPr>
          <a:xfrm>
            <a:off x="15583350" y="29268664"/>
            <a:ext cx="13222879" cy="2778325"/>
          </a:xfrm>
          <a:prstGeom prst="rect">
            <a:avLst/>
          </a:prstGeom>
          <a:noFill/>
        </p:spPr>
        <p:txBody>
          <a:bodyPr wrap="square" rtlCol="0">
            <a:spAutoFit/>
          </a:bodyPr>
          <a:lstStyle/>
          <a:p>
            <a:pPr marL="498759" indent="-498759" algn="just">
              <a:buFont typeface="Arial" panose="020B0604020202020204" pitchFamily="34" charset="0"/>
              <a:buChar char="•"/>
            </a:pPr>
            <a:r>
              <a:rPr lang="en-US" sz="3491" dirty="0">
                <a:solidFill>
                  <a:schemeClr val="dk1"/>
                </a:solidFill>
                <a:latin typeface="Gill Sans MT" panose="020B0502020104020203" pitchFamily="34" charset="77"/>
                <a:cs typeface="Calibri"/>
                <a:sym typeface="Calibri"/>
              </a:rPr>
              <a:t>Consistent with theoretical predictions all models were able to learn mappings from the latent space to the neural observation space all R</a:t>
            </a:r>
            <a:r>
              <a:rPr lang="en-US" sz="3491" baseline="30000" dirty="0">
                <a:solidFill>
                  <a:schemeClr val="dk1"/>
                </a:solidFill>
                <a:latin typeface="Gill Sans MT" panose="020B0502020104020203" pitchFamily="34" charset="77"/>
                <a:cs typeface="Calibri"/>
                <a:sym typeface="Calibri"/>
              </a:rPr>
              <a:t>2</a:t>
            </a:r>
            <a:r>
              <a:rPr lang="en-US" sz="3491" dirty="0">
                <a:solidFill>
                  <a:schemeClr val="dk1"/>
                </a:solidFill>
                <a:latin typeface="Gill Sans MT" panose="020B0502020104020203" pitchFamily="34" charset="77"/>
                <a:cs typeface="Calibri"/>
                <a:sym typeface="Calibri"/>
              </a:rPr>
              <a:t> ~ 1.00</a:t>
            </a:r>
          </a:p>
          <a:p>
            <a:pPr marL="498759" indent="-498759">
              <a:buFont typeface="Arial" panose="020B0604020202020204" pitchFamily="34" charset="0"/>
              <a:buChar char="•"/>
            </a:pPr>
            <a:r>
              <a:rPr lang="en-US" sz="3491" dirty="0">
                <a:solidFill>
                  <a:schemeClr val="dk1"/>
                </a:solidFill>
                <a:latin typeface="Gill Sans MT" panose="020B0502020104020203" pitchFamily="34" charset="77"/>
                <a:cs typeface="Calibri"/>
                <a:sym typeface="Calibri"/>
              </a:rPr>
              <a:t>Only models with Non-Linear classifiers learned the many to one mapping from the latent space to behavioral class labels. </a:t>
            </a:r>
            <a:endParaRPr lang="en-US" sz="3491" dirty="0"/>
          </a:p>
        </p:txBody>
      </p:sp>
      <p:pic>
        <p:nvPicPr>
          <p:cNvPr id="1028" name="Picture 4">
            <a:extLst>
              <a:ext uri="{FF2B5EF4-FFF2-40B4-BE49-F238E27FC236}">
                <a16:creationId xmlns:a16="http://schemas.microsoft.com/office/drawing/2014/main" id="{20BCC14A-3D65-7DA1-BEF3-28E718EC52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839" y="1487457"/>
            <a:ext cx="2290165" cy="23283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4C5CD1-DF7D-2382-F7ED-97C336FDF229}"/>
              </a:ext>
            </a:extLst>
          </p:cNvPr>
          <p:cNvSpPr txBox="1"/>
          <p:nvPr/>
        </p:nvSpPr>
        <p:spPr>
          <a:xfrm>
            <a:off x="3732650" y="2082928"/>
            <a:ext cx="38783824" cy="1899879"/>
          </a:xfrm>
          <a:prstGeom prst="rect">
            <a:avLst/>
          </a:prstGeom>
          <a:noFill/>
        </p:spPr>
        <p:txBody>
          <a:bodyPr wrap="square" rtlCol="0">
            <a:spAutoFit/>
          </a:bodyPr>
          <a:lstStyle/>
          <a:p>
            <a:pPr algn="ctr">
              <a:lnSpc>
                <a:spcPct val="111319"/>
              </a:lnSpc>
            </a:pPr>
            <a:endParaRPr lang="en-US" sz="4364" dirty="0">
              <a:solidFill>
                <a:schemeClr val="dk1"/>
              </a:solidFill>
              <a:latin typeface="Gill Sans MT" panose="020B0502020104020203" pitchFamily="34" charset="77"/>
              <a:ea typeface="Gill Sans"/>
              <a:cs typeface="Gill Sans"/>
              <a:sym typeface="Gill Sans"/>
            </a:endParaRPr>
          </a:p>
          <a:p>
            <a:pPr algn="ctr"/>
            <a:r>
              <a:rPr lang="en-US" sz="2618" baseline="30000" dirty="0"/>
              <a:t>1</a:t>
            </a:r>
            <a:r>
              <a:rPr lang="en-US" sz="2618" dirty="0"/>
              <a:t>Department of Psychology, Northeastern University,</a:t>
            </a:r>
            <a:r>
              <a:rPr lang="en-US" sz="2618" baseline="30000" dirty="0"/>
              <a:t>2</a:t>
            </a:r>
            <a:r>
              <a:rPr lang="en-US" sz="2618" dirty="0"/>
              <a:t>College of Engineering, Northeastern University, Boston, Massachusetts, </a:t>
            </a:r>
            <a:r>
              <a:rPr lang="en-US" sz="2618" baseline="30000" dirty="0"/>
              <a:t>3</a:t>
            </a:r>
            <a:r>
              <a:rPr lang="en-US" sz="2618" dirty="0"/>
              <a:t>Department of Psychiatry, Massachusetts General Hospital, Harvard Medical School, Massachusetts </a:t>
            </a:r>
            <a:r>
              <a:rPr lang="en-US" sz="2618" baseline="30000" dirty="0"/>
              <a:t>4</a:t>
            </a:r>
            <a:r>
              <a:rPr lang="en-US" sz="2618" dirty="0"/>
              <a:t>Athinoula A. </a:t>
            </a:r>
            <a:r>
              <a:rPr lang="en-US" sz="2618" dirty="0" err="1"/>
              <a:t>Martinos</a:t>
            </a:r>
            <a:r>
              <a:rPr lang="en-US" sz="2618" dirty="0"/>
              <a:t> Center for Biomedical Imaging, Massachusetts General Hospital, Massachusetts</a:t>
            </a:r>
          </a:p>
          <a:p>
            <a:endParaRPr lang="en-US" sz="1666" dirty="0"/>
          </a:p>
        </p:txBody>
      </p:sp>
      <p:pic>
        <p:nvPicPr>
          <p:cNvPr id="4" name="Picture 3">
            <a:extLst>
              <a:ext uri="{FF2B5EF4-FFF2-40B4-BE49-F238E27FC236}">
                <a16:creationId xmlns:a16="http://schemas.microsoft.com/office/drawing/2014/main" id="{D0CEC1FC-A5A5-7FAD-FB72-FF5E2B80822D}"/>
              </a:ext>
            </a:extLst>
          </p:cNvPr>
          <p:cNvPicPr>
            <a:picLocks noChangeAspect="1"/>
          </p:cNvPicPr>
          <p:nvPr/>
        </p:nvPicPr>
        <p:blipFill>
          <a:blip r:embed="rId9"/>
          <a:stretch>
            <a:fillRect/>
          </a:stretch>
        </p:blipFill>
        <p:spPr>
          <a:xfrm>
            <a:off x="5605991" y="12410939"/>
            <a:ext cx="3859912" cy="4489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25781</TotalTime>
  <Words>1190</Words>
  <Application>Microsoft Macintosh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Gill Sans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Kieran McVeigh</cp:lastModifiedBy>
  <cp:revision>10</cp:revision>
  <cp:lastPrinted>2024-04-04T20:51:41Z</cp:lastPrinted>
  <dcterms:modified xsi:type="dcterms:W3CDTF">2024-05-16T17:02:32Z</dcterms:modified>
</cp:coreProperties>
</file>