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4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howSpecialPlsOnTitleSld="0" strictFirstAndLastChars="0">
  <p:sldMasterIdLst>
    <p:sldMasterId id="2147483658" r:id="rId1"/>
  </p:sldMasterIdLst>
  <p:notesMasterIdLst>
    <p:notesMasterId r:id="rId2"/>
  </p:notesMasterIdLst>
  <p:sldIdLst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1" r:id="rId13"/>
    <p:sldId id="302" r:id="rId14"/>
    <p:sldId id="303" r:id="rId15"/>
    <p:sldId id="304" r:id="rId16"/>
    <p:sldId id="305" r:id="rId17"/>
    <p:sldId id="306" r:id="rId18"/>
    <p:sldId id="308" r:id="rId19"/>
    <p:sldId id="307" r:id="rId20"/>
    <p:sldId id="309" r:id="rId21"/>
    <p:sldId id="310" r:id="rId22"/>
  </p:sldIdLst>
  <p:sldSz type="screen16x9" cy="5143500" cx="9144000"/>
  <p:notesSz cx="6858000" cy="9144000"/>
  <p:embeddedFontLst>
    <p:embeddedFont>
      <p:font typeface="Tempus Sans ITC" pitchFamily="82" charset="0"/>
      <p:regular r:id="rId23"/>
    </p:embeddedFont>
    <p:embeddedFont>
      <p:font typeface="Barlow Light" charset="0"/>
      <p:bold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3015" autoAdjust="0"/>
    <p:restoredTop sz="94662" autoAdjust="0"/>
  </p:normalViewPr>
  <p:slideViewPr>
    <p:cSldViewPr snapToGrid="0" snapToObjects="1">
      <p:cViewPr>
        <p:scale>
          <a:sx n="73" d="100"/>
          <a:sy n="73" d="100"/>
        </p:scale>
        <p:origin x="-1398" y="-4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19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font" Target="fonts/font1.fntdata"/><Relationship Id="rId24" Type="http://schemas.openxmlformats.org/officeDocument/2006/relationships/font" Target="fonts/font2.fntdata"/><Relationship Id="rId25" Type="http://schemas.openxmlformats.org/officeDocument/2006/relationships/font" Target="fonts/font3.fntdata"/><Relationship Id="rId26" Type="http://schemas.openxmlformats.org/officeDocument/2006/relationships/font" Target="fonts/font4.fntdata"/><Relationship Id="rId27" Type="http://schemas.openxmlformats.org/officeDocument/2006/relationships/font" Target="fonts/font5.fntdata"/><Relationship Id="rId28" Type="http://schemas.openxmlformats.org/officeDocument/2006/relationships/font" Target="fonts/font6.fntdata"/><Relationship Id="rId29" Type="http://schemas.openxmlformats.org/officeDocument/2006/relationships/font" Target="fonts/font7.fntdata"/><Relationship Id="rId30" Type="http://schemas.openxmlformats.org/officeDocument/2006/relationships/tableStyles" Target="tableStyles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8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7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28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69;g35f391192_0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4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Google Shape;227;g35f391192_017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53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Google Shape;227;g35f391192_017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60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Google Shape;562;gb2f7c811ed_0_471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88" name="Google Shape;563;gb2f7c811ed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Google Shape;278;g35f391192_06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95" name="Google Shape;2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Google Shape;112;g35f391192_04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11" name="Google Shape;11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Google Shape;103;g3606f1c2d_3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0" name="Google Shape;10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Google Shape;120;g35f391192_029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3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120;g35f391192_029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7" name="Google Shape;12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Google Shape;284;g35f391192_07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18" name="Google Shape;2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Google Shape;159;p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7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Google Shape;192;g35ed75ccf_01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32" name="Google Shape;193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Google Shape;227;g35f391192_017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39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Google Shape;227;g35f391192_017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6" name="Google Shape;22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22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048582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/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3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48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Google Shape;17;p3"/>
          <p:cNvSpPr txBox="1">
            <a:spLocks noGrp="1"/>
          </p:cNvSpPr>
          <p:nvPr>
            <p:ph type="ctrTitle"/>
          </p:nvPr>
        </p:nvSpPr>
        <p:spPr>
          <a:xfrm>
            <a:off x="855300" y="1534047"/>
            <a:ext cx="5110800" cy="1159800"/>
          </a:xfrm>
          <a:prstGeom prst="rect"/>
        </p:spPr>
        <p:txBody>
          <a:bodyPr anchor="b" anchorCtr="0" bIns="0" lIns="0" rIns="0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661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855300" y="2714552"/>
            <a:ext cx="5110800" cy="4281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4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048662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/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3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000" t="100000"/>
          </a:path>
          <a:tileRect r="-100000" b="-100000"/>
        </a:gradFill>
      </p:bgPr>
    </p:bg>
    <p:spTree>
      <p:nvGrpSpPr>
        <p:cNvPr id="105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Google Shape;23;p4"/>
          <p:cNvSpPr txBox="1">
            <a:spLocks noGrp="1"/>
          </p:cNvSpPr>
          <p:nvPr>
            <p:ph type="body" idx="1"/>
          </p:nvPr>
        </p:nvSpPr>
        <p:spPr>
          <a:xfrm>
            <a:off x="855300" y="2161800"/>
            <a:ext cx="5307000" cy="819900"/>
          </a:xfrm>
          <a:prstGeom prst="rect"/>
          <a:effectLst>
            <a:outerShdw algn="bl" blurRad="14288" dir="16560000" dist="9525" rotWithShape="0">
              <a:schemeClr val="accent1"/>
            </a:outerShdw>
          </a:effectLst>
        </p:spPr>
        <p:txBody>
          <a:bodyPr anchor="ctr" anchorCtr="0" bIns="0" lIns="0" rIns="0" spcFirstLastPara="1" tIns="0" wrap="square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b="1" sz="3000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419100" lvl="1" marL="914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sz="3000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419100" lvl="2" marL="1371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sz="3000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419100" lvl="3" marL="18288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sz="3000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419100" lvl="4" marL="22860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sz="3000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419100" lvl="5" marL="27432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b="1" sz="3000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419100" lvl="6" marL="3200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sz="3000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419100" lvl="7" marL="3657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sz="3000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419100" lvl="8" marL="41148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b="1" sz="3000" i="1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048820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48821" name="Google Shape;25;p4"/>
          <p:cNvSpPr/>
          <p:nvPr/>
        </p:nvSpPr>
        <p:spPr>
          <a:xfrm>
            <a:off x="0" y="2550906"/>
            <a:ext cx="509100" cy="41700"/>
          </a:xfrm>
          <a:prstGeom prst="rect"/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sp>
        <p:nvSpPr>
          <p:cNvPr id="1048822" name="Google Shape;26;p4"/>
          <p:cNvSpPr/>
          <p:nvPr/>
        </p:nvSpPr>
        <p:spPr>
          <a:xfrm>
            <a:off x="506425" y="2550906"/>
            <a:ext cx="212700" cy="417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63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Google Shape;28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/>
        </p:spPr>
        <p:txBody>
          <a:bodyPr anchor="b" anchorCtr="0" bIns="0" lIns="0" rIns="0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</a:lvl9pPr>
          </a:lstStyle>
          <a:p/>
        </p:txBody>
      </p:sp>
      <p:sp>
        <p:nvSpPr>
          <p:cNvPr id="1048720" name="Google Shape;29;p5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╸"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‧"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‧"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</a:lvl9pPr>
          </a:lstStyle>
          <a:p/>
        </p:txBody>
      </p:sp>
      <p:sp>
        <p:nvSpPr>
          <p:cNvPr id="1048721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64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104872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/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38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35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/>
        </p:spPr>
        <p:txBody>
          <a:bodyPr anchor="b" anchorCtr="0" bIns="0" lIns="0" rIns="0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</a:lvl9pPr>
          </a:lstStyle>
          <a:p/>
        </p:txBody>
      </p:sp>
      <p:sp>
        <p:nvSpPr>
          <p:cNvPr id="1048616" name="Google Shape;36;p6"/>
          <p:cNvSpPr txBox="1">
            <a:spLocks noGrp="1"/>
          </p:cNvSpPr>
          <p:nvPr>
            <p:ph type="body" idx="1"/>
          </p:nvPr>
        </p:nvSpPr>
        <p:spPr>
          <a:xfrm>
            <a:off x="855275" y="1353950"/>
            <a:ext cx="2479500" cy="34182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8617" name="Google Shape;37;p6"/>
          <p:cNvSpPr txBox="1">
            <a:spLocks noGrp="1"/>
          </p:cNvSpPr>
          <p:nvPr>
            <p:ph type="body" idx="2"/>
          </p:nvPr>
        </p:nvSpPr>
        <p:spPr>
          <a:xfrm>
            <a:off x="3682698" y="1353950"/>
            <a:ext cx="2479500" cy="34182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04861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1048619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/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0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03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Google Shape;43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/>
        </p:spPr>
        <p:txBody>
          <a:bodyPr anchor="b" anchorCtr="0" bIns="0" lIns="0" rIns="0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</a:lvl9pPr>
          </a:lstStyle>
          <a:p/>
        </p:txBody>
      </p:sp>
      <p:sp>
        <p:nvSpPr>
          <p:cNvPr id="1048813" name="Google Shape;44;p7"/>
          <p:cNvSpPr txBox="1">
            <a:spLocks noGrp="1"/>
          </p:cNvSpPr>
          <p:nvPr>
            <p:ph type="body" idx="1"/>
          </p:nvPr>
        </p:nvSpPr>
        <p:spPr>
          <a:xfrm>
            <a:off x="855300" y="1353950"/>
            <a:ext cx="2315700" cy="34182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48814" name="Google Shape;45;p7"/>
          <p:cNvSpPr txBox="1">
            <a:spLocks noGrp="1"/>
          </p:cNvSpPr>
          <p:nvPr>
            <p:ph type="body" idx="2"/>
          </p:nvPr>
        </p:nvSpPr>
        <p:spPr>
          <a:xfrm>
            <a:off x="3414196" y="1353950"/>
            <a:ext cx="2315700" cy="34182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48815" name="Google Shape;46;p7"/>
          <p:cNvSpPr txBox="1">
            <a:spLocks noGrp="1"/>
          </p:cNvSpPr>
          <p:nvPr>
            <p:ph type="body" idx="3"/>
          </p:nvPr>
        </p:nvSpPr>
        <p:spPr>
          <a:xfrm>
            <a:off x="5973091" y="1353950"/>
            <a:ext cx="2315700" cy="34182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048816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04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1048817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/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18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57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Google Shape;52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/>
        </p:spPr>
        <p:txBody>
          <a:bodyPr anchor="b" anchorCtr="0" bIns="0" lIns="0" rIns="0" spcFirstLastPara="1" tIns="0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</a:lvl9pPr>
          </a:lstStyle>
          <a:p/>
        </p:txBody>
      </p:sp>
      <p:sp>
        <p:nvSpPr>
          <p:cNvPr id="1048699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58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1048700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/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1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06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Google Shape;58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3114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1048824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107" name="Google Shape;60;p9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1048825" name="Google Shape;61;p9"/>
            <p:cNvSpPr/>
            <p:nvPr/>
          </p:nvSpPr>
          <p:spPr>
            <a:xfrm>
              <a:off x="0" y="4541156"/>
              <a:ext cx="509100" cy="41700"/>
            </a:xfrm>
            <a:prstGeom prst="rect"/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26" name="Google Shape;62;p9"/>
            <p:cNvSpPr/>
            <p:nvPr/>
          </p:nvSpPr>
          <p:spPr>
            <a:xfrm>
              <a:off x="506425" y="4541156"/>
              <a:ext cx="212700" cy="417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44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grpSp>
        <p:nvGrpSpPr>
          <p:cNvPr id="4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048652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/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3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/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/>
          <a:noFill/>
          <a:ln>
            <a:noFill/>
          </a:ln>
        </p:spPr>
        <p:txBody>
          <a:bodyPr anchor="ctr" anchorCtr="0" bIns="0" lIns="0" rIns="0" spcFirstLastPara="1" tIns="0" wrap="square">
            <a:noAutofit/>
          </a:bodyPr>
          <a:lstStyle>
            <a:lvl1pPr algn="ctr" lvl="0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algn="ctr" lvl="1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algn="ctr" lvl="2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algn="ctr" lvl="3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algn="ctr" lvl="4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algn="ctr" lvl="5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algn="ctr" lvl="6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algn="ctr" lvl="7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algn="ctr" lvl="8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sp>
        <p:nvSpPr>
          <p:cNvPr id="1048579" name="Google Shape;9;p1"/>
          <p:cNvSpPr/>
          <p:nvPr/>
        </p:nvSpPr>
        <p:spPr>
          <a:xfrm>
            <a:off x="0" y="5096950"/>
            <a:ext cx="8719800" cy="46500"/>
          </a:xfrm>
          <a:prstGeom prst="rect"/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indent="0" lvl="0" marL="0">
              <a:buNone/>
            </a:pPr>
          </a:p>
        </p:txBody>
      </p:sp>
      <p:sp>
        <p:nvSpPr>
          <p:cNvPr id="1048580" name="Google Shape;10;p1"/>
          <p:cNvSpPr/>
          <p:nvPr/>
        </p:nvSpPr>
        <p:spPr>
          <a:xfrm>
            <a:off x="8693400" y="5096950"/>
            <a:ext cx="450600" cy="465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ransition>
    <p:fade thruBlk="1"/>
  </p:transition>
  <p:hf dt="0" ftr="0" hdr="0" sldNum="1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0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3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9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72;p11"/>
          <p:cNvSpPr txBox="1">
            <a:spLocks noGrp="1"/>
          </p:cNvSpPr>
          <p:nvPr>
            <p:ph type="ctrTitle"/>
          </p:nvPr>
        </p:nvSpPr>
        <p:spPr>
          <a:xfrm>
            <a:off x="-240910" y="1233297"/>
            <a:ext cx="7427808" cy="3188799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lvl="0"/>
            <a:r>
              <a:rPr dirty="0" sz="4400" lang="en" smtClean="0">
                <a:solidFill>
                  <a:schemeClr val="accent1"/>
                </a:solidFill>
                <a:latin typeface="Tempus Sans ITC" pitchFamily="82" charset="0"/>
              </a:rPr>
              <a:t>PRODUCT  LABEL </a:t>
            </a:r>
            <a:br>
              <a:rPr dirty="0" sz="4400" lang="en" smtClean="0">
                <a:solidFill>
                  <a:schemeClr val="accent1"/>
                </a:solidFill>
                <a:latin typeface="Tempus Sans ITC" pitchFamily="82" charset="0"/>
              </a:rPr>
            </a:br>
            <a:r>
              <a:rPr dirty="0" sz="4400" lang="en" smtClean="0">
                <a:solidFill>
                  <a:schemeClr val="accent1"/>
                </a:solidFill>
                <a:latin typeface="Tempus Sans ITC" pitchFamily="82" charset="0"/>
              </a:rPr>
              <a:t>READING  FOR </a:t>
            </a:r>
            <a:br>
              <a:rPr dirty="0" sz="4400" lang="en" smtClean="0">
                <a:solidFill>
                  <a:schemeClr val="accent1"/>
                </a:solidFill>
                <a:latin typeface="Tempus Sans ITC" pitchFamily="82" charset="0"/>
              </a:rPr>
            </a:br>
            <a:r>
              <a:rPr dirty="0" sz="4400" lang="en" smtClean="0">
                <a:solidFill>
                  <a:schemeClr val="accent1"/>
                </a:solidFill>
                <a:latin typeface="Tempus Sans ITC" pitchFamily="82" charset="0"/>
              </a:rPr>
              <a:t>VISUALLY  IMPAIRED </a:t>
            </a:r>
            <a:br>
              <a:rPr dirty="0" sz="4400" lang="en" smtClean="0">
                <a:solidFill>
                  <a:schemeClr val="accent1"/>
                </a:solidFill>
                <a:latin typeface="Tempus Sans ITC" pitchFamily="82" charset="0"/>
              </a:rPr>
            </a:br>
            <a:r>
              <a:rPr dirty="0" sz="4400" lang="en" smtClean="0">
                <a:solidFill>
                  <a:schemeClr val="accent1"/>
                </a:solidFill>
                <a:latin typeface="Tempus Sans ITC" pitchFamily="82" charset="0"/>
              </a:rPr>
              <a:t>PEOPLE </a:t>
            </a:r>
            <a:br>
              <a:rPr dirty="0" sz="4400" lang="en" smtClean="0">
                <a:solidFill>
                  <a:schemeClr val="accent1"/>
                </a:solidFill>
                <a:latin typeface="Tempus Sans ITC" pitchFamily="82" charset="0"/>
              </a:rPr>
            </a:br>
            <a:r>
              <a:rPr dirty="0" sz="3600" lang="en">
                <a:solidFill>
                  <a:schemeClr val="accent6">
                    <a:lumMod val="25000"/>
                    <a:lumOff val="75000"/>
                  </a:schemeClr>
                </a:solidFill>
                <a:latin typeface="Tempus Sans ITC" pitchFamily="82" charset="0"/>
              </a:rPr>
              <a:t/>
            </a:r>
            <a:br>
              <a:rPr dirty="0" sz="3600" lang="en">
                <a:solidFill>
                  <a:schemeClr val="accent6">
                    <a:lumMod val="25000"/>
                    <a:lumOff val="75000"/>
                  </a:schemeClr>
                </a:solidFill>
                <a:latin typeface="Tempus Sans ITC" pitchFamily="82" charset="0"/>
              </a:rPr>
            </a:br>
            <a:r>
              <a:rPr dirty="0" sz="2800" lang="en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Made By:</a:t>
            </a:r>
            <a:br>
              <a:rPr dirty="0" sz="2800" lang="en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</a:br>
            <a:r>
              <a:rPr dirty="0" sz="2800" lang="en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Pramod Garad (BE18F04F01</a:t>
            </a:r>
            <a:r>
              <a:rPr dirty="0" sz="2800" lang="en-US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0</a:t>
            </a:r>
            <a:r>
              <a:rPr dirty="0" sz="2800" lang="en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)</a:t>
            </a:r>
            <a:br>
              <a:rPr dirty="0" sz="2800" lang="en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</a:br>
            <a:r>
              <a:rPr dirty="0" sz="2800" lang="en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         Ashutosh Shankarwar (BE18F04F</a:t>
            </a:r>
            <a:r>
              <a:rPr dirty="0" sz="2800" lang="en-US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0</a:t>
            </a:r>
            <a:r>
              <a:rPr dirty="0" sz="2800" lang="en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53)</a:t>
            </a:r>
            <a:br>
              <a:rPr dirty="0" sz="2800" lang="en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</a:br>
            <a:r>
              <a:rPr dirty="0" sz="2800" lang="en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  Pratik Thombre (BE18F04F055)</a:t>
            </a:r>
            <a:br>
              <a:rPr dirty="0" sz="2800" lang="en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</a:br>
            <a:endParaRPr dirty="0" sz="2800">
              <a:solidFill>
                <a:schemeClr val="accent3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</p:txBody>
      </p:sp>
      <p:grpSp>
        <p:nvGrpSpPr>
          <p:cNvPr id="25" name="Grupo 60"/>
          <p:cNvGrpSpPr/>
          <p:nvPr/>
        </p:nvGrpSpPr>
        <p:grpSpPr>
          <a:xfrm>
            <a:off x="6088339" y="-35693"/>
            <a:ext cx="2802858" cy="4444067"/>
            <a:chOff x="1019213" y="3964719"/>
            <a:chExt cx="438896" cy="683556"/>
          </a:xfrm>
        </p:grpSpPr>
        <p:sp>
          <p:nvSpPr>
            <p:cNvPr id="1048585" name="Google Shape;1271;p46"/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ah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6" name="Google Shape;1272;p46"/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ah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7" name="Google Shape;1273;p46"/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ah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8" name="Google Shape;1274;p46"/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ah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89" name="Google Shape;1275;p46"/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ah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0" name="Google Shape;1276;p46"/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ah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1" name="Google Shape;1277;p46"/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ah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2" name="Google Shape;1278;p46"/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ah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3" name="Google Shape;1279;p46"/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ah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4" name="Google Shape;1280;p46"/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ah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5" name="Google Shape;1281;p46"/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ah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6" name="Google Shape;1282;p46"/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ah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1283;p46"/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ah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8" name="Google Shape;1284;p46"/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ah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9" name="Google Shape;1285;p46"/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ah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00" name="Google Shape;1286;p46"/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ah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01" name="Google Shape;1287;p46"/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ah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02" name="Google Shape;1288;p46"/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ah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03" name="Google Shape;1289;p46"/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ah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04" name="Google Shape;1290;p46"/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ah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05" name="Google Shape;1291;p46"/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ah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06" name="Google Shape;1292;p46"/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ah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07" name="Google Shape;1293;p46"/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ah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08" name="Google Shape;1294;p46"/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ah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09" name="Google Shape;1295;p46"/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ah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0" name="Google Shape;1296;p46"/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ah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1" name="Google Shape;1297;p46"/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ah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2" name="Google Shape;1298;p46"/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ah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Google Shape;231;p18"/>
          <p:cNvSpPr txBox="1">
            <a:spLocks noGrp="1"/>
          </p:cNvSpPr>
          <p:nvPr>
            <p:ph type="title"/>
          </p:nvPr>
        </p:nvSpPr>
        <p:spPr>
          <a:xfrm>
            <a:off x="1691323" y="57249"/>
            <a:ext cx="5307000" cy="984106"/>
          </a:xfrm>
          <a:prstGeom prst="rect"/>
        </p:spPr>
        <p:txBody>
          <a:bodyPr anchor="b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600" lang="en-GB" smtClean="0">
                <a:latin typeface="Tempus Sans ITC" pitchFamily="82" charset="0"/>
              </a:rPr>
              <a:t>COMPONENTS </a:t>
            </a:r>
            <a:br>
              <a:rPr dirty="0" sz="3600" lang="en-GB" smtClean="0">
                <a:latin typeface="Tempus Sans ITC" pitchFamily="82" charset="0"/>
              </a:rPr>
            </a:br>
            <a:r>
              <a:rPr dirty="0" sz="3600" lang="en-GB" smtClean="0">
                <a:latin typeface="Tempus Sans ITC" pitchFamily="82" charset="0"/>
              </a:rPr>
              <a:t>SPECIFICATIONS</a:t>
            </a:r>
            <a:endParaRPr dirty="0" sz="3600">
              <a:latin typeface="Tempus Sans ITC" pitchFamily="82" charset="0"/>
            </a:endParaRPr>
          </a:p>
        </p:txBody>
      </p:sp>
      <p:sp>
        <p:nvSpPr>
          <p:cNvPr id="1048734" name="Google Shape;230;p1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735" name="Google Shape;232;p18"/>
          <p:cNvSpPr txBox="1">
            <a:spLocks noGrp="1"/>
          </p:cNvSpPr>
          <p:nvPr>
            <p:ph type="body" idx="2"/>
          </p:nvPr>
        </p:nvSpPr>
        <p:spPr>
          <a:xfrm>
            <a:off x="5290457" y="1472429"/>
            <a:ext cx="4467497" cy="3418200"/>
          </a:xfrm>
          <a:prstGeom prst="rect"/>
        </p:spPr>
        <p:txBody>
          <a:bodyPr anchor="t" anchorCtr="0" bIns="0" lIns="0" rIns="0" spcFirstLastPara="1" tIns="0" wrap="square">
            <a:noAutofit/>
          </a:bodyPr>
          <a:p>
            <a:pPr indent="0" marL="0">
              <a:buNone/>
            </a:pPr>
            <a:endParaRPr dirty="0" lang="en-GB" smtClean="0"/>
          </a:p>
          <a:p>
            <a:pPr indent="0" marL="0">
              <a:buNone/>
            </a:pPr>
            <a:endParaRPr dirty="0" lang="en-GB"/>
          </a:p>
          <a:p>
            <a:pPr indent="0" marL="0">
              <a:buNone/>
            </a:pPr>
            <a:r>
              <a:rPr dirty="0" lang="en-GB" smtClean="0"/>
              <a:t>Weight = 3g</a:t>
            </a:r>
          </a:p>
          <a:p>
            <a:pPr indent="0" marL="0">
              <a:buNone/>
            </a:pPr>
            <a:r>
              <a:rPr dirty="0" lang="en-GB" smtClean="0"/>
              <a:t>Still Resolution = 8MP</a:t>
            </a:r>
          </a:p>
          <a:p>
            <a:pPr indent="0" marL="0">
              <a:buNone/>
            </a:pPr>
            <a:r>
              <a:rPr dirty="0" lang="en-GB" smtClean="0"/>
              <a:t>Format =  JPEG, GIF</a:t>
            </a:r>
            <a:r>
              <a:rPr dirty="0" lang="en-GB"/>
              <a:t>,</a:t>
            </a:r>
            <a:r>
              <a:rPr dirty="0" lang="en-GB" smtClean="0"/>
              <a:t> </a:t>
            </a:r>
            <a:r>
              <a:rPr dirty="0" lang="en-GB" err="1" smtClean="0"/>
              <a:t>PNG,etc</a:t>
            </a:r>
            <a:r>
              <a:rPr dirty="0" lang="en-GB" smtClean="0"/>
              <a:t>.</a:t>
            </a:r>
          </a:p>
          <a:p>
            <a:pPr indent="0" marL="0">
              <a:buNone/>
            </a:pPr>
            <a:r>
              <a:rPr dirty="0" lang="en-GB" smtClean="0"/>
              <a:t>Sensor = Sony IMX219</a:t>
            </a:r>
          </a:p>
          <a:p>
            <a:pPr indent="0" marL="0">
              <a:buNone/>
            </a:pPr>
            <a:r>
              <a:rPr dirty="0" lang="en-GB" smtClean="0"/>
              <a:t>Focal Length = 3.04 mm</a:t>
            </a:r>
          </a:p>
          <a:p>
            <a:pPr indent="0" marL="0">
              <a:buNone/>
            </a:pPr>
            <a:endParaRPr dirty="0">
              <a:latin typeface="Tempus Sans ITC" pitchFamily="82" charset="0"/>
            </a:endParaRPr>
          </a:p>
        </p:txBody>
      </p:sp>
      <p:sp>
        <p:nvSpPr>
          <p:cNvPr id="1048736" name="Google Shape;233;p18"/>
          <p:cNvSpPr txBox="1">
            <a:spLocks noGrp="1"/>
          </p:cNvSpPr>
          <p:nvPr>
            <p:ph type="sldNum" idx="12"/>
          </p:nvPr>
        </p:nvSpPr>
        <p:spPr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  <p:pic>
        <p:nvPicPr>
          <p:cNvPr id="2097159" name="Picture 4" descr="C:\Users\Jai Shri Ganesh\Desktop\pratik\ESW\ccfc5f9d175e980d1ec193d73797ef95a926ff7b_pi-camera-attached-1-1390x1080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-1" y="1472429"/>
            <a:ext cx="5194391" cy="3460763"/>
          </a:xfrm>
          <a:prstGeom prst="rect"/>
          <a:noFill/>
        </p:spPr>
      </p:pic>
      <p:sp>
        <p:nvSpPr>
          <p:cNvPr id="1048737" name="Rounded Rectangle 1"/>
          <p:cNvSpPr/>
          <p:nvPr/>
        </p:nvSpPr>
        <p:spPr>
          <a:xfrm>
            <a:off x="3200400" y="4167051"/>
            <a:ext cx="1854926" cy="723578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RASPBERRY PI</a:t>
            </a:r>
          </a:p>
          <a:p>
            <a:pPr algn="ctr"/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CAM MODULE</a:t>
            </a:r>
          </a:p>
          <a:p>
            <a:pPr algn="ctr"/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V2</a:t>
            </a:r>
            <a:endParaRPr dirty="0" lang="en-GB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Google Shape;231;p18"/>
          <p:cNvSpPr txBox="1">
            <a:spLocks noGrp="1"/>
          </p:cNvSpPr>
          <p:nvPr>
            <p:ph type="title"/>
          </p:nvPr>
        </p:nvSpPr>
        <p:spPr>
          <a:xfrm>
            <a:off x="1855876" y="248194"/>
            <a:ext cx="5307000" cy="984106"/>
          </a:xfrm>
          <a:prstGeom prst="rect"/>
        </p:spPr>
        <p:txBody>
          <a:bodyPr anchor="b" anchorCtr="0" bIns="0" lIns="0" rIns="0" spcFirstLastPara="1" tIns="0" wrap="square">
            <a:noAutofit/>
          </a:bodyPr>
          <a:p>
            <a:pPr algn="ctr" lvl="0"/>
            <a:r>
              <a:rPr dirty="0" sz="3600" lang="en-GB">
                <a:latin typeface="Tempus Sans ITC" pitchFamily="82" charset="0"/>
              </a:rPr>
              <a:t>COMPONENTS </a:t>
            </a:r>
            <a:br>
              <a:rPr dirty="0" sz="3600" lang="en-GB">
                <a:latin typeface="Tempus Sans ITC" pitchFamily="82" charset="0"/>
              </a:rPr>
            </a:br>
            <a:r>
              <a:rPr dirty="0" sz="3600" lang="en-GB">
                <a:latin typeface="Tempus Sans ITC" pitchFamily="82" charset="0"/>
              </a:rPr>
              <a:t>SPECIFICATIONS</a:t>
            </a:r>
            <a:endParaRPr dirty="0" sz="3600">
              <a:latin typeface="Tempus Sans ITC" pitchFamily="82" charset="0"/>
            </a:endParaRPr>
          </a:p>
        </p:txBody>
      </p:sp>
      <p:sp>
        <p:nvSpPr>
          <p:cNvPr id="1048741" name="Google Shape;230;p1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742" name="Google Shape;232;p18"/>
          <p:cNvSpPr txBox="1">
            <a:spLocks noGrp="1"/>
          </p:cNvSpPr>
          <p:nvPr>
            <p:ph type="body" idx="2"/>
          </p:nvPr>
        </p:nvSpPr>
        <p:spPr>
          <a:xfrm>
            <a:off x="4422789" y="1446768"/>
            <a:ext cx="4956341" cy="3418200"/>
          </a:xfrm>
          <a:prstGeom prst="rect"/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743" name="Google Shape;233;p18"/>
          <p:cNvSpPr txBox="1">
            <a:spLocks noGrp="1"/>
          </p:cNvSpPr>
          <p:nvPr>
            <p:ph type="sldNum" idx="12"/>
          </p:nvPr>
        </p:nvSpPr>
        <p:spPr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pic>
        <p:nvPicPr>
          <p:cNvPr id="2097160" name="Picture 3" descr="C:\Users\Jai Shri Ganesh\Desktop\pratik\ESW\images (93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 rot="16200000">
            <a:off x="455885" y="898064"/>
            <a:ext cx="3511019" cy="4422787"/>
          </a:xfrm>
          <a:prstGeom prst="rect"/>
          <a:noFill/>
        </p:spPr>
      </p:pic>
      <p:sp>
        <p:nvSpPr>
          <p:cNvPr id="1048744" name="Rounded Rectangle 1"/>
          <p:cNvSpPr/>
          <p:nvPr/>
        </p:nvSpPr>
        <p:spPr>
          <a:xfrm>
            <a:off x="496723" y="4592856"/>
            <a:ext cx="3429342" cy="272111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GB" smtClean="0"/>
              <a:t>Raspberry Pi 3 Model B</a:t>
            </a:r>
            <a:endParaRPr dirty="0" lang="en-GB"/>
          </a:p>
        </p:txBody>
      </p:sp>
      <p:pic>
        <p:nvPicPr>
          <p:cNvPr id="209716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388172" y="1353947"/>
            <a:ext cx="4755827" cy="3511019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Google Shape;231;p18"/>
          <p:cNvSpPr txBox="1">
            <a:spLocks noGrp="1"/>
          </p:cNvSpPr>
          <p:nvPr>
            <p:ph type="title"/>
          </p:nvPr>
        </p:nvSpPr>
        <p:spPr>
          <a:xfrm>
            <a:off x="1885128" y="156754"/>
            <a:ext cx="5307000" cy="984106"/>
          </a:xfrm>
          <a:prstGeom prst="rect"/>
        </p:spPr>
        <p:txBody>
          <a:bodyPr anchor="b" anchorCtr="0" bIns="0" lIns="0" rIns="0" spcFirstLastPara="1" tIns="0" wrap="square">
            <a:noAutofit/>
          </a:bodyPr>
          <a:p>
            <a:pPr algn="ctr" lvl="0"/>
            <a:r>
              <a:rPr dirty="0" sz="3600" lang="en-GB">
                <a:latin typeface="Tempus Sans ITC" pitchFamily="82" charset="0"/>
              </a:rPr>
              <a:t>COMPONENTS </a:t>
            </a:r>
            <a:br>
              <a:rPr dirty="0" sz="3600" lang="en-GB">
                <a:latin typeface="Tempus Sans ITC" pitchFamily="82" charset="0"/>
              </a:rPr>
            </a:br>
            <a:r>
              <a:rPr dirty="0" sz="3600" lang="en-GB">
                <a:latin typeface="Tempus Sans ITC" pitchFamily="82" charset="0"/>
              </a:rPr>
              <a:t>SPECIFICATIONS</a:t>
            </a:r>
            <a:endParaRPr dirty="0" sz="3600">
              <a:latin typeface="Tempus Sans ITC" pitchFamily="82" charset="0"/>
            </a:endParaRPr>
          </a:p>
        </p:txBody>
      </p:sp>
      <p:sp>
        <p:nvSpPr>
          <p:cNvPr id="1048748" name="Google Shape;230;p1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749" name="Google Shape;232;p18"/>
          <p:cNvSpPr txBox="1">
            <a:spLocks noGrp="1"/>
          </p:cNvSpPr>
          <p:nvPr>
            <p:ph type="body" idx="2"/>
          </p:nvPr>
        </p:nvSpPr>
        <p:spPr>
          <a:xfrm>
            <a:off x="4705486" y="1297564"/>
            <a:ext cx="4317477" cy="3418200"/>
          </a:xfrm>
          <a:prstGeom prst="rect"/>
        </p:spPr>
        <p:txBody>
          <a:bodyPr anchor="t" anchorCtr="0" bIns="0" lIns="0" rIns="0" spcFirstLastPara="1" tIns="0" wrap="square">
            <a:noAutofit/>
          </a:bodyPr>
          <a:p>
            <a:pPr indent="0" lvl="0" marL="0">
              <a:buNone/>
            </a:pPr>
            <a:endParaRPr dirty="0" lang="en-GB" smtClean="0">
              <a:solidFill>
                <a:schemeClr val="accent3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  <a:p>
            <a:pPr indent="0" lvl="0" marL="0">
              <a:buNone/>
            </a:pPr>
            <a:endParaRPr dirty="0" lang="en-GB">
              <a:solidFill>
                <a:schemeClr val="accent3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  <a:p>
            <a:pPr indent="0" lvl="0" marL="0">
              <a:buNone/>
            </a:pPr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Voltage Output = 5 V</a:t>
            </a:r>
          </a:p>
          <a:p>
            <a:pPr indent="0" lvl="0" marL="0">
              <a:buNone/>
            </a:pPr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Current Output = 2 A</a:t>
            </a:r>
            <a:endParaRPr dirty="0" lang="en-GB">
              <a:solidFill>
                <a:schemeClr val="accent3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  <a:p>
            <a:pPr indent="0" lvl="0" marL="0">
              <a:buNone/>
            </a:pPr>
            <a:r>
              <a:rPr dirty="0" lang="en-US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Dimensions = </a:t>
            </a:r>
            <a:r>
              <a:rPr dirty="0" lang="en-GB"/>
              <a:t>17 x 8.4 x 3.6 </a:t>
            </a:r>
            <a:r>
              <a:rPr dirty="0" lang="en-GB" smtClean="0"/>
              <a:t>cm</a:t>
            </a:r>
            <a:endParaRPr altLang="en-US" lang="zh-CN"/>
          </a:p>
          <a:p>
            <a:pPr indent="0" lvl="0" marL="0">
              <a:buNone/>
            </a:pPr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Capacity = 20000mah</a:t>
            </a:r>
          </a:p>
          <a:p>
            <a:pPr indent="0" marL="0">
              <a:buNone/>
            </a:pPr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Manufacturer = </a:t>
            </a:r>
            <a:r>
              <a:rPr dirty="0" lang="en-GB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Ovista</a:t>
            </a:r>
            <a:endParaRPr dirty="0" lang="en-GB" smtClean="0"/>
          </a:p>
          <a:p>
            <a:pPr indent="0" lvl="0" marL="0">
              <a:buNone/>
            </a:pPr>
            <a:endParaRPr dirty="0">
              <a:solidFill>
                <a:schemeClr val="accent3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</p:txBody>
      </p:sp>
      <p:sp>
        <p:nvSpPr>
          <p:cNvPr id="1048750" name="Google Shape;233;p18"/>
          <p:cNvSpPr txBox="1">
            <a:spLocks noGrp="1"/>
          </p:cNvSpPr>
          <p:nvPr>
            <p:ph type="sldNum" idx="12"/>
          </p:nvPr>
        </p:nvSpPr>
        <p:spPr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  <p:sp>
        <p:nvSpPr>
          <p:cNvPr id="1048751" name="Rounded Rectangle 2"/>
          <p:cNvSpPr/>
          <p:nvPr/>
        </p:nvSpPr>
        <p:spPr>
          <a:xfrm>
            <a:off x="1797765" y="4613957"/>
            <a:ext cx="1885128" cy="32480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GB" smtClean="0"/>
              <a:t>Power Bank</a:t>
            </a:r>
            <a:endParaRPr dirty="0" lang="en-GB"/>
          </a:p>
        </p:txBody>
      </p:sp>
      <p:pic>
        <p:nvPicPr>
          <p:cNvPr id="2097162" name="Picture 11"/>
          <p:cNvPicPr>
            <a:picLocks/>
          </p:cNvPicPr>
          <p:nvPr/>
        </p:nvPicPr>
        <p:blipFill rotWithShape="1">
          <a:blip xmlns:r="http://schemas.openxmlformats.org/officeDocument/2006/relationships" r:embed="rId1"/>
          <a:srcRect l="9966" t="35456" r="56081" b="25182"/>
          <a:stretch>
            <a:fillRect/>
          </a:stretch>
        </p:blipFill>
        <p:spPr bwMode="auto">
          <a:xfrm>
            <a:off x="975903" y="1548129"/>
            <a:ext cx="3426279" cy="2945494"/>
          </a:xfrm>
          <a:prstGeom prst="rect"/>
          <a:ln>
            <a:noFill/>
          </a:ln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Google Shape;231;p18"/>
          <p:cNvSpPr txBox="1">
            <a:spLocks noGrp="1"/>
          </p:cNvSpPr>
          <p:nvPr>
            <p:ph type="title"/>
          </p:nvPr>
        </p:nvSpPr>
        <p:spPr>
          <a:xfrm>
            <a:off x="2164125" y="143691"/>
            <a:ext cx="5307000" cy="984106"/>
          </a:xfrm>
          <a:prstGeom prst="rect"/>
        </p:spPr>
        <p:txBody>
          <a:bodyPr anchor="b" anchorCtr="0" bIns="0" lIns="0" rIns="0" spcFirstLastPara="1" tIns="0" wrap="square">
            <a:noAutofit/>
          </a:bodyPr>
          <a:p>
            <a:pPr algn="ctr" lvl="0"/>
            <a:r>
              <a:rPr dirty="0" sz="3600" lang="en-GB">
                <a:latin typeface="Tempus Sans ITC" pitchFamily="82" charset="0"/>
              </a:rPr>
              <a:t>COMPONENTS </a:t>
            </a:r>
            <a:br>
              <a:rPr dirty="0" sz="3600" lang="en-GB">
                <a:latin typeface="Tempus Sans ITC" pitchFamily="82" charset="0"/>
              </a:rPr>
            </a:br>
            <a:r>
              <a:rPr dirty="0" sz="3600" lang="en-GB">
                <a:latin typeface="Tempus Sans ITC" pitchFamily="82" charset="0"/>
              </a:rPr>
              <a:t>SPECIFICATIONS</a:t>
            </a:r>
            <a:endParaRPr dirty="0" sz="3600">
              <a:latin typeface="Tempus Sans ITC" pitchFamily="82" charset="0"/>
            </a:endParaRPr>
          </a:p>
        </p:txBody>
      </p:sp>
      <p:sp>
        <p:nvSpPr>
          <p:cNvPr id="1048755" name="Google Shape;230;p1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anchor="t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756" name="Google Shape;232;p18"/>
          <p:cNvSpPr txBox="1">
            <a:spLocks noGrp="1"/>
          </p:cNvSpPr>
          <p:nvPr>
            <p:ph type="body" idx="2"/>
          </p:nvPr>
        </p:nvSpPr>
        <p:spPr>
          <a:xfrm>
            <a:off x="4232366" y="1362426"/>
            <a:ext cx="5068387" cy="3418200"/>
          </a:xfrm>
          <a:prstGeom prst="rect"/>
        </p:spPr>
        <p:txBody>
          <a:bodyPr anchor="t" anchorCtr="0" bIns="0" lIns="0" rIns="0" spcFirstLastPara="1" tIns="0" wrap="square">
            <a:noAutofit/>
          </a:bodyPr>
          <a:p>
            <a:pPr indent="0" lvl="0" marL="0">
              <a:buNone/>
            </a:pPr>
            <a:endParaRPr altLang="en-US" lang="zh-CN"/>
          </a:p>
          <a:p>
            <a:pPr indent="0" lvl="0" marL="0">
              <a:buNone/>
            </a:pPr>
            <a:endParaRPr altLang="en-US" lang="zh-CN"/>
          </a:p>
          <a:p>
            <a:pPr indent="0" lvl="0" marL="0">
              <a:buNone/>
            </a:pPr>
            <a:r>
              <a:rPr dirty="0" lang="en-US" smtClean="0">
                <a:latin typeface="Tempus Sans ITC" pitchFamily="82" charset="0"/>
              </a:rPr>
              <a:t>C</a:t>
            </a:r>
            <a:r>
              <a:rPr dirty="0" lang="en-GB" smtClean="0">
                <a:latin typeface="Tempus Sans ITC" pitchFamily="82" charset="0"/>
              </a:rPr>
              <a:t>onnects = Aux jack on Raspberry Pi</a:t>
            </a:r>
            <a:endParaRPr altLang="en-US" lang="zh-CN"/>
          </a:p>
          <a:p>
            <a:pPr indent="0" lvl="0" marL="0">
              <a:buNone/>
            </a:pPr>
            <a:r>
              <a:rPr dirty="0" lang="en-GB" smtClean="0">
                <a:latin typeface="Tempus Sans ITC" pitchFamily="82" charset="0"/>
              </a:rPr>
              <a:t>Power = Self battery powered</a:t>
            </a:r>
          </a:p>
          <a:p>
            <a:pPr indent="0" lvl="0" marL="0">
              <a:buNone/>
            </a:pPr>
            <a:r>
              <a:rPr dirty="0" lang="en-GB" smtClean="0">
                <a:latin typeface="Tempus Sans ITC" pitchFamily="82" charset="0"/>
              </a:rPr>
              <a:t>Charging =</a:t>
            </a:r>
            <a:r>
              <a:rPr dirty="0" lang="en-US" smtClean="0">
                <a:latin typeface="Tempus Sans ITC" pitchFamily="82" charset="0"/>
              </a:rPr>
              <a:t> Via USB</a:t>
            </a:r>
            <a:endParaRPr dirty="0"/>
          </a:p>
          <a:p>
            <a:pPr indent="0" lvl="0" marL="0">
              <a:buNone/>
            </a:pPr>
            <a:r>
              <a:rPr dirty="0" lang="en-US" smtClean="0">
                <a:latin typeface="Tempus Sans ITC" pitchFamily="82" charset="0"/>
              </a:rPr>
              <a:t>Setup Type = Plug And Play</a:t>
            </a:r>
            <a:endParaRPr dirty="0"/>
          </a:p>
          <a:p>
            <a:pPr indent="0" lvl="0" marL="0">
              <a:buNone/>
            </a:pPr>
            <a:r>
              <a:rPr dirty="0" lang="en-GB" smtClean="0">
                <a:latin typeface="Tempus Sans ITC" pitchFamily="82" charset="0"/>
              </a:rPr>
              <a:t>  </a:t>
            </a:r>
            <a:endParaRPr dirty="0"/>
          </a:p>
        </p:txBody>
      </p:sp>
      <p:sp>
        <p:nvSpPr>
          <p:cNvPr id="1048757" name="Google Shape;233;p18"/>
          <p:cNvSpPr txBox="1">
            <a:spLocks noGrp="1"/>
          </p:cNvSpPr>
          <p:nvPr>
            <p:ph type="sldNum" idx="12"/>
          </p:nvPr>
        </p:nvSpPr>
        <p:spPr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pic>
        <p:nvPicPr>
          <p:cNvPr id="2097163" name="Picture 2" descr="C:\Users\Jai Shri Ganesh\Desktop\pratik\ESW\raspberry-pi-speaker-wppp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5885" y="1353950"/>
            <a:ext cx="4136481" cy="3395900"/>
          </a:xfrm>
          <a:prstGeom prst="rect"/>
          <a:noFill/>
        </p:spPr>
      </p:pic>
      <p:sp>
        <p:nvSpPr>
          <p:cNvPr id="1048758" name="Rounded Rectangle 1"/>
          <p:cNvSpPr/>
          <p:nvPr/>
        </p:nvSpPr>
        <p:spPr>
          <a:xfrm>
            <a:off x="95885" y="4362615"/>
            <a:ext cx="2364376" cy="418011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r>
              <a:rPr dirty="0" lang="en-GB" smtClean="0"/>
              <a:t>Raspberry pi Speaker</a:t>
            </a:r>
            <a:endParaRPr dirty="0" lang="en-GB"/>
          </a:p>
        </p:txBody>
      </p:sp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Title 1048760"/>
          <p:cNvSpPr>
            <a:spLocks noGrp="1"/>
          </p:cNvSpPr>
          <p:nvPr>
            <p:ph type="ctrTitle"/>
          </p:nvPr>
        </p:nvSpPr>
        <p:spPr>
          <a:xfrm>
            <a:off x="2185218" y="0"/>
            <a:ext cx="5110800" cy="2417100"/>
          </a:xfrm>
        </p:spPr>
        <p:txBody>
          <a:bodyPr/>
          <a:p>
            <a:r>
              <a:rPr dirty="0" lang="en-US">
                <a:solidFill>
                  <a:srgbClr val="FF9900"/>
                </a:solidFill>
                <a:latin typeface="Tempus Sans ITC" pitchFamily="82" charset="0"/>
              </a:rPr>
              <a:t>SOFTWARE USED</a:t>
            </a:r>
            <a:br>
              <a:rPr dirty="0" lang="en-US">
                <a:solidFill>
                  <a:srgbClr val="FF9900"/>
                </a:solidFill>
                <a:latin typeface="Tempus Sans ITC" pitchFamily="82" charset="0"/>
              </a:rPr>
            </a:br>
            <a:endParaRPr dirty="0" lang="en-US">
              <a:solidFill>
                <a:srgbClr val="FF9900"/>
              </a:solidFill>
              <a:latin typeface="Tempus Sans ITC" pitchFamily="82" charset="0"/>
            </a:endParaRPr>
          </a:p>
        </p:txBody>
      </p:sp>
      <p:pic>
        <p:nvPicPr>
          <p:cNvPr id="2097164" name="Picture 209716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559124" y="1445892"/>
            <a:ext cx="5338428" cy="1258591"/>
          </a:xfrm>
          <a:prstGeom prst="rect"/>
        </p:spPr>
      </p:pic>
      <p:pic>
        <p:nvPicPr>
          <p:cNvPr id="2097165" name="Picture 2097164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12957" y="1521650"/>
            <a:ext cx="2838243" cy="2881763"/>
          </a:xfrm>
          <a:prstGeom prst="rect"/>
        </p:spPr>
      </p:pic>
      <p:pic>
        <p:nvPicPr>
          <p:cNvPr id="2097166" name="Picture 2097165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758589" y="2704483"/>
            <a:ext cx="2939498" cy="2201786"/>
          </a:xfrm>
          <a:prstGeom prst="rect"/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Google Shape;565;p38"/>
          <p:cNvSpPr txBox="1">
            <a:spLocks noGrp="1"/>
          </p:cNvSpPr>
          <p:nvPr>
            <p:ph type="title"/>
          </p:nvPr>
        </p:nvSpPr>
        <p:spPr>
          <a:xfrm>
            <a:off x="1812248" y="357019"/>
            <a:ext cx="5307000" cy="396300"/>
          </a:xfrm>
          <a:prstGeom prst="rect"/>
        </p:spPr>
        <p:txBody>
          <a:bodyPr anchor="b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4400" lang="en">
                <a:latin typeface="Tempus Sans ITC" pitchFamily="82" charset="0"/>
              </a:rPr>
              <a:t>ROADMAP</a:t>
            </a:r>
            <a:endParaRPr dirty="0" sz="4400">
              <a:latin typeface="Tempus Sans ITC" pitchFamily="82" charset="0"/>
            </a:endParaRPr>
          </a:p>
        </p:txBody>
      </p:sp>
      <p:sp>
        <p:nvSpPr>
          <p:cNvPr id="1048763" name="Google Shape;566;p38"/>
          <p:cNvSpPr txBox="1">
            <a:spLocks noGrp="1"/>
          </p:cNvSpPr>
          <p:nvPr>
            <p:ph type="sldNum" idx="12"/>
          </p:nvPr>
        </p:nvSpPr>
        <p:spPr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</a:p>
        </p:txBody>
      </p:sp>
      <p:sp>
        <p:nvSpPr>
          <p:cNvPr id="1048764" name="Google Shape;567;p38"/>
          <p:cNvSpPr/>
          <p:nvPr/>
        </p:nvSpPr>
        <p:spPr>
          <a:xfrm>
            <a:off x="0" y="2371028"/>
            <a:ext cx="9144000" cy="1011043"/>
          </a:xfrm>
          <a:custGeom>
            <a:avLst/>
            <a:ah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65" name="Google Shape;568;p38"/>
          <p:cNvSpPr/>
          <p:nvPr/>
        </p:nvSpPr>
        <p:spPr>
          <a:xfrm>
            <a:off x="0" y="2371028"/>
            <a:ext cx="9144000" cy="1011043"/>
          </a:xfrm>
          <a:custGeom>
            <a:avLst/>
            <a:ah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569;p38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1048766" name="Google Shape;570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7" name="Google Shape;571;p38"/>
            <p:cNvSpPr/>
            <p:nvPr/>
          </p:nvSpPr>
          <p:spPr>
            <a:xfrm>
              <a:off x="1957702" y="1866499"/>
              <a:ext cx="134100" cy="134100"/>
            </a:xfrm>
            <a:prstGeom prst="ellipse"/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0" lIns="0" rIns="0" spcFirstLastPara="1" tIns="0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600" lang="en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1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86" name="Google Shape;572;p38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1048768" name="Google Shape;573;p38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69" name="Google Shape;574;p38"/>
            <p:cNvSpPr/>
            <p:nvPr/>
          </p:nvSpPr>
          <p:spPr>
            <a:xfrm>
              <a:off x="3985777" y="1866499"/>
              <a:ext cx="134100" cy="134100"/>
            </a:xfrm>
            <a:prstGeom prst="ellipse"/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0" lIns="0" rIns="0" spcFirstLastPara="1" tIns="0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dirty="0" sz="600" lang="en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3</a:t>
              </a:r>
              <a:endParaRPr dirty="0"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87" name="Google Shape;575;p38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  <a:solidFill>
            <a:schemeClr val="tx1">
              <a:lumMod val="85000"/>
            </a:schemeClr>
          </a:solidFill>
        </p:grpSpPr>
        <p:sp>
          <p:nvSpPr>
            <p:cNvPr id="1048770" name="Google Shape;576;p38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1" name="Google Shape;577;p38"/>
            <p:cNvSpPr/>
            <p:nvPr/>
          </p:nvSpPr>
          <p:spPr>
            <a:xfrm>
              <a:off x="6013852" y="1866499"/>
              <a:ext cx="134100" cy="134100"/>
            </a:xfrm>
            <a:prstGeom prst="ellipse"/>
            <a:grpFill/>
            <a:ln>
              <a:noFill/>
            </a:ln>
          </p:spPr>
          <p:txBody>
            <a:bodyPr anchor="ctr" anchorCtr="0" bIns="0" lIns="0" rIns="0" spcFirstLastPara="1" tIns="0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600" lang="en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5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88" name="Google Shape;578;p38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1048772" name="Google Shape;579;p38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3" name="Google Shape;580;p38"/>
            <p:cNvSpPr/>
            <p:nvPr/>
          </p:nvSpPr>
          <p:spPr>
            <a:xfrm flipH="1">
              <a:off x="7052177" y="3752502"/>
              <a:ext cx="134100" cy="134100"/>
            </a:xfrm>
            <a:prstGeom prst="ellipse"/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0" lIns="0" rIns="0" spcFirstLastPara="1" tIns="0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600" lang="en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6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89" name="Google Shape;581;p38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1048774" name="Google Shape;582;p38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5" name="Google Shape;583;p38"/>
            <p:cNvSpPr/>
            <p:nvPr/>
          </p:nvSpPr>
          <p:spPr>
            <a:xfrm flipH="1">
              <a:off x="5024102" y="3752502"/>
              <a:ext cx="134100" cy="134100"/>
            </a:xfrm>
            <a:prstGeom prst="ellipse"/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0" lIns="0" rIns="0" spcFirstLastPara="1" tIns="0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600" lang="en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4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grpSp>
        <p:nvGrpSpPr>
          <p:cNvPr id="90" name="Google Shape;584;p38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1048776" name="Google Shape;585;p38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77" name="Google Shape;586;p38"/>
            <p:cNvSpPr/>
            <p:nvPr/>
          </p:nvSpPr>
          <p:spPr>
            <a:xfrm flipH="1">
              <a:off x="2996027" y="3752502"/>
              <a:ext cx="134100" cy="134100"/>
            </a:xfrm>
            <a:prstGeom prst="ellipse"/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0" lIns="0" rIns="0" spcFirstLastPara="1" tIns="0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600" lang="en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2</a:t>
              </a:r>
              <a:endParaRPr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sp>
        <p:nvSpPr>
          <p:cNvPr id="1048778" name="Google Shape;587;p38"/>
          <p:cNvSpPr txBox="1"/>
          <p:nvPr/>
        </p:nvSpPr>
        <p:spPr>
          <a:xfrm>
            <a:off x="1381563" y="1156100"/>
            <a:ext cx="1286400" cy="5334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GB" smtClean="0">
                <a:solidFill>
                  <a:schemeClr val="dk2"/>
                </a:solidFill>
                <a:latin typeface="Tempus Sans ITC" pitchFamily="82" charset="0"/>
                <a:ea typeface="Barlow Light"/>
                <a:cs typeface="Barlow Light"/>
                <a:sym typeface="Barlow Light"/>
              </a:rPr>
              <a:t>Component selection and Design of circuit </a:t>
            </a:r>
            <a:endParaRPr dirty="0">
              <a:solidFill>
                <a:schemeClr val="dk2"/>
              </a:solidFill>
              <a:latin typeface="Tempus Sans ITC" pitchFamily="82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8779" name="Google Shape;588;p38"/>
          <p:cNvSpPr txBox="1"/>
          <p:nvPr/>
        </p:nvSpPr>
        <p:spPr>
          <a:xfrm>
            <a:off x="3378918" y="1156100"/>
            <a:ext cx="1286400" cy="5334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GB" smtClean="0">
                <a:solidFill>
                  <a:schemeClr val="dk2"/>
                </a:solidFill>
                <a:latin typeface="Tempus Sans ITC" pitchFamily="82" charset="0"/>
                <a:ea typeface="Barlow Light"/>
                <a:cs typeface="Barlow Light"/>
                <a:sym typeface="Barlow Light"/>
              </a:rPr>
              <a:t>Integrating Image Processing and Audio outputs</a:t>
            </a:r>
            <a:endParaRPr dirty="0">
              <a:solidFill>
                <a:schemeClr val="dk2"/>
              </a:solidFill>
              <a:latin typeface="Tempus Sans ITC" pitchFamily="82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8780" name="Google Shape;589;p38"/>
          <p:cNvSpPr txBox="1"/>
          <p:nvPr/>
        </p:nvSpPr>
        <p:spPr>
          <a:xfrm>
            <a:off x="5437723" y="1156100"/>
            <a:ext cx="1286400" cy="5334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p>
            <a:pPr algn="ctr" lvl="0"/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  <a:ea typeface="Barlow Light"/>
                <a:cs typeface="Barlow Light"/>
                <a:sym typeface="Barlow Light"/>
              </a:rPr>
              <a:t>Testing and Debugging</a:t>
            </a:r>
            <a:endParaRPr dirty="0">
              <a:solidFill>
                <a:schemeClr val="accent3">
                  <a:lumMod val="20000"/>
                  <a:lumOff val="80000"/>
                </a:schemeClr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8781" name="Google Shape;590;p38"/>
          <p:cNvSpPr txBox="1"/>
          <p:nvPr/>
        </p:nvSpPr>
        <p:spPr>
          <a:xfrm>
            <a:off x="2419888" y="4063600"/>
            <a:ext cx="1286400" cy="533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  <a:ea typeface="Barlow Light"/>
                <a:cs typeface="Barlow Light"/>
                <a:sym typeface="Barlow Light"/>
              </a:rPr>
              <a:t> Understanding of Image </a:t>
            </a:r>
            <a:r>
              <a:rPr dirty="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  <a:ea typeface="Barlow Light"/>
                <a:cs typeface="Barlow Light"/>
                <a:sym typeface="Barlow Light"/>
              </a:rPr>
              <a:t>P</a:t>
            </a:r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  <a:ea typeface="Barlow Light"/>
                <a:cs typeface="Barlow Light"/>
                <a:sym typeface="Barlow Light"/>
              </a:rPr>
              <a:t>rocessing and Audio </a:t>
            </a:r>
            <a:r>
              <a:rPr dirty="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  <a:ea typeface="Barlow Light"/>
                <a:cs typeface="Barlow Light"/>
                <a:sym typeface="Barlow Light"/>
              </a:rPr>
              <a:t>O</a:t>
            </a:r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  <a:ea typeface="Barlow Light"/>
                <a:cs typeface="Barlow Light"/>
                <a:sym typeface="Barlow Light"/>
              </a:rPr>
              <a:t>utputs  </a:t>
            </a:r>
            <a:endParaRPr dirty="0">
              <a:solidFill>
                <a:schemeClr val="accent3">
                  <a:lumMod val="20000"/>
                  <a:lumOff val="80000"/>
                </a:schemeClr>
              </a:solidFill>
              <a:latin typeface="Tempus Sans ITC" pitchFamily="82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8782" name="Google Shape;591;p38"/>
          <p:cNvSpPr txBox="1"/>
          <p:nvPr/>
        </p:nvSpPr>
        <p:spPr>
          <a:xfrm>
            <a:off x="4447968" y="4063600"/>
            <a:ext cx="1286400" cy="533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  <a:ea typeface="Barlow Light"/>
                <a:cs typeface="Barlow Light"/>
                <a:sym typeface="Barlow Light"/>
              </a:rPr>
              <a:t>Coding into raspberry pi</a:t>
            </a:r>
            <a:endParaRPr dirty="0">
              <a:solidFill>
                <a:schemeClr val="accent3">
                  <a:lumMod val="20000"/>
                  <a:lumOff val="80000"/>
                </a:schemeClr>
              </a:solidFill>
              <a:latin typeface="Tempus Sans ITC" pitchFamily="82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8783" name="Google Shape;592;p38"/>
          <p:cNvSpPr txBox="1"/>
          <p:nvPr/>
        </p:nvSpPr>
        <p:spPr>
          <a:xfrm>
            <a:off x="6476048" y="4063600"/>
            <a:ext cx="1286400" cy="533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  <a:ea typeface="Barlow Light"/>
                <a:cs typeface="Barlow Light"/>
                <a:sym typeface="Barlow Light"/>
              </a:rPr>
              <a:t>Report Formation</a:t>
            </a:r>
            <a:endParaRPr dirty="0">
              <a:solidFill>
                <a:schemeClr val="accent3">
                  <a:lumMod val="20000"/>
                  <a:lumOff val="80000"/>
                </a:schemeClr>
              </a:solidFill>
              <a:latin typeface="Tempus Sans ITC" pitchFamily="82" charset="0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91" name="Google Shape;569;p38"/>
          <p:cNvGrpSpPr/>
          <p:nvPr/>
        </p:nvGrpSpPr>
        <p:grpSpPr>
          <a:xfrm>
            <a:off x="371196" y="2639849"/>
            <a:ext cx="473400" cy="473400"/>
            <a:chOff x="1786339" y="1703401"/>
            <a:chExt cx="473400" cy="473400"/>
          </a:xfrm>
          <a:solidFill>
            <a:srgbClr val="FFFF00"/>
          </a:solidFill>
        </p:grpSpPr>
        <p:sp>
          <p:nvSpPr>
            <p:cNvPr id="1048784" name="Google Shape;570;p38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grpFill/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85" name="Google Shape;571;p38"/>
            <p:cNvSpPr/>
            <p:nvPr/>
          </p:nvSpPr>
          <p:spPr>
            <a:xfrm>
              <a:off x="1957702" y="1866499"/>
              <a:ext cx="134100" cy="134100"/>
            </a:xfrm>
            <a:prstGeom prst="ellipse"/>
            <a:grpFill/>
            <a:ln>
              <a:noFill/>
            </a:ln>
          </p:spPr>
          <p:txBody>
            <a:bodyPr anchor="ctr" anchorCtr="0" bIns="0" lIns="0" rIns="0" spcFirstLastPara="1" tIns="0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dirty="0" sz="600" lang="en">
                  <a:solidFill>
                    <a:schemeClr val="dk1"/>
                  </a:solidFill>
                  <a:latin typeface="Barlow Light"/>
                  <a:ea typeface="Barlow Light"/>
                  <a:cs typeface="Barlow Light"/>
                  <a:sym typeface="Barlow Light"/>
                </a:rPr>
                <a:t>1</a:t>
              </a:r>
              <a:endParaRPr dirty="0" sz="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endParaRPr>
            </a:p>
          </p:txBody>
        </p:sp>
      </p:grpSp>
      <p:sp>
        <p:nvSpPr>
          <p:cNvPr id="1048786" name="Google Shape;587;p38"/>
          <p:cNvSpPr txBox="1"/>
          <p:nvPr/>
        </p:nvSpPr>
        <p:spPr>
          <a:xfrm>
            <a:off x="78611" y="2095600"/>
            <a:ext cx="1286400" cy="5334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GB" smtClean="0">
                <a:solidFill>
                  <a:schemeClr val="dk2"/>
                </a:solidFill>
                <a:latin typeface="Tempus Sans ITC" pitchFamily="82" charset="0"/>
                <a:ea typeface="Barlow Light"/>
                <a:cs typeface="Barlow Light"/>
                <a:sym typeface="Barlow Light"/>
              </a:rPr>
              <a:t>START</a:t>
            </a:r>
            <a:endParaRPr dirty="0">
              <a:solidFill>
                <a:schemeClr val="dk2"/>
              </a:solidFill>
              <a:latin typeface="Tempus Sans ITC" pitchFamily="82" charset="0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Title 1"/>
          <p:cNvSpPr>
            <a:spLocks noGrp="1"/>
          </p:cNvSpPr>
          <p:nvPr>
            <p:ph type="title"/>
          </p:nvPr>
        </p:nvSpPr>
        <p:spPr>
          <a:xfrm>
            <a:off x="2017894" y="592220"/>
            <a:ext cx="5307000" cy="396300"/>
          </a:xfrm>
        </p:spPr>
        <p:txBody>
          <a:bodyPr/>
          <a:p>
            <a:pPr algn="ctr"/>
            <a:r>
              <a:rPr dirty="0" sz="4000" lang="en-GB" smtClean="0">
                <a:latin typeface="Tempus Sans ITC" pitchFamily="82" charset="0"/>
              </a:rPr>
              <a:t>EXPECTED COSTING</a:t>
            </a:r>
            <a:endParaRPr dirty="0" sz="4000" lang="en-GB">
              <a:latin typeface="Tempus Sans ITC" pitchFamily="82" charset="0"/>
            </a:endParaRPr>
          </a:p>
        </p:txBody>
      </p:sp>
      <p:sp>
        <p:nvSpPr>
          <p:cNvPr id="1048790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1706880" y="199389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p>
                      <a:pPr algn="ctr"/>
                      <a:r>
                        <a:rPr dirty="0" lang="en-GB" smtClean="0">
                          <a:solidFill>
                            <a:schemeClr val="bg1"/>
                          </a:solidFill>
                          <a:latin typeface="Tempus Sans ITC" pitchFamily="82" charset="0"/>
                        </a:rPr>
                        <a:t>COMPONENTS</a:t>
                      </a:r>
                      <a:endParaRPr dirty="0" lang="en-GB">
                        <a:solidFill>
                          <a:schemeClr val="bg1"/>
                        </a:solidFill>
                        <a:latin typeface="Tempus Sans ITC" pitchFamily="82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GB" smtClean="0">
                          <a:solidFill>
                            <a:schemeClr val="bg1"/>
                          </a:solidFill>
                          <a:latin typeface="Tempus Sans ITC" pitchFamily="82" charset="0"/>
                        </a:rPr>
                        <a:t>PRICE</a:t>
                      </a:r>
                      <a:endParaRPr dirty="0" lang="en-GB">
                        <a:solidFill>
                          <a:schemeClr val="bg1"/>
                        </a:solidFill>
                        <a:latin typeface="Tempus Sans ITC" pitchFamily="82" charset="0"/>
                      </a:endParaRPr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GB" smtClean="0">
                          <a:solidFill>
                            <a:schemeClr val="bg1"/>
                          </a:solidFill>
                          <a:latin typeface="Tempus Sans ITC" pitchFamily="82" charset="0"/>
                        </a:rPr>
                        <a:t>RASPBERRY PI 3 MODEL B</a:t>
                      </a:r>
                      <a:endParaRPr dirty="0" lang="en-GB">
                        <a:solidFill>
                          <a:schemeClr val="bg1"/>
                        </a:solidFill>
                        <a:latin typeface="Tempus Sans ITC" pitchFamily="82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GB" smtClean="0">
                          <a:solidFill>
                            <a:schemeClr val="bg1"/>
                          </a:solidFill>
                          <a:latin typeface="Tempus Sans ITC" pitchFamily="82" charset="0"/>
                        </a:rPr>
                        <a:t>2700</a:t>
                      </a:r>
                      <a:endParaRPr dirty="0" lang="en-GB">
                        <a:solidFill>
                          <a:schemeClr val="bg1"/>
                        </a:solidFill>
                        <a:latin typeface="Tempus Sans ITC" pitchFamily="82" charset="0"/>
                      </a:endParaRPr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GB" smtClean="0">
                          <a:solidFill>
                            <a:schemeClr val="bg1"/>
                          </a:solidFill>
                          <a:latin typeface="Tempus Sans ITC" pitchFamily="82" charset="0"/>
                        </a:rPr>
                        <a:t>RASPBERRY PI CAM</a:t>
                      </a:r>
                      <a:endParaRPr dirty="0" lang="en-GB">
                        <a:solidFill>
                          <a:schemeClr val="bg1"/>
                        </a:solidFill>
                        <a:latin typeface="Tempus Sans ITC" pitchFamily="82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GB" smtClean="0">
                          <a:solidFill>
                            <a:schemeClr val="bg1"/>
                          </a:solidFill>
                          <a:latin typeface="Tempus Sans ITC" pitchFamily="82" charset="0"/>
                        </a:rPr>
                        <a:t>2300</a:t>
                      </a:r>
                      <a:endParaRPr dirty="0" lang="en-GB">
                        <a:solidFill>
                          <a:schemeClr val="bg1"/>
                        </a:solidFill>
                        <a:latin typeface="Tempus Sans ITC" pitchFamily="82" charset="0"/>
                      </a:endParaRPr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GB" smtClean="0">
                          <a:solidFill>
                            <a:schemeClr val="bg1"/>
                          </a:solidFill>
                          <a:latin typeface="Tempus Sans ITC" pitchFamily="82" charset="0"/>
                        </a:rPr>
                        <a:t>DEXTER</a:t>
                      </a:r>
                      <a:r>
                        <a:rPr baseline="0" dirty="0" lang="en-GB" smtClean="0">
                          <a:solidFill>
                            <a:schemeClr val="bg1"/>
                          </a:solidFill>
                          <a:latin typeface="Tempus Sans ITC" pitchFamily="82" charset="0"/>
                        </a:rPr>
                        <a:t> INDUSTRY SPEAKER</a:t>
                      </a:r>
                      <a:endParaRPr dirty="0" lang="en-GB">
                        <a:solidFill>
                          <a:schemeClr val="bg1"/>
                        </a:solidFill>
                        <a:latin typeface="Tempus Sans ITC" pitchFamily="82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GB" smtClean="0">
                          <a:solidFill>
                            <a:schemeClr val="bg1"/>
                          </a:solidFill>
                          <a:latin typeface="Tempus Sans ITC" pitchFamily="82" charset="0"/>
                        </a:rPr>
                        <a:t>700</a:t>
                      </a:r>
                      <a:endParaRPr dirty="0" lang="en-GB">
                        <a:solidFill>
                          <a:schemeClr val="bg1"/>
                        </a:solidFill>
                        <a:latin typeface="Tempus Sans ITC" pitchFamily="82" charset="0"/>
                      </a:endParaRPr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dirty="0" lang="en-GB" smtClean="0">
                          <a:solidFill>
                            <a:schemeClr val="bg1"/>
                          </a:solidFill>
                          <a:latin typeface="Tempus Sans ITC" pitchFamily="82" charset="0"/>
                        </a:rPr>
                        <a:t>POWER BANK</a:t>
                      </a:r>
                      <a:endParaRPr dirty="0" lang="en-GB">
                        <a:solidFill>
                          <a:schemeClr val="bg1"/>
                        </a:solidFill>
                        <a:latin typeface="Tempus Sans ITC" pitchFamily="82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dirty="0" lang="en-GB" smtClean="0">
                          <a:solidFill>
                            <a:schemeClr val="bg1"/>
                          </a:solidFill>
                          <a:latin typeface="Tempus Sans ITC" pitchFamily="82" charset="0"/>
                        </a:rPr>
                        <a:t>1000</a:t>
                      </a:r>
                      <a:endParaRPr dirty="0" lang="en-GB">
                        <a:solidFill>
                          <a:schemeClr val="bg1"/>
                        </a:solidFill>
                        <a:latin typeface="Tempus Sans ITC" pitchFamily="82" charset="0"/>
                      </a:endParaRPr>
                    </a:p>
                  </a:txBody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b="1" dirty="0" lang="en-GB" smtClean="0">
                          <a:solidFill>
                            <a:schemeClr val="bg1"/>
                          </a:solidFill>
                          <a:latin typeface="Tempus Sans ITC" pitchFamily="82" charset="0"/>
                        </a:rPr>
                        <a:t>TOTAL</a:t>
                      </a:r>
                      <a:endParaRPr b="1" dirty="0" lang="en-GB">
                        <a:solidFill>
                          <a:schemeClr val="bg1"/>
                        </a:solidFill>
                        <a:latin typeface="Tempus Sans ITC" pitchFamily="82" charset="0"/>
                      </a:endParaRP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b="1" dirty="0" lang="en-GB" smtClean="0">
                          <a:solidFill>
                            <a:schemeClr val="bg1"/>
                          </a:solidFill>
                          <a:latin typeface="Tempus Sans ITC" pitchFamily="82" charset="0"/>
                        </a:rPr>
                        <a:t>6700</a:t>
                      </a:r>
                      <a:endParaRPr b="1" dirty="0" lang="en-GB">
                        <a:solidFill>
                          <a:schemeClr val="bg1"/>
                        </a:solidFill>
                        <a:latin typeface="Tempus Sans ITC" pitchFamily="82" charset="0"/>
                      </a:endParaRP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Title 1"/>
          <p:cNvSpPr>
            <a:spLocks noGrp="1"/>
          </p:cNvSpPr>
          <p:nvPr>
            <p:ph type="title"/>
          </p:nvPr>
        </p:nvSpPr>
        <p:spPr>
          <a:xfrm>
            <a:off x="2004831" y="524698"/>
            <a:ext cx="5307000" cy="396300"/>
          </a:xfrm>
        </p:spPr>
        <p:txBody>
          <a:bodyPr/>
          <a:p>
            <a:pPr algn="ctr"/>
            <a:r>
              <a:rPr dirty="0" sz="4400" lang="en-GB" smtClean="0">
                <a:latin typeface="Tempus Sans ITC" pitchFamily="82" charset="0"/>
              </a:rPr>
              <a:t>FUTURE SCOPE</a:t>
            </a:r>
            <a:endParaRPr dirty="0" sz="4400" lang="en-GB">
              <a:latin typeface="Tempus Sans ITC" pitchFamily="82" charset="0"/>
            </a:endParaRPr>
          </a:p>
        </p:txBody>
      </p:sp>
      <p:sp>
        <p:nvSpPr>
          <p:cNvPr id="1048797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1048798" name="TextBox 3"/>
          <p:cNvSpPr txBox="1"/>
          <p:nvPr/>
        </p:nvSpPr>
        <p:spPr>
          <a:xfrm>
            <a:off x="891505" y="798274"/>
            <a:ext cx="7801895" cy="43586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endParaRPr dirty="0" sz="2400" lang="en-GB" smtClean="0">
              <a:solidFill>
                <a:schemeClr val="accent3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  <a:p>
            <a:pPr indent="-285750" marL="285750">
              <a:buClr>
                <a:schemeClr val="accent3">
                  <a:lumMod val="20000"/>
                  <a:lumOff val="80000"/>
                </a:schemeClr>
              </a:buClr>
              <a:buFont typeface="Arial" pitchFamily="34" charset="0"/>
              <a:buChar char="•"/>
            </a:pPr>
            <a:r>
              <a:rPr dirty="0" sz="24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In Future a more compact system could be developed using higher processor and wireless communications between the camera and image processing unit so as the person using the device has to carry only a smaller circuit everywhere.</a:t>
            </a:r>
          </a:p>
          <a:p>
            <a:pPr indent="-285750" marL="285750">
              <a:buClr>
                <a:schemeClr val="accent3">
                  <a:lumMod val="20000"/>
                  <a:lumOff val="80000"/>
                </a:schemeClr>
              </a:buClr>
              <a:buFont typeface="Arial" pitchFamily="34" charset="0"/>
              <a:buChar char="•"/>
            </a:pPr>
            <a:r>
              <a:rPr dirty="0" sz="24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Doing this would be more user friendly and thus cost efficient.</a:t>
            </a:r>
          </a:p>
          <a:p>
            <a:pPr indent="-285750" marL="285750">
              <a:buClr>
                <a:schemeClr val="accent3">
                  <a:lumMod val="20000"/>
                  <a:lumOff val="80000"/>
                </a:schemeClr>
              </a:buClr>
              <a:buFont typeface="Arial" pitchFamily="34" charset="0"/>
              <a:buChar char="•"/>
            </a:pPr>
            <a:r>
              <a:rPr dirty="0" sz="24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But the major problem that has to be tackled are difficult processor programming and wireless data transmission. </a:t>
            </a:r>
          </a:p>
          <a:p>
            <a:pPr indent="-285750" marL="285750">
              <a:buClr>
                <a:schemeClr val="accent3">
                  <a:lumMod val="20000"/>
                  <a:lumOff val="80000"/>
                </a:schemeClr>
              </a:buClr>
              <a:buFont typeface="Arial" pitchFamily="34" charset="0"/>
              <a:buChar char="•"/>
            </a:pPr>
            <a:endParaRPr dirty="0" sz="2400" lang="en-GB">
              <a:solidFill>
                <a:schemeClr val="accent3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</p:txBody>
      </p:sp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alphaModFix/>
          </a:blip>
          <a:stretch>
            <a:fillRect/>
          </a:stretch>
        </a:blipFill>
      </p:bgPr>
    </p:bg>
    <p:spTree>
      <p:nvGrpSpPr>
        <p:cNvPr id="95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Google Shape;282;p21"/>
          <p:cNvSpPr txBox="1">
            <a:spLocks noGrp="1"/>
          </p:cNvSpPr>
          <p:nvPr>
            <p:ph type="sldNum" idx="12"/>
          </p:nvPr>
        </p:nvSpPr>
        <p:spPr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1048792" name="Google Shape;281;p21"/>
          <p:cNvSpPr txBox="1">
            <a:spLocks noGrp="1"/>
          </p:cNvSpPr>
          <p:nvPr>
            <p:ph type="title" idx="4294967295"/>
          </p:nvPr>
        </p:nvSpPr>
        <p:spPr>
          <a:xfrm>
            <a:off x="1017928" y="-409071"/>
            <a:ext cx="3554071" cy="2263763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0" dirty="0" sz="4000" lang="en-US">
                <a:latin typeface="Tempus Sans ITC" pitchFamily="82" charset="0"/>
              </a:rPr>
              <a:t>CONCLUSION</a:t>
            </a:r>
            <a:endParaRPr b="0" dirty="0" sz="4000">
              <a:latin typeface="Tempus Sans ITC" pitchFamily="82" charset="0"/>
            </a:endParaRPr>
          </a:p>
        </p:txBody>
      </p:sp>
      <p:sp>
        <p:nvSpPr>
          <p:cNvPr id="1048793" name="TextBox 1048763"/>
          <p:cNvSpPr txBox="1"/>
          <p:nvPr/>
        </p:nvSpPr>
        <p:spPr>
          <a:xfrm>
            <a:off x="467500" y="1145198"/>
            <a:ext cx="5310999" cy="3444240"/>
          </a:xfrm>
          <a:prstGeom prst="rect"/>
        </p:spPr>
        <p:txBody>
          <a:bodyPr rtlCol="0" wrap="square">
            <a:spAutoFit/>
          </a:bodyPr>
          <a:p>
            <a:r>
              <a:rPr dirty="0" sz="2800" lang="en-US">
                <a:solidFill>
                  <a:srgbClr val="FFE5E5"/>
                </a:solidFill>
                <a:latin typeface="Tempus Sans ITC" pitchFamily="82" charset="0"/>
              </a:rPr>
              <a:t>Here we conclude that our system is a good alternative to the current available solutions.</a:t>
            </a:r>
            <a:endParaRPr dirty="0" sz="2800" lang="en-US">
              <a:solidFill>
                <a:srgbClr val="000000"/>
              </a:solidFill>
              <a:latin typeface="Tempus Sans ITC" pitchFamily="82" charset="0"/>
            </a:endParaRPr>
          </a:p>
          <a:p>
            <a:r>
              <a:rPr dirty="0" sz="2800" lang="en-US">
                <a:solidFill>
                  <a:srgbClr val="FFE5E5"/>
                </a:solidFill>
                <a:latin typeface="Tempus Sans ITC" pitchFamily="82" charset="0"/>
              </a:rPr>
              <a:t>Also working over these advance topics would help us </a:t>
            </a:r>
            <a:endParaRPr dirty="0" sz="2800" lang="en-US">
              <a:solidFill>
                <a:srgbClr val="000000"/>
              </a:solidFill>
              <a:latin typeface="Tempus Sans ITC" pitchFamily="82" charset="0"/>
            </a:endParaRPr>
          </a:p>
          <a:p>
            <a:r>
              <a:rPr dirty="0" sz="2800" lang="en-US">
                <a:solidFill>
                  <a:srgbClr val="FFE5E5"/>
                </a:solidFill>
                <a:latin typeface="Tempus Sans ITC" pitchFamily="82" charset="0"/>
              </a:rPr>
              <a:t>Understand image processing</a:t>
            </a:r>
            <a:endParaRPr dirty="0" sz="2800" lang="en-US">
              <a:solidFill>
                <a:srgbClr val="000000"/>
              </a:solidFill>
              <a:latin typeface="Tempus Sans ITC" pitchFamily="82" charset="0"/>
            </a:endParaRPr>
          </a:p>
          <a:p>
            <a:r>
              <a:rPr dirty="0" sz="2800" lang="en-US">
                <a:solidFill>
                  <a:srgbClr val="FFE5E5"/>
                </a:solidFill>
                <a:latin typeface="Tempus Sans ITC" pitchFamily="82" charset="0"/>
              </a:rPr>
              <a:t>And data processing in a better way  </a:t>
            </a:r>
            <a:endParaRPr dirty="0" sz="2800" lang="en-US">
              <a:solidFill>
                <a:srgbClr val="000000"/>
              </a:solidFill>
              <a:latin typeface="Tempus Sans ITC" pitchFamily="82" charset="0"/>
            </a:endParaRPr>
          </a:p>
        </p:txBody>
      </p:sp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1048800" name="Google Shape;387;p27"/>
          <p:cNvSpPr/>
          <p:nvPr/>
        </p:nvSpPr>
        <p:spPr>
          <a:xfrm>
            <a:off x="3140147" y="1297213"/>
            <a:ext cx="3305700" cy="669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  <a:ea typeface="Barlow Light"/>
                <a:cs typeface="Barlow Light"/>
                <a:sym typeface="Barlow Light"/>
              </a:rPr>
              <a:t>YouTube</a:t>
            </a:r>
            <a:endParaRPr dirty="0" sz="2000">
              <a:solidFill>
                <a:schemeClr val="accent3">
                  <a:lumMod val="20000"/>
                  <a:lumOff val="80000"/>
                </a:schemeClr>
              </a:solidFill>
              <a:latin typeface="Tempus Sans ITC" pitchFamily="82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8801" name="Google Shape;387;p27"/>
          <p:cNvSpPr/>
          <p:nvPr/>
        </p:nvSpPr>
        <p:spPr>
          <a:xfrm>
            <a:off x="497095" y="1297213"/>
            <a:ext cx="3305700" cy="669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  <a:ea typeface="Barlow Light"/>
                <a:cs typeface="Barlow Light"/>
                <a:sym typeface="Barlow Light"/>
              </a:rPr>
              <a:t>Research paper</a:t>
            </a:r>
            <a:endParaRPr dirty="0" sz="2000">
              <a:solidFill>
                <a:schemeClr val="accent3">
                  <a:lumMod val="20000"/>
                  <a:lumOff val="80000"/>
                </a:schemeClr>
              </a:solidFill>
              <a:latin typeface="Tempus Sans ITC" pitchFamily="82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8802" name="Google Shape;387;p27"/>
          <p:cNvSpPr/>
          <p:nvPr/>
        </p:nvSpPr>
        <p:spPr>
          <a:xfrm>
            <a:off x="5838300" y="1297213"/>
            <a:ext cx="3305700" cy="669000"/>
          </a:xfrm>
          <a:prstGeom prst="chevron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  <a:ea typeface="Barlow Light"/>
                <a:cs typeface="Barlow Light"/>
                <a:sym typeface="Barlow Light"/>
              </a:rPr>
              <a:t>Google</a:t>
            </a:r>
            <a:endParaRPr dirty="0" sz="2000">
              <a:solidFill>
                <a:schemeClr val="accent3">
                  <a:lumMod val="20000"/>
                  <a:lumOff val="80000"/>
                </a:schemeClr>
              </a:solidFill>
              <a:latin typeface="Tempus Sans ITC" pitchFamily="82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8803" name="Google Shape;381;p27"/>
          <p:cNvSpPr txBox="1"/>
          <p:nvPr/>
        </p:nvSpPr>
        <p:spPr>
          <a:xfrm>
            <a:off x="1896493" y="553010"/>
            <a:ext cx="5307000" cy="396300"/>
          </a:xfrm>
          <a:prstGeom prst="rect"/>
        </p:spPr>
        <p:txBody>
          <a:bodyPr anchor="b" anchorCtr="0" bIns="0" lIns="0" rIns="0" spcFirstLastPara="1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b="1" dirty="0" sz="4800" lang="en-GB" smtClean="0">
                <a:solidFill>
                  <a:schemeClr val="accent1"/>
                </a:solidFill>
                <a:latin typeface="Tempus Sans ITC" pitchFamily="82" charset="0"/>
              </a:rPr>
              <a:t>REFERENCES</a:t>
            </a:r>
            <a:endParaRPr b="1" dirty="0" sz="4800" lang="en-GB">
              <a:solidFill>
                <a:schemeClr val="accent1"/>
              </a:solidFill>
              <a:latin typeface="Tempus Sans ITC" pitchFamily="82" charset="0"/>
            </a:endParaRPr>
          </a:p>
        </p:txBody>
      </p:sp>
      <p:sp>
        <p:nvSpPr>
          <p:cNvPr id="1048804" name="Google Shape;386;p27"/>
          <p:cNvSpPr txBox="1"/>
          <p:nvPr/>
        </p:nvSpPr>
        <p:spPr>
          <a:xfrm>
            <a:off x="903947" y="2742925"/>
            <a:ext cx="2236200" cy="1805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r>
              <a:rPr dirty="0" sz="16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“Product </a:t>
            </a:r>
            <a:r>
              <a:rPr dirty="0" sz="160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Label Reading System for visually challenged </a:t>
            </a:r>
            <a:r>
              <a:rPr dirty="0" sz="16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people” </a:t>
            </a:r>
            <a:endParaRPr dirty="0" sz="1600" lang="en-GB">
              <a:solidFill>
                <a:schemeClr val="accent3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  <a:p>
            <a:r>
              <a:rPr dirty="0" sz="1600" lang="en-GB" err="1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Rahulkumar</a:t>
            </a:r>
            <a:r>
              <a:rPr dirty="0" sz="160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</a:t>
            </a:r>
            <a:r>
              <a:rPr dirty="0" sz="1600" lang="en-GB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Chhatwani</a:t>
            </a:r>
            <a:r>
              <a:rPr dirty="0" sz="16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, </a:t>
            </a:r>
            <a:r>
              <a:rPr dirty="0" sz="1600" lang="en-GB" err="1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Arvind</a:t>
            </a:r>
            <a:r>
              <a:rPr dirty="0" sz="160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</a:t>
            </a:r>
            <a:r>
              <a:rPr dirty="0" sz="1600" lang="en-GB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Langhe</a:t>
            </a:r>
            <a:r>
              <a:rPr dirty="0" sz="16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, </a:t>
            </a:r>
            <a:r>
              <a:rPr dirty="0" sz="1600" lang="en-GB" err="1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Akash</a:t>
            </a:r>
            <a:r>
              <a:rPr dirty="0" sz="160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</a:t>
            </a:r>
            <a:r>
              <a:rPr dirty="0" sz="1600" lang="en-GB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Tikhe</a:t>
            </a:r>
            <a:r>
              <a:rPr dirty="0" sz="16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</a:t>
            </a:r>
            <a:r>
              <a:rPr dirty="0" sz="160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, </a:t>
            </a:r>
            <a:r>
              <a:rPr dirty="0" sz="1600" lang="en-GB" err="1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Akshaysingh</a:t>
            </a:r>
            <a:r>
              <a:rPr dirty="0" sz="160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</a:t>
            </a:r>
            <a:r>
              <a:rPr dirty="0" sz="1600" lang="en-GB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Chouhan</a:t>
            </a:r>
            <a:r>
              <a:rPr dirty="0" sz="160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</a:t>
            </a:r>
            <a:r>
              <a:rPr dirty="0" sz="16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and</a:t>
            </a:r>
            <a:r>
              <a:rPr dirty="0" sz="160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</a:t>
            </a:r>
            <a:r>
              <a:rPr dirty="0" sz="16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Prof</a:t>
            </a:r>
            <a:r>
              <a:rPr dirty="0" sz="160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. S.V. </a:t>
            </a:r>
            <a:r>
              <a:rPr dirty="0" sz="1600" lang="en-GB" err="1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Dabhade</a:t>
            </a:r>
            <a:r>
              <a:rPr dirty="0" sz="160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</a:t>
            </a:r>
            <a:endParaRPr dirty="0" sz="1600">
              <a:solidFill>
                <a:schemeClr val="accent3">
                  <a:lumMod val="20000"/>
                  <a:lumOff val="80000"/>
                </a:schemeClr>
              </a:solidFill>
              <a:latin typeface="Tempus Sans ITC" pitchFamily="82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8805" name="Google Shape;386;p27"/>
          <p:cNvSpPr txBox="1"/>
          <p:nvPr/>
        </p:nvSpPr>
        <p:spPr>
          <a:xfrm>
            <a:off x="3674897" y="2742925"/>
            <a:ext cx="2236200" cy="1805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r>
              <a:rPr dirty="0" sz="16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Product </a:t>
            </a:r>
            <a:r>
              <a:rPr dirty="0" sz="160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Label Reading System For Visually Challenged </a:t>
            </a:r>
            <a:r>
              <a:rPr dirty="0" sz="16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People</a:t>
            </a:r>
          </a:p>
          <a:p>
            <a:endParaRPr dirty="0" sz="1600" lang="en-GB">
              <a:solidFill>
                <a:schemeClr val="accent3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  <a:p>
            <a:r>
              <a:rPr dirty="0" sz="16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https</a:t>
            </a:r>
            <a:r>
              <a:rPr dirty="0" sz="160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://</a:t>
            </a:r>
            <a:r>
              <a:rPr dirty="0" sz="16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www.youtube.com/watch?v=1GuSQv4-lEg&amp;t=274s</a:t>
            </a:r>
            <a:endParaRPr dirty="0" sz="1600">
              <a:solidFill>
                <a:schemeClr val="accent3">
                  <a:lumMod val="20000"/>
                  <a:lumOff val="80000"/>
                </a:schemeClr>
              </a:solidFill>
              <a:latin typeface="Tempus Sans ITC" pitchFamily="82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8806" name="Google Shape;386;p27"/>
          <p:cNvSpPr txBox="1"/>
          <p:nvPr/>
        </p:nvSpPr>
        <p:spPr>
          <a:xfrm>
            <a:off x="6373050" y="2742925"/>
            <a:ext cx="2236200" cy="1805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r>
              <a:rPr dirty="0" sz="160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How to convert picture to sound in Python</a:t>
            </a:r>
          </a:p>
          <a:p>
            <a:endParaRPr dirty="0" sz="1600" lang="en-GB" smtClean="0">
              <a:solidFill>
                <a:schemeClr val="accent3">
                  <a:lumMod val="20000"/>
                  <a:lumOff val="80000"/>
                </a:schemeClr>
              </a:solidFill>
              <a:latin typeface="Tempus Sans ITC" pitchFamily="82" charset="0"/>
              <a:ea typeface="Barlow Light"/>
              <a:cs typeface="Barlow Light"/>
              <a:sym typeface="Barlow Light"/>
            </a:endParaRPr>
          </a:p>
          <a:p>
            <a:r>
              <a:rPr dirty="0" sz="16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  <a:ea typeface="Barlow Light"/>
                <a:cs typeface="Barlow Light"/>
                <a:sym typeface="Barlow Light"/>
              </a:rPr>
              <a:t>https</a:t>
            </a:r>
            <a:r>
              <a:rPr dirty="0" sz="160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  <a:ea typeface="Barlow Light"/>
                <a:cs typeface="Barlow Light"/>
                <a:sym typeface="Barlow Light"/>
              </a:rPr>
              <a:t>://kalebujordan.com/image-to-sound-in-python/</a:t>
            </a:r>
            <a:endParaRPr dirty="0" sz="1600">
              <a:solidFill>
                <a:schemeClr val="accent3">
                  <a:lumMod val="20000"/>
                  <a:lumOff val="80000"/>
                </a:schemeClr>
              </a:solidFill>
              <a:latin typeface="Tempus Sans ITC" pitchFamily="82" charset="0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06;p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anchor="b" anchorCtr="0" bIns="0" lIns="0" rIns="0" spcFirstLastPara="1" tIns="0" wrap="square">
            <a:noAutofit/>
          </a:bodyPr>
          <a:p>
            <a:pPr lvl="0"/>
            <a:r>
              <a:rPr dirty="0" sz="4800" lang="en" smtClean="0">
                <a:latin typeface="Tempus Sans ITC" pitchFamily="82" charset="0"/>
              </a:rPr>
              <a:t>AGENDA:</a:t>
            </a:r>
            <a:r>
              <a:rPr dirty="0" sz="4800" lang="en" smtClean="0"/>
              <a:t>		</a:t>
            </a:r>
            <a:endParaRPr dirty="0" sz="4800"/>
          </a:p>
        </p:txBody>
      </p:sp>
      <p:sp>
        <p:nvSpPr>
          <p:cNvPr id="1048622" name="Google Shape;108;p12"/>
          <p:cNvSpPr txBox="1">
            <a:spLocks noGrp="1"/>
          </p:cNvSpPr>
          <p:nvPr>
            <p:ph type="body" idx="1"/>
          </p:nvPr>
        </p:nvSpPr>
        <p:spPr>
          <a:xfrm>
            <a:off x="593073" y="993761"/>
            <a:ext cx="7727022" cy="3622999"/>
          </a:xfrm>
          <a:prstGeom prst="rect"/>
        </p:spPr>
        <p:txBody>
          <a:bodyPr anchor="t" anchorCtr="0" bIns="0" lIns="0" rIns="0" spcFirstLastPara="1" tIns="0" wrap="square">
            <a:noAutofit/>
          </a:bodyPr>
          <a:p>
            <a:pPr indent="-457200">
              <a:buClr>
                <a:schemeClr val="dk1"/>
              </a:buClr>
              <a:buSzPts val="1100"/>
              <a:buFont typeface="+mj-lt"/>
              <a:buAutoNum type="arabicPeriod"/>
            </a:pPr>
            <a:endParaRPr b="1" dirty="0" sz="2800" lang="en-GB" smtClean="0">
              <a:latin typeface="Tempus Sans ITC" pitchFamily="82" charset="0"/>
            </a:endParaRPr>
          </a:p>
          <a:p>
            <a:pPr indent="-4572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b="1" dirty="0" sz="2800" lang="en-GB" smtClean="0">
                <a:latin typeface="Tempus Sans ITC" pitchFamily="82" charset="0"/>
              </a:rPr>
              <a:t>INTRODUCTION</a:t>
            </a:r>
          </a:p>
          <a:p>
            <a:pPr indent="-4572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b="1" dirty="0" sz="2800" lang="en-GB" smtClean="0">
                <a:latin typeface="Tempus Sans ITC" pitchFamily="82" charset="0"/>
              </a:rPr>
              <a:t>LITERATURE REVIEW</a:t>
            </a:r>
          </a:p>
          <a:p>
            <a:pPr indent="-4572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b="1" dirty="0" sz="2800" lang="en-GB" smtClean="0">
                <a:latin typeface="Tempus Sans ITC" pitchFamily="82" charset="0"/>
              </a:rPr>
              <a:t>BLOCK DIAGRAM</a:t>
            </a:r>
          </a:p>
          <a:p>
            <a:pPr indent="-4572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b="1" dirty="0" sz="2800" lang="en-GB" smtClean="0">
                <a:latin typeface="Tempus Sans ITC" pitchFamily="82" charset="0"/>
              </a:rPr>
              <a:t>CIRCUIT DIAGRAM</a:t>
            </a:r>
          </a:p>
          <a:p>
            <a:pPr indent="-4572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b="1" dirty="0" sz="2800" lang="en-GB" smtClean="0">
                <a:latin typeface="Tempus Sans ITC" pitchFamily="82" charset="0"/>
              </a:rPr>
              <a:t>SPECIFICATIONS</a:t>
            </a:r>
          </a:p>
          <a:p>
            <a:pPr indent="-4572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b="1" dirty="0" sz="2800" lang="en-GB" smtClean="0">
                <a:latin typeface="Tempus Sans ITC" pitchFamily="82" charset="0"/>
              </a:rPr>
              <a:t>ROADMAP</a:t>
            </a:r>
          </a:p>
          <a:p>
            <a:pPr indent="-4572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b="1" dirty="0" sz="2800" lang="en-GB" smtClean="0">
                <a:latin typeface="Tempus Sans ITC" pitchFamily="82" charset="0"/>
              </a:rPr>
              <a:t>CONCLUSION</a:t>
            </a:r>
          </a:p>
          <a:p>
            <a:pPr indent="-457200">
              <a:buClr>
                <a:schemeClr val="dk1"/>
              </a:buClr>
              <a:buSzPts val="1100"/>
              <a:buFont typeface="+mj-lt"/>
              <a:buAutoNum type="arabicPeriod"/>
            </a:pPr>
            <a:endParaRPr b="1" dirty="0" sz="2800"/>
          </a:p>
        </p:txBody>
      </p:sp>
      <p:sp>
        <p:nvSpPr>
          <p:cNvPr id="1048623" name="Google Shape;110;p12"/>
          <p:cNvSpPr txBox="1">
            <a:spLocks noGrp="1"/>
          </p:cNvSpPr>
          <p:nvPr>
            <p:ph type="sldNum" idx="12"/>
          </p:nvPr>
        </p:nvSpPr>
        <p:spPr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  <p:grpSp>
        <p:nvGrpSpPr>
          <p:cNvPr id="41" name="Grupo 1"/>
          <p:cNvGrpSpPr/>
          <p:nvPr/>
        </p:nvGrpSpPr>
        <p:grpSpPr>
          <a:xfrm>
            <a:off x="4389120" y="470263"/>
            <a:ext cx="4637313" cy="4626687"/>
            <a:chOff x="996049" y="1552369"/>
            <a:chExt cx="485510" cy="684774"/>
          </a:xfrm>
        </p:grpSpPr>
        <p:sp>
          <p:nvSpPr>
            <p:cNvPr id="1048624" name="Google Shape;902;p46"/>
            <p:cNvSpPr/>
            <p:nvPr/>
          </p:nvSpPr>
          <p:spPr>
            <a:xfrm>
              <a:off x="1264384" y="1758365"/>
              <a:ext cx="217175" cy="221539"/>
            </a:xfrm>
            <a:custGeom>
              <a:avLst/>
              <a:ah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5" name="Google Shape;903;p46"/>
            <p:cNvSpPr/>
            <p:nvPr/>
          </p:nvSpPr>
          <p:spPr>
            <a:xfrm>
              <a:off x="1310707" y="1552369"/>
              <a:ext cx="123404" cy="187230"/>
            </a:xfrm>
            <a:custGeom>
              <a:avLst/>
              <a:ah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6" y="1601370"/>
                    <a:pt x="0" y="1053660"/>
                    <a:pt x="0" y="576322"/>
                  </a:cubicBezTo>
                  <a:cubicBezTo>
                    <a:pt x="0" y="98983"/>
                    <a:pt x="276446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6" name="Google Shape;904;p46"/>
            <p:cNvSpPr/>
            <p:nvPr/>
          </p:nvSpPr>
          <p:spPr>
            <a:xfrm>
              <a:off x="1237881" y="1778226"/>
              <a:ext cx="217175" cy="221539"/>
            </a:xfrm>
            <a:custGeom>
              <a:avLst/>
              <a:ahLst/>
              <a:rect l="l" t="t" r="r" b="b"/>
              <a:pathLst>
                <a:path w="2171751" h="2215389" extrusionOk="0">
                  <a:moveTo>
                    <a:pt x="1085938" y="128507"/>
                  </a:moveTo>
                  <a:cubicBezTo>
                    <a:pt x="536368" y="-192153"/>
                    <a:pt x="81826" y="107926"/>
                    <a:pt x="1417" y="799037"/>
                  </a:cubicBezTo>
                  <a:cubicBezTo>
                    <a:pt x="-12538" y="919202"/>
                    <a:pt x="78503" y="1077208"/>
                    <a:pt x="188816" y="1141605"/>
                  </a:cubicBezTo>
                  <a:lnTo>
                    <a:pt x="1982396" y="2187898"/>
                  </a:lnTo>
                  <a:cubicBezTo>
                    <a:pt x="2092709" y="2252296"/>
                    <a:pt x="2183750" y="2200512"/>
                    <a:pt x="2170459" y="2064414"/>
                  </a:cubicBezTo>
                  <a:cubicBezTo>
                    <a:pt x="2090050" y="1279031"/>
                    <a:pt x="1635509" y="448502"/>
                    <a:pt x="1085938" y="1285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7" name="Google Shape;905;p46"/>
            <p:cNvSpPr/>
            <p:nvPr/>
          </p:nvSpPr>
          <p:spPr>
            <a:xfrm>
              <a:off x="1284204" y="1572230"/>
              <a:ext cx="123404" cy="187230"/>
            </a:xfrm>
            <a:custGeom>
              <a:avLst/>
              <a:ahLst/>
              <a:rect l="l" t="t" r="r" b="b"/>
              <a:pathLst>
                <a:path w="1234041" h="1872301" extrusionOk="0">
                  <a:moveTo>
                    <a:pt x="1234041" y="1295980"/>
                  </a:moveTo>
                  <a:cubicBezTo>
                    <a:pt x="1234041" y="1773318"/>
                    <a:pt x="957595" y="1999041"/>
                    <a:pt x="616688" y="1799874"/>
                  </a:cubicBezTo>
                  <a:cubicBezTo>
                    <a:pt x="276447" y="1601370"/>
                    <a:pt x="0" y="1053660"/>
                    <a:pt x="0" y="576322"/>
                  </a:cubicBezTo>
                  <a:cubicBezTo>
                    <a:pt x="0" y="98983"/>
                    <a:pt x="276447" y="-126740"/>
                    <a:pt x="617353" y="72428"/>
                  </a:cubicBezTo>
                  <a:cubicBezTo>
                    <a:pt x="958259" y="270931"/>
                    <a:pt x="1234041" y="819306"/>
                    <a:pt x="1234041" y="129598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8" name="Google Shape;906;p46"/>
            <p:cNvSpPr/>
            <p:nvPr/>
          </p:nvSpPr>
          <p:spPr>
            <a:xfrm>
              <a:off x="996049" y="1744169"/>
              <a:ext cx="123803" cy="135766"/>
            </a:xfrm>
            <a:custGeom>
              <a:avLst/>
              <a:ahLst/>
              <a:rect l="l" t="t" r="r" b="b"/>
              <a:pathLst>
                <a:path w="1238028" h="1357658" extrusionOk="0">
                  <a:moveTo>
                    <a:pt x="1237364" y="713683"/>
                  </a:moveTo>
                  <a:lnTo>
                    <a:pt x="0" y="0"/>
                  </a:lnTo>
                  <a:lnTo>
                    <a:pt x="0" y="643975"/>
                  </a:lnTo>
                  <a:lnTo>
                    <a:pt x="1238028" y="1357658"/>
                  </a:lnTo>
                  <a:lnTo>
                    <a:pt x="1237364" y="713683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29" name="Google Shape;907;p46"/>
            <p:cNvSpPr/>
            <p:nvPr/>
          </p:nvSpPr>
          <p:spPr>
            <a:xfrm>
              <a:off x="1007048" y="1765748"/>
              <a:ext cx="14088" cy="20853"/>
            </a:xfrm>
            <a:custGeom>
              <a:avLst/>
              <a:ahLst/>
              <a:rect l="l" t="t" r="r" b="b"/>
              <a:pathLst>
                <a:path w="140881" h="208525" extrusionOk="0">
                  <a:moveTo>
                    <a:pt x="140881" y="144760"/>
                  </a:moveTo>
                  <a:cubicBezTo>
                    <a:pt x="140881" y="197872"/>
                    <a:pt x="109648" y="222435"/>
                    <a:pt x="70441" y="200527"/>
                  </a:cubicBezTo>
                  <a:cubicBezTo>
                    <a:pt x="31898" y="177955"/>
                    <a:pt x="0" y="116877"/>
                    <a:pt x="0" y="63765"/>
                  </a:cubicBezTo>
                  <a:cubicBezTo>
                    <a:pt x="0" y="10654"/>
                    <a:pt x="31233" y="-13910"/>
                    <a:pt x="70441" y="7999"/>
                  </a:cubicBezTo>
                  <a:cubicBezTo>
                    <a:pt x="109648" y="30571"/>
                    <a:pt x="140881" y="91649"/>
                    <a:pt x="140881" y="1447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0" name="Google Shape;908;p46"/>
            <p:cNvSpPr/>
            <p:nvPr/>
          </p:nvSpPr>
          <p:spPr>
            <a:xfrm>
              <a:off x="1027455" y="1778198"/>
              <a:ext cx="40470" cy="32331"/>
            </a:xfrm>
            <a:custGeom>
              <a:avLst/>
              <a:ahLst/>
              <a:rect l="l" t="t" r="r" b="b"/>
              <a:pathLst>
                <a:path w="404701" h="323315" extrusionOk="0">
                  <a:moveTo>
                    <a:pt x="0" y="0"/>
                  </a:moveTo>
                  <a:lnTo>
                    <a:pt x="404702" y="233026"/>
                  </a:lnTo>
                  <a:lnTo>
                    <a:pt x="404702" y="323315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1" name="Google Shape;909;p46"/>
            <p:cNvSpPr/>
            <p:nvPr/>
          </p:nvSpPr>
          <p:spPr>
            <a:xfrm>
              <a:off x="1027654" y="1796338"/>
              <a:ext cx="79279" cy="54771"/>
            </a:xfrm>
            <a:custGeom>
              <a:avLst/>
              <a:ahLst/>
              <a:rect l="l" t="t" r="r" b="b"/>
              <a:pathLst>
                <a:path w="792790" h="547710" extrusionOk="0">
                  <a:moveTo>
                    <a:pt x="0" y="0"/>
                  </a:moveTo>
                  <a:lnTo>
                    <a:pt x="792790" y="457421"/>
                  </a:lnTo>
                  <a:lnTo>
                    <a:pt x="792790" y="547711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2" name="Google Shape;910;p46"/>
            <p:cNvSpPr/>
            <p:nvPr/>
          </p:nvSpPr>
          <p:spPr>
            <a:xfrm>
              <a:off x="1314218" y="1880086"/>
              <a:ext cx="124334" cy="339182"/>
            </a:xfrm>
            <a:custGeom>
              <a:avLst/>
              <a:ahLst/>
              <a:rect l="l" t="t" r="r" b="b"/>
              <a:pathLst>
                <a:path w="1243344" h="3391822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5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3" name="Google Shape;911;p46"/>
            <p:cNvSpPr/>
            <p:nvPr/>
          </p:nvSpPr>
          <p:spPr>
            <a:xfrm>
              <a:off x="1293480" y="1897961"/>
              <a:ext cx="124401" cy="339182"/>
            </a:xfrm>
            <a:custGeom>
              <a:avLst/>
              <a:ah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4" name="Google Shape;912;p46"/>
            <p:cNvSpPr/>
            <p:nvPr/>
          </p:nvSpPr>
          <p:spPr>
            <a:xfrm>
              <a:off x="1305472" y="2066980"/>
              <a:ext cx="99880" cy="66588"/>
            </a:xfrm>
            <a:custGeom>
              <a:avLst/>
              <a:ah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5" name="Google Shape;913;p46"/>
            <p:cNvSpPr/>
            <p:nvPr/>
          </p:nvSpPr>
          <p:spPr>
            <a:xfrm>
              <a:off x="1312496" y="2088563"/>
              <a:ext cx="85924" cy="58555"/>
            </a:xfrm>
            <a:custGeom>
              <a:avLst/>
              <a:ahLst/>
              <a:rect l="l" t="t" r="r" b="b"/>
              <a:pathLst>
                <a:path w="859243" h="585552" extrusionOk="0">
                  <a:moveTo>
                    <a:pt x="0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6" name="Google Shape;914;p46"/>
            <p:cNvSpPr/>
            <p:nvPr/>
          </p:nvSpPr>
          <p:spPr>
            <a:xfrm>
              <a:off x="1327934" y="1987117"/>
              <a:ext cx="55422" cy="83162"/>
            </a:xfrm>
            <a:custGeom>
              <a:avLst/>
              <a:ahLst/>
              <a:rect l="l" t="t" r="r" b="b"/>
              <a:pathLst>
                <a:path w="554222" h="831619" extrusionOk="0">
                  <a:moveTo>
                    <a:pt x="554222" y="575808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7" name="Google Shape;915;p46"/>
            <p:cNvSpPr/>
            <p:nvPr/>
          </p:nvSpPr>
          <p:spPr>
            <a:xfrm>
              <a:off x="1159838" y="1665386"/>
              <a:ext cx="124334" cy="339182"/>
            </a:xfrm>
            <a:custGeom>
              <a:avLst/>
              <a:ahLst/>
              <a:rect l="l" t="t" r="r" b="b"/>
              <a:pathLst>
                <a:path w="1243344" h="3391821" extrusionOk="0">
                  <a:moveTo>
                    <a:pt x="0" y="0"/>
                  </a:moveTo>
                  <a:lnTo>
                    <a:pt x="1243345" y="717003"/>
                  </a:lnTo>
                  <a:lnTo>
                    <a:pt x="1243345" y="3391822"/>
                  </a:lnTo>
                  <a:lnTo>
                    <a:pt x="0" y="26748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8" name="Google Shape;916;p46"/>
            <p:cNvSpPr/>
            <p:nvPr/>
          </p:nvSpPr>
          <p:spPr>
            <a:xfrm>
              <a:off x="1139099" y="1683460"/>
              <a:ext cx="124401" cy="339182"/>
            </a:xfrm>
            <a:custGeom>
              <a:avLst/>
              <a:ahLst/>
              <a:rect l="l" t="t" r="r" b="b"/>
              <a:pathLst>
                <a:path w="1244009" h="3391822" extrusionOk="0">
                  <a:moveTo>
                    <a:pt x="1244009" y="717003"/>
                  </a:moveTo>
                  <a:lnTo>
                    <a:pt x="0" y="0"/>
                  </a:lnTo>
                  <a:lnTo>
                    <a:pt x="0" y="2674819"/>
                  </a:lnTo>
                  <a:lnTo>
                    <a:pt x="1243345" y="3391822"/>
                  </a:lnTo>
                  <a:lnTo>
                    <a:pt x="1244009" y="717003"/>
                  </a:lnTo>
                  <a:close/>
                  <a:moveTo>
                    <a:pt x="405366" y="404974"/>
                  </a:moveTo>
                  <a:lnTo>
                    <a:pt x="820701" y="643975"/>
                  </a:lnTo>
                  <a:lnTo>
                    <a:pt x="820701" y="750198"/>
                  </a:lnTo>
                  <a:lnTo>
                    <a:pt x="405366" y="514516"/>
                  </a:lnTo>
                  <a:lnTo>
                    <a:pt x="405366" y="4049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9" name="Google Shape;917;p46"/>
            <p:cNvSpPr/>
            <p:nvPr/>
          </p:nvSpPr>
          <p:spPr>
            <a:xfrm>
              <a:off x="1151092" y="1852214"/>
              <a:ext cx="99880" cy="66588"/>
            </a:xfrm>
            <a:custGeom>
              <a:avLst/>
              <a:ahLst/>
              <a:rect l="l" t="t" r="r" b="b"/>
              <a:pathLst>
                <a:path w="998795" h="665883" extrusionOk="0">
                  <a:moveTo>
                    <a:pt x="0" y="0"/>
                  </a:moveTo>
                  <a:lnTo>
                    <a:pt x="998796" y="575594"/>
                  </a:lnTo>
                  <a:lnTo>
                    <a:pt x="998796" y="665883"/>
                  </a:lnTo>
                  <a:lnTo>
                    <a:pt x="0" y="902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0" name="Google Shape;918;p46"/>
            <p:cNvSpPr/>
            <p:nvPr/>
          </p:nvSpPr>
          <p:spPr>
            <a:xfrm>
              <a:off x="1157983" y="1873863"/>
              <a:ext cx="85924" cy="58555"/>
            </a:xfrm>
            <a:custGeom>
              <a:avLst/>
              <a:ahLst/>
              <a:rect l="l" t="t" r="r" b="b"/>
              <a:pathLst>
                <a:path w="859243" h="585552" extrusionOk="0">
                  <a:moveTo>
                    <a:pt x="665" y="0"/>
                  </a:moveTo>
                  <a:lnTo>
                    <a:pt x="859243" y="495263"/>
                  </a:lnTo>
                  <a:lnTo>
                    <a:pt x="859243" y="585552"/>
                  </a:lnTo>
                  <a:lnTo>
                    <a:pt x="0" y="90289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1" name="Google Shape;919;p46"/>
            <p:cNvSpPr/>
            <p:nvPr/>
          </p:nvSpPr>
          <p:spPr>
            <a:xfrm>
              <a:off x="1173553" y="1772417"/>
              <a:ext cx="55422" cy="83162"/>
            </a:xfrm>
            <a:custGeom>
              <a:avLst/>
              <a:ahLst/>
              <a:rect l="l" t="t" r="r" b="b"/>
              <a:pathLst>
                <a:path w="554222" h="831619" extrusionOk="0">
                  <a:moveTo>
                    <a:pt x="554222" y="575807"/>
                  </a:moveTo>
                  <a:cubicBezTo>
                    <a:pt x="554222" y="364026"/>
                    <a:pt x="429954" y="120378"/>
                    <a:pt x="277111" y="32080"/>
                  </a:cubicBezTo>
                  <a:cubicBezTo>
                    <a:pt x="124268" y="-56217"/>
                    <a:pt x="0" y="44030"/>
                    <a:pt x="0" y="255812"/>
                  </a:cubicBezTo>
                  <a:cubicBezTo>
                    <a:pt x="0" y="467593"/>
                    <a:pt x="124268" y="711241"/>
                    <a:pt x="277111" y="799539"/>
                  </a:cubicBezTo>
                  <a:cubicBezTo>
                    <a:pt x="429954" y="887837"/>
                    <a:pt x="554222" y="787589"/>
                    <a:pt x="554222" y="575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2" name="Google Shape;920;p46"/>
            <p:cNvSpPr/>
            <p:nvPr/>
          </p:nvSpPr>
          <p:spPr>
            <a:xfrm>
              <a:off x="1031629" y="1864859"/>
              <a:ext cx="197832" cy="232760"/>
            </a:xfrm>
            <a:custGeom>
              <a:avLst/>
              <a:ahLst/>
              <a:rect l="l" t="t" r="r" b="b"/>
              <a:pathLst>
                <a:path w="1978320" h="2327603" extrusionOk="0">
                  <a:moveTo>
                    <a:pt x="1977656" y="1140566"/>
                  </a:moveTo>
                  <a:lnTo>
                    <a:pt x="0" y="0"/>
                  </a:lnTo>
                  <a:lnTo>
                    <a:pt x="665" y="1029696"/>
                  </a:lnTo>
                  <a:lnTo>
                    <a:pt x="1803548" y="2069350"/>
                  </a:lnTo>
                  <a:lnTo>
                    <a:pt x="1978320" y="2327604"/>
                  </a:lnTo>
                  <a:lnTo>
                    <a:pt x="1977656" y="114056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3" name="Google Shape;921;p46"/>
            <p:cNvSpPr/>
            <p:nvPr/>
          </p:nvSpPr>
          <p:spPr>
            <a:xfrm>
              <a:off x="1010626" y="1877041"/>
              <a:ext cx="74627" cy="70970"/>
            </a:xfrm>
            <a:custGeom>
              <a:avLst/>
              <a:ahLst/>
              <a:rect l="l" t="t" r="r" b="b"/>
              <a:pathLst>
                <a:path w="746272" h="709700" extrusionOk="0">
                  <a:moveTo>
                    <a:pt x="0" y="279498"/>
                  </a:moveTo>
                  <a:lnTo>
                    <a:pt x="0" y="0"/>
                  </a:lnTo>
                  <a:lnTo>
                    <a:pt x="746273" y="430202"/>
                  </a:lnTo>
                  <a:lnTo>
                    <a:pt x="746273" y="709700"/>
                  </a:lnTo>
                  <a:lnTo>
                    <a:pt x="0" y="27949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4" name="Google Shape;922;p46"/>
            <p:cNvSpPr/>
            <p:nvPr/>
          </p:nvSpPr>
          <p:spPr>
            <a:xfrm>
              <a:off x="1134925" y="1949468"/>
              <a:ext cx="43328" cy="33991"/>
            </a:xfrm>
            <a:custGeom>
              <a:avLst/>
              <a:ahLst/>
              <a:rect l="l" t="t" r="r" b="b"/>
              <a:pathLst>
                <a:path w="433276" h="339912" extrusionOk="0">
                  <a:moveTo>
                    <a:pt x="433277" y="249623"/>
                  </a:moveTo>
                  <a:lnTo>
                    <a:pt x="0" y="0"/>
                  </a:lnTo>
                  <a:lnTo>
                    <a:pt x="0" y="90290"/>
                  </a:lnTo>
                  <a:lnTo>
                    <a:pt x="433277" y="339913"/>
                  </a:lnTo>
                  <a:lnTo>
                    <a:pt x="433277" y="249623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5" name="Google Shape;923;p46"/>
            <p:cNvSpPr/>
            <p:nvPr/>
          </p:nvSpPr>
          <p:spPr>
            <a:xfrm>
              <a:off x="1094839" y="1944436"/>
              <a:ext cx="83532" cy="57161"/>
            </a:xfrm>
            <a:custGeom>
              <a:avLst/>
              <a:ahLst/>
              <a:rect l="l" t="t" r="r" b="b"/>
              <a:pathLst>
                <a:path w="835320" h="571610" extrusionOk="0">
                  <a:moveTo>
                    <a:pt x="835320" y="48132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835320" y="571611"/>
                  </a:lnTo>
                  <a:lnTo>
                    <a:pt x="835320" y="48132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6" name="Google Shape;924;p46"/>
            <p:cNvSpPr/>
            <p:nvPr/>
          </p:nvSpPr>
          <p:spPr>
            <a:xfrm>
              <a:off x="1077281" y="1952249"/>
              <a:ext cx="101209" cy="67385"/>
            </a:xfrm>
            <a:custGeom>
              <a:avLst/>
              <a:ahLst/>
              <a:rect l="l" t="t" r="r" b="b"/>
              <a:pathLst>
                <a:path w="1012086" h="673849" extrusionOk="0">
                  <a:moveTo>
                    <a:pt x="1011422" y="583561"/>
                  </a:moveTo>
                  <a:lnTo>
                    <a:pt x="0" y="0"/>
                  </a:lnTo>
                  <a:lnTo>
                    <a:pt x="0" y="90289"/>
                  </a:lnTo>
                  <a:lnTo>
                    <a:pt x="1012087" y="673850"/>
                  </a:lnTo>
                  <a:lnTo>
                    <a:pt x="1011422" y="58356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7" name="Google Shape;925;p46"/>
            <p:cNvSpPr/>
            <p:nvPr/>
          </p:nvSpPr>
          <p:spPr>
            <a:xfrm>
              <a:off x="1188792" y="1979734"/>
              <a:ext cx="22462" cy="33373"/>
            </a:xfrm>
            <a:custGeom>
              <a:avLst/>
              <a:ahLst/>
              <a:rect l="l" t="t" r="r" b="b"/>
              <a:pathLst>
                <a:path w="224619" h="333730" extrusionOk="0">
                  <a:moveTo>
                    <a:pt x="6" y="102136"/>
                  </a:moveTo>
                  <a:cubicBezTo>
                    <a:pt x="6" y="187114"/>
                    <a:pt x="50511" y="284706"/>
                    <a:pt x="112313" y="320556"/>
                  </a:cubicBezTo>
                  <a:cubicBezTo>
                    <a:pt x="174115" y="356406"/>
                    <a:pt x="224619" y="316573"/>
                    <a:pt x="224619" y="231595"/>
                  </a:cubicBezTo>
                  <a:cubicBezTo>
                    <a:pt x="224619" y="146616"/>
                    <a:pt x="174115" y="49025"/>
                    <a:pt x="112313" y="13174"/>
                  </a:cubicBezTo>
                  <a:cubicBezTo>
                    <a:pt x="49847" y="-22676"/>
                    <a:pt x="-658" y="17157"/>
                    <a:pt x="6" y="1021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8" name="Google Shape;926;p46"/>
            <p:cNvSpPr/>
            <p:nvPr/>
          </p:nvSpPr>
          <p:spPr>
            <a:xfrm>
              <a:off x="1046537" y="1669527"/>
              <a:ext cx="55555" cy="75611"/>
            </a:xfrm>
            <a:custGeom>
              <a:avLst/>
              <a:ahLst/>
              <a:rect l="l" t="t" r="r" b="b"/>
              <a:pathLst>
                <a:path w="555551" h="756106" extrusionOk="0">
                  <a:moveTo>
                    <a:pt x="277776" y="9593"/>
                  </a:moveTo>
                  <a:cubicBezTo>
                    <a:pt x="317648" y="32166"/>
                    <a:pt x="349545" y="87932"/>
                    <a:pt x="349545" y="133741"/>
                  </a:cubicBezTo>
                  <a:lnTo>
                    <a:pt x="349545" y="336228"/>
                  </a:lnTo>
                  <a:lnTo>
                    <a:pt x="483781" y="413239"/>
                  </a:lnTo>
                  <a:cubicBezTo>
                    <a:pt x="523653" y="435812"/>
                    <a:pt x="555551" y="491579"/>
                    <a:pt x="555551" y="537387"/>
                  </a:cubicBezTo>
                  <a:cubicBezTo>
                    <a:pt x="555551" y="583196"/>
                    <a:pt x="523653" y="601785"/>
                    <a:pt x="483781" y="579212"/>
                  </a:cubicBezTo>
                  <a:lnTo>
                    <a:pt x="349545" y="502201"/>
                  </a:lnTo>
                  <a:lnTo>
                    <a:pt x="349545" y="704688"/>
                  </a:lnTo>
                  <a:cubicBezTo>
                    <a:pt x="349545" y="750496"/>
                    <a:pt x="317648" y="769085"/>
                    <a:pt x="277776" y="746513"/>
                  </a:cubicBezTo>
                  <a:cubicBezTo>
                    <a:pt x="237903" y="723941"/>
                    <a:pt x="206006" y="668174"/>
                    <a:pt x="206006" y="622365"/>
                  </a:cubicBezTo>
                  <a:lnTo>
                    <a:pt x="206006" y="419878"/>
                  </a:lnTo>
                  <a:lnTo>
                    <a:pt x="71770" y="342867"/>
                  </a:lnTo>
                  <a:cubicBezTo>
                    <a:pt x="31898" y="320295"/>
                    <a:pt x="0" y="264528"/>
                    <a:pt x="0" y="218719"/>
                  </a:cubicBezTo>
                  <a:cubicBezTo>
                    <a:pt x="0" y="172911"/>
                    <a:pt x="31898" y="154322"/>
                    <a:pt x="71770" y="176894"/>
                  </a:cubicBezTo>
                  <a:lnTo>
                    <a:pt x="206006" y="253905"/>
                  </a:lnTo>
                  <a:lnTo>
                    <a:pt x="206006" y="51418"/>
                  </a:lnTo>
                  <a:cubicBezTo>
                    <a:pt x="206006" y="5610"/>
                    <a:pt x="237903" y="-12979"/>
                    <a:pt x="277776" y="959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Google Shape;118;p13"/>
          <p:cNvSpPr txBox="1">
            <a:spLocks noGrp="1"/>
          </p:cNvSpPr>
          <p:nvPr>
            <p:ph type="sldNum" idx="12"/>
          </p:nvPr>
        </p:nvSpPr>
        <p:spPr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  <p:sp>
        <p:nvSpPr>
          <p:cNvPr id="1048808" name="Google Shape;116;p13"/>
          <p:cNvSpPr txBox="1">
            <a:spLocks noGrp="1"/>
          </p:cNvSpPr>
          <p:nvPr>
            <p:ph type="ctrTitle" idx="4294967295"/>
          </p:nvPr>
        </p:nvSpPr>
        <p:spPr>
          <a:xfrm>
            <a:off x="1559671" y="1089206"/>
            <a:ext cx="6024659" cy="1945161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4800" lang="en-US">
                <a:latin typeface="Tempus Sans ITC" pitchFamily="82" charset="0"/>
              </a:rPr>
              <a:t>           THANK YOU</a:t>
            </a:r>
            <a:endParaRPr dirty="0" sz="4800">
              <a:latin typeface="Tempus Sans ITC" pitchFamily="82" charset="0"/>
            </a:endParaRPr>
          </a:p>
        </p:txBody>
      </p:sp>
      <p:sp>
        <p:nvSpPr>
          <p:cNvPr id="1048809" name="Google Shape;117;p13"/>
          <p:cNvSpPr txBox="1">
            <a:spLocks noGrp="1"/>
          </p:cNvSpPr>
          <p:nvPr>
            <p:ph type="subTitle" idx="4294967295"/>
          </p:nvPr>
        </p:nvSpPr>
        <p:spPr>
          <a:xfrm>
            <a:off x="0" y="2272076"/>
            <a:ext cx="8004594" cy="2031014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2097152" name="Google Shape;273;p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0000"/>
          <a:stretch>
            <a:fillRect/>
          </a:stretch>
        </p:blipFill>
        <p:spPr>
          <a:xfrm>
            <a:off x="6096000" y="0"/>
            <a:ext cx="3048000" cy="5143500"/>
          </a:xfrm>
          <a:prstGeom prst="rect"/>
          <a:noFill/>
          <a:ln>
            <a:noFill/>
          </a:ln>
        </p:spPr>
      </p:pic>
      <p:sp>
        <p:nvSpPr>
          <p:cNvPr id="1048655" name="Google Shape;224;p17"/>
          <p:cNvSpPr txBox="1"/>
          <p:nvPr/>
        </p:nvSpPr>
        <p:spPr>
          <a:xfrm>
            <a:off x="666206" y="0"/>
            <a:ext cx="4702629" cy="1514475"/>
          </a:xfrm>
          <a:prstGeom prst="rect"/>
          <a:noFill/>
          <a:ln>
            <a:noFill/>
          </a:ln>
        </p:spPr>
        <p:txBody>
          <a:bodyPr anchor="ctr" anchorCtr="0" bIns="0" lIns="0" rIns="0" spcFirstLastPara="1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cap="none" sz="2400" i="0" strike="noStrike" u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algn="l" lvl="1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cap="none" sz="2400" i="0" strike="noStrike" u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algn="l" lvl="2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cap="none" sz="2400" i="0" strike="noStrike" u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algn="l" lvl="3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cap="none" sz="2400" i="0" strike="noStrike" u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algn="l" lvl="4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cap="none" sz="2400" i="0" strike="noStrike" u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algn="l" lvl="5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cap="none" sz="2400" i="0" strike="noStrike" u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algn="l" lvl="6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cap="none" sz="2400" i="0" strike="noStrike" u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algn="l" lvl="7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cap="none" sz="2400" i="0" strike="noStrike" u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algn="l" lvl="8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cap="none" sz="2400" i="0" strike="noStrike" u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dirty="0" sz="4800" lang="en-GB" smtClean="0">
                <a:latin typeface="Tempus Sans ITC" pitchFamily="82" charset="0"/>
              </a:rPr>
              <a:t>INTRODUCTION</a:t>
            </a:r>
            <a:endParaRPr dirty="0" sz="4800" lang="en-GB">
              <a:latin typeface="Tempus Sans ITC" pitchFamily="82" charset="0"/>
            </a:endParaRPr>
          </a:p>
        </p:txBody>
      </p:sp>
      <p:sp>
        <p:nvSpPr>
          <p:cNvPr id="1048656" name="TextBox 4"/>
          <p:cNvSpPr txBox="1"/>
          <p:nvPr/>
        </p:nvSpPr>
        <p:spPr>
          <a:xfrm>
            <a:off x="666206" y="1136469"/>
            <a:ext cx="5429794" cy="42570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24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1) Our SENSES helps us to interact with the External World. </a:t>
            </a:r>
          </a:p>
          <a:p>
            <a:pPr algn="ctr"/>
            <a:r>
              <a:rPr dirty="0" sz="24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2) But not everyone is lucky to have them working in the best conditions.</a:t>
            </a:r>
          </a:p>
          <a:p>
            <a:pPr algn="ctr"/>
            <a:r>
              <a:rPr dirty="0" sz="24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3) There are 314M visually impaired people in the world and 45M are blind.</a:t>
            </a:r>
          </a:p>
          <a:p>
            <a:pPr algn="ctr"/>
            <a:r>
              <a:rPr dirty="0" sz="24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4) Development in computer vision, digital cameras make it feasible to assist these individuals.</a:t>
            </a:r>
          </a:p>
          <a:p>
            <a:pPr algn="ctr"/>
            <a:r>
              <a:rPr dirty="0" sz="2400" lang="en-GB" smtClean="0">
                <a:solidFill>
                  <a:schemeClr val="accent4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</a:t>
            </a:r>
          </a:p>
          <a:p>
            <a:pPr algn="ctr"/>
            <a:endParaRPr dirty="0" lang="en-GB" smtClean="0">
              <a:solidFill>
                <a:schemeClr val="accent4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  <a:p>
            <a:pPr indent="-342900" marL="342900">
              <a:buFont typeface="+mj-lt"/>
              <a:buAutoNum type="arabicPeriod"/>
            </a:pPr>
            <a:endParaRPr dirty="0" lang="en-GB" smtClean="0">
              <a:solidFill>
                <a:schemeClr val="accent4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  <a:p>
            <a:pPr indent="-285750" marL="285750">
              <a:buFont typeface="Arial" pitchFamily="34" charset="0"/>
              <a:buChar char="•"/>
            </a:pPr>
            <a:endParaRPr dirty="0" lang="en-GB">
              <a:solidFill>
                <a:schemeClr val="accent4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2097153" name="Google Shape;273;p2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20000"/>
          <a:stretch>
            <a:fillRect/>
          </a:stretch>
        </p:blipFill>
        <p:spPr>
          <a:xfrm>
            <a:off x="6096000" y="0"/>
            <a:ext cx="3048000" cy="5143500"/>
          </a:xfrm>
          <a:prstGeom prst="rect"/>
          <a:noFill/>
          <a:ln>
            <a:noFill/>
          </a:ln>
        </p:spPr>
      </p:pic>
      <p:sp>
        <p:nvSpPr>
          <p:cNvPr id="1048658" name="Google Shape;224;p17"/>
          <p:cNvSpPr txBox="1"/>
          <p:nvPr/>
        </p:nvSpPr>
        <p:spPr>
          <a:xfrm>
            <a:off x="666206" y="0"/>
            <a:ext cx="4702629" cy="1514475"/>
          </a:xfrm>
          <a:prstGeom prst="rect"/>
          <a:noFill/>
          <a:ln>
            <a:noFill/>
          </a:ln>
        </p:spPr>
        <p:txBody>
          <a:bodyPr anchor="ctr" anchorCtr="0" bIns="0" lIns="0" rIns="0" spcFirstLastPara="1" tIns="0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cap="none" sz="2400" i="0" strike="noStrike" u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algn="l" lvl="1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cap="none" sz="2400" i="0" strike="noStrike" u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algn="l" lvl="2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cap="none" sz="2400" i="0" strike="noStrike" u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algn="l" lvl="3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cap="none" sz="2400" i="0" strike="noStrike" u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algn="l" lvl="4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cap="none" sz="2400" i="0" strike="noStrike" u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algn="l" lvl="5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cap="none" sz="2400" i="0" strike="noStrike" u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algn="l" lvl="6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cap="none" sz="2400" i="0" strike="noStrike" u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algn="l" lvl="7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cap="none" sz="2400" i="0" strike="noStrike" u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algn="l" lvl="8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cap="none" sz="2400" i="0" strike="noStrike" u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dirty="0" sz="4800" lang="en-GB" smtClean="0">
                <a:latin typeface="Tempus Sans ITC" pitchFamily="82" charset="0"/>
              </a:rPr>
              <a:t>INTRODUCTION</a:t>
            </a:r>
            <a:endParaRPr dirty="0" sz="4800" lang="en-GB">
              <a:latin typeface="Tempus Sans ITC" pitchFamily="82" charset="0"/>
            </a:endParaRPr>
          </a:p>
        </p:txBody>
      </p:sp>
      <p:sp>
        <p:nvSpPr>
          <p:cNvPr id="1048659" name="TextBox 4"/>
          <p:cNvSpPr txBox="1"/>
          <p:nvPr/>
        </p:nvSpPr>
        <p:spPr>
          <a:xfrm>
            <a:off x="666206" y="1136469"/>
            <a:ext cx="5429794" cy="4358640"/>
          </a:xfrm>
          <a:prstGeom prst="rect"/>
          <a:noFill/>
        </p:spPr>
        <p:txBody>
          <a:bodyPr rtlCol="0" wrap="square">
            <a:spAutoFit/>
          </a:bodyPr>
          <a:p>
            <a:pPr algn="ctr"/>
            <a:endParaRPr dirty="0" sz="1800" lang="en-GB" smtClean="0">
              <a:solidFill>
                <a:schemeClr val="accent4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  <a:p>
            <a:pPr algn="ctr"/>
            <a:endParaRPr dirty="0" sz="1800" lang="en-GB">
              <a:solidFill>
                <a:schemeClr val="accent4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  <a:p>
            <a:pPr algn="ctr"/>
            <a:endParaRPr dirty="0" sz="1800" lang="en-GB" smtClean="0">
              <a:solidFill>
                <a:schemeClr val="accent4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  <a:p>
            <a:pPr algn="ctr"/>
            <a:endParaRPr dirty="0" sz="1800" lang="en-GB">
              <a:solidFill>
                <a:schemeClr val="accent4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  <a:p>
            <a:pPr algn="ctr"/>
            <a:endParaRPr dirty="0" sz="1800" lang="en-GB" smtClean="0">
              <a:solidFill>
                <a:schemeClr val="accent4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  <a:p>
            <a:pPr algn="ctr"/>
            <a:endParaRPr dirty="0" sz="1800" lang="en-GB">
              <a:solidFill>
                <a:schemeClr val="accent4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  <a:p>
            <a:pPr algn="ctr"/>
            <a:endParaRPr dirty="0" sz="1800" lang="en-GB" smtClean="0">
              <a:solidFill>
                <a:schemeClr val="accent4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  <a:p>
            <a:pPr algn="ctr"/>
            <a:r>
              <a:rPr dirty="0" sz="20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5) There are already few such systems available but most of the are not user friendly.</a:t>
            </a:r>
          </a:p>
          <a:p>
            <a:pPr algn="ctr"/>
            <a:r>
              <a:rPr dirty="0" sz="20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6) So here we propose a system that would assist the visually impaired people with reading the labels in ease and fast way.   </a:t>
            </a:r>
          </a:p>
          <a:p>
            <a:pPr algn="ctr"/>
            <a:r>
              <a:rPr dirty="0" sz="18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</a:t>
            </a:r>
          </a:p>
          <a:p>
            <a:pPr algn="ctr"/>
            <a:endParaRPr dirty="0" lang="en-GB" smtClean="0">
              <a:solidFill>
                <a:schemeClr val="accent4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  <a:p>
            <a:pPr indent="-342900" marL="342900">
              <a:buFont typeface="+mj-lt"/>
              <a:buAutoNum type="arabicPeriod"/>
            </a:pPr>
            <a:endParaRPr dirty="0" lang="en-GB" smtClean="0">
              <a:solidFill>
                <a:schemeClr val="accent4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  <a:p>
            <a:pPr indent="-285750" marL="285750">
              <a:buFont typeface="Arial" pitchFamily="34" charset="0"/>
              <a:buChar char="•"/>
            </a:pPr>
            <a:endParaRPr dirty="0" lang="en-GB">
              <a:solidFill>
                <a:schemeClr val="accent4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</p:txBody>
      </p:sp>
      <p:pic>
        <p:nvPicPr>
          <p:cNvPr id="2097154" name="Picture 3" descr="C:\Users\Jai Shri Ganesh\Downloads\pen scanner img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862148" y="1136469"/>
            <a:ext cx="1791789" cy="1345832"/>
          </a:xfrm>
          <a:prstGeom prst="rect"/>
          <a:noFill/>
        </p:spPr>
      </p:pic>
      <p:pic>
        <p:nvPicPr>
          <p:cNvPr id="2097155" name="Picture 4" descr="C:\Users\Jai Shri Ganesh\Downloads\pen scanner img2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3544283" y="1136469"/>
            <a:ext cx="2124998" cy="1345832"/>
          </a:xfrm>
          <a:prstGeom prst="rect"/>
          <a:noFill/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Google Shape;123;p14"/>
          <p:cNvSpPr txBox="1">
            <a:spLocks noGrp="1"/>
          </p:cNvSpPr>
          <p:nvPr>
            <p:ph type="ctrTitle"/>
          </p:nvPr>
        </p:nvSpPr>
        <p:spPr>
          <a:xfrm>
            <a:off x="565880" y="99497"/>
            <a:ext cx="5110800" cy="1030804"/>
          </a:xfrm>
          <a:prstGeom prst="rect"/>
        </p:spPr>
        <p:txBody>
          <a:bodyPr anchor="b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mtClean="0">
                <a:latin typeface="Tempus Sans ITC" pitchFamily="82" charset="0"/>
              </a:rPr>
              <a:t>LITERATURE REVIEW</a:t>
            </a:r>
            <a:endParaRPr dirty="0">
              <a:latin typeface="Tempus Sans ITC" pitchFamily="82" charset="0"/>
            </a:endParaRPr>
          </a:p>
        </p:txBody>
      </p:sp>
      <p:sp>
        <p:nvSpPr>
          <p:cNvPr id="1048665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760089" y="1379729"/>
            <a:ext cx="5110800" cy="428100"/>
          </a:xfrm>
          <a:prstGeom prst="rect"/>
        </p:spPr>
        <p:txBody>
          <a:bodyPr anchor="t" anchorCtr="0" bIns="0" lIns="0" rIns="0" spcFirstLastPara="1" tIns="0" wrap="square">
            <a:noAutofit/>
          </a:bodyPr>
          <a:p>
            <a:pPr algn="just" indent="0" lvl="0" marL="0">
              <a:spcAft>
                <a:spcPts val="800"/>
              </a:spcAft>
            </a:pPr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1) </a:t>
            </a:r>
            <a:r>
              <a:rPr dirty="0" lang="en-GB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Chucai</a:t>
            </a:r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</a:t>
            </a:r>
            <a:r>
              <a:rPr dirty="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Yi, </a:t>
            </a:r>
            <a:r>
              <a:rPr dirty="0" lang="en-GB" err="1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Yingli</a:t>
            </a:r>
            <a:r>
              <a:rPr dirty="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</a:t>
            </a:r>
            <a:r>
              <a:rPr dirty="0" lang="en-GB" err="1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Tian</a:t>
            </a:r>
            <a:r>
              <a:rPr dirty="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and Aries </a:t>
            </a:r>
            <a:r>
              <a:rPr dirty="0" lang="en-GB" err="1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Arditi</a:t>
            </a:r>
            <a:r>
              <a:rPr dirty="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,”Portable Camera-Based Assistive Text and Product Label Reading From Hand-Held Objects for Blind Persons</a:t>
            </a:r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”.</a:t>
            </a:r>
          </a:p>
          <a:p>
            <a:pPr algn="just" indent="0" lvl="0" marL="0">
              <a:spcAft>
                <a:spcPts val="800"/>
              </a:spcAft>
            </a:pPr>
            <a:endParaRPr dirty="0">
              <a:solidFill>
                <a:schemeClr val="accent3">
                  <a:lumMod val="20000"/>
                  <a:lumOff val="80000"/>
                </a:schemeClr>
              </a:solidFill>
              <a:latin typeface="Tempus Sans ITC" pitchFamily="82" charset="0"/>
            </a:endParaRPr>
          </a:p>
        </p:txBody>
      </p:sp>
      <p:grpSp>
        <p:nvGrpSpPr>
          <p:cNvPr id="51" name="Grupo 57"/>
          <p:cNvGrpSpPr/>
          <p:nvPr/>
        </p:nvGrpSpPr>
        <p:grpSpPr>
          <a:xfrm>
            <a:off x="5676680" y="1130301"/>
            <a:ext cx="3046932" cy="2869148"/>
            <a:chOff x="5427606" y="1552655"/>
            <a:chExt cx="726137" cy="683768"/>
          </a:xfrm>
        </p:grpSpPr>
        <p:sp>
          <p:nvSpPr>
            <p:cNvPr id="1048666" name="Google Shape;851;p46"/>
            <p:cNvSpPr/>
            <p:nvPr/>
          </p:nvSpPr>
          <p:spPr>
            <a:xfrm>
              <a:off x="5572580" y="1632552"/>
              <a:ext cx="178456" cy="192551"/>
            </a:xfrm>
            <a:custGeom>
              <a:avLst/>
              <a:ahLst/>
              <a:rect l="l" t="t" r="r" b="b"/>
              <a:pathLst>
                <a:path w="1784563" h="1925515" extrusionOk="0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67" name="Google Shape;852;p46"/>
            <p:cNvSpPr/>
            <p:nvPr/>
          </p:nvSpPr>
          <p:spPr>
            <a:xfrm>
              <a:off x="5618439" y="1680309"/>
              <a:ext cx="53496" cy="41296"/>
            </a:xfrm>
            <a:custGeom>
              <a:avLst/>
              <a:ahLst/>
              <a:rect l="l" t="t" r="r" b="b"/>
              <a:pathLst>
                <a:path w="534957" h="412963" extrusionOk="0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68" name="Google Shape;853;p46"/>
            <p:cNvSpPr/>
            <p:nvPr/>
          </p:nvSpPr>
          <p:spPr>
            <a:xfrm>
              <a:off x="5618275" y="1702420"/>
              <a:ext cx="113833" cy="75586"/>
            </a:xfrm>
            <a:custGeom>
              <a:avLst/>
              <a:ahLst/>
              <a:rect l="l" t="t" r="r" b="b"/>
              <a:pathLst>
                <a:path w="1138329" h="755863" extrusionOk="0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69" name="Google Shape;854;p46"/>
            <p:cNvSpPr/>
            <p:nvPr/>
          </p:nvSpPr>
          <p:spPr>
            <a:xfrm>
              <a:off x="5588934" y="1663110"/>
              <a:ext cx="20197" cy="29795"/>
            </a:xfrm>
            <a:custGeom>
              <a:avLst/>
              <a:ah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0" name="Google Shape;855;p46"/>
            <p:cNvSpPr/>
            <p:nvPr/>
          </p:nvSpPr>
          <p:spPr>
            <a:xfrm>
              <a:off x="5975369" y="2043872"/>
              <a:ext cx="178374" cy="192551"/>
            </a:xfrm>
            <a:custGeom>
              <a:avLst/>
              <a:ahLst/>
              <a:rect l="l" t="t" r="r" b="b"/>
              <a:pathLst>
                <a:path w="1783739" h="1925515" extrusionOk="0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1" name="Google Shape;856;p46"/>
            <p:cNvSpPr/>
            <p:nvPr/>
          </p:nvSpPr>
          <p:spPr>
            <a:xfrm>
              <a:off x="6021228" y="2091629"/>
              <a:ext cx="53496" cy="41296"/>
            </a:xfrm>
            <a:custGeom>
              <a:avLst/>
              <a:ahLst/>
              <a:rect l="l" t="t" r="r" b="b"/>
              <a:pathLst>
                <a:path w="534957" h="412963" extrusionOk="0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2" name="Google Shape;857;p46"/>
            <p:cNvSpPr/>
            <p:nvPr/>
          </p:nvSpPr>
          <p:spPr>
            <a:xfrm>
              <a:off x="6021064" y="2113740"/>
              <a:ext cx="113833" cy="75586"/>
            </a:xfrm>
            <a:custGeom>
              <a:avLst/>
              <a:ahLst/>
              <a:rect l="l" t="t" r="r" b="b"/>
              <a:pathLst>
                <a:path w="1138329" h="755863" extrusionOk="0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3" name="Google Shape;858;p46"/>
            <p:cNvSpPr/>
            <p:nvPr/>
          </p:nvSpPr>
          <p:spPr>
            <a:xfrm>
              <a:off x="5991723" y="2074430"/>
              <a:ext cx="20197" cy="29795"/>
            </a:xfrm>
            <a:custGeom>
              <a:avLst/>
              <a:ahLst/>
              <a:rect l="l" t="t" r="r" b="b"/>
              <a:pathLst>
                <a:path w="201970" h="297952" extrusionOk="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4" name="Google Shape;859;p46"/>
            <p:cNvSpPr/>
            <p:nvPr/>
          </p:nvSpPr>
          <p:spPr>
            <a:xfrm>
              <a:off x="5805575" y="1552655"/>
              <a:ext cx="281739" cy="470993"/>
            </a:xfrm>
            <a:custGeom>
              <a:avLst/>
              <a:ahLst/>
              <a:rect l="l" t="t" r="r" b="b"/>
              <a:pathLst>
                <a:path w="2817385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5" name="Google Shape;860;p46"/>
            <p:cNvSpPr/>
            <p:nvPr/>
          </p:nvSpPr>
          <p:spPr>
            <a:xfrm>
              <a:off x="5764811" y="1579780"/>
              <a:ext cx="281738" cy="470993"/>
            </a:xfrm>
            <a:custGeom>
              <a:avLst/>
              <a:ahLst/>
              <a:rect l="l" t="t" r="r" b="b"/>
              <a:pathLst>
                <a:path w="2817384" h="4709929" extrusionOk="0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6" name="Google Shape;861;p46"/>
            <p:cNvSpPr/>
            <p:nvPr/>
          </p:nvSpPr>
          <p:spPr>
            <a:xfrm>
              <a:off x="5901978" y="1583397"/>
              <a:ext cx="144249" cy="467284"/>
            </a:xfrm>
            <a:custGeom>
              <a:avLst/>
              <a:ahLst/>
              <a:rect l="l" t="t" r="r" b="b"/>
              <a:pathLst>
                <a:path w="1442487" h="4672836" extrusionOk="0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7" name="Google Shape;862;p46"/>
            <p:cNvSpPr/>
            <p:nvPr/>
          </p:nvSpPr>
          <p:spPr>
            <a:xfrm>
              <a:off x="5727992" y="1830649"/>
              <a:ext cx="165515" cy="394994"/>
            </a:xfrm>
            <a:custGeom>
              <a:avLst/>
              <a:ahLst/>
              <a:rect l="l" t="t" r="r" b="b"/>
              <a:pathLst>
                <a:path w="1655151" h="3949944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8" name="Google Shape;863;p46"/>
            <p:cNvSpPr/>
            <p:nvPr/>
          </p:nvSpPr>
          <p:spPr>
            <a:xfrm>
              <a:off x="5749360" y="2007787"/>
              <a:ext cx="125043" cy="177632"/>
            </a:xfrm>
            <a:custGeom>
              <a:avLst/>
              <a:ahLst/>
              <a:rect l="l" t="t" r="r" b="b"/>
              <a:pathLst>
                <a:path w="1250431" h="1776320" extrusionOk="0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9" name="Google Shape;864;p46"/>
            <p:cNvSpPr/>
            <p:nvPr/>
          </p:nvSpPr>
          <p:spPr>
            <a:xfrm>
              <a:off x="5751579" y="1935452"/>
              <a:ext cx="57700" cy="42945"/>
            </a:xfrm>
            <a:custGeom>
              <a:avLst/>
              <a:ah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80" name="Google Shape;865;p46"/>
            <p:cNvSpPr/>
            <p:nvPr/>
          </p:nvSpPr>
          <p:spPr>
            <a:xfrm>
              <a:off x="5751826" y="1957646"/>
              <a:ext cx="57700" cy="42945"/>
            </a:xfrm>
            <a:custGeom>
              <a:avLst/>
              <a:ahLst/>
              <a:rect l="l" t="t" r="r" b="b"/>
              <a:pathLst>
                <a:path w="576995" h="429449" extrusionOk="0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81" name="Google Shape;866;p46"/>
            <p:cNvSpPr/>
            <p:nvPr/>
          </p:nvSpPr>
          <p:spPr>
            <a:xfrm>
              <a:off x="5751744" y="1979017"/>
              <a:ext cx="109464" cy="71465"/>
            </a:xfrm>
            <a:custGeom>
              <a:avLst/>
              <a:ahLst/>
              <a:rect l="l" t="t" r="r" b="b"/>
              <a:pathLst>
                <a:path w="1094642" h="714649" extrusionOk="0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82" name="Google Shape;867;p46"/>
            <p:cNvSpPr/>
            <p:nvPr/>
          </p:nvSpPr>
          <p:spPr>
            <a:xfrm>
              <a:off x="5727992" y="1830649"/>
              <a:ext cx="165598" cy="143589"/>
            </a:xfrm>
            <a:custGeom>
              <a:avLst/>
              <a:ahLst/>
              <a:rect l="l" t="t" r="r" b="b"/>
              <a:pathLst>
                <a:path w="1655976" h="1435893" extrusionOk="0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83" name="Google Shape;868;p46"/>
            <p:cNvSpPr/>
            <p:nvPr/>
          </p:nvSpPr>
          <p:spPr>
            <a:xfrm>
              <a:off x="5748292" y="1858619"/>
              <a:ext cx="21019" cy="31031"/>
            </a:xfrm>
            <a:custGeom>
              <a:avLst/>
              <a:ahLst/>
              <a:rect l="l" t="t" r="r" b="b"/>
              <a:pathLst>
                <a:path w="210191" h="310309" extrusionOk="0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84" name="Google Shape;869;p46"/>
            <p:cNvSpPr/>
            <p:nvPr/>
          </p:nvSpPr>
          <p:spPr>
            <a:xfrm>
              <a:off x="5825792" y="1961756"/>
              <a:ext cx="112349" cy="106909"/>
            </a:xfrm>
            <a:custGeom>
              <a:avLst/>
              <a:ahLst/>
              <a:rect l="l" t="t" r="r" b="b"/>
              <a:pathLst>
                <a:path w="1123491" h="1069089" extrusionOk="0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85" name="Google Shape;870;p46"/>
            <p:cNvSpPr/>
            <p:nvPr/>
          </p:nvSpPr>
          <p:spPr>
            <a:xfrm>
              <a:off x="5453658" y="1675459"/>
              <a:ext cx="245388" cy="288992"/>
            </a:xfrm>
            <a:custGeom>
              <a:avLst/>
              <a:ahLst/>
              <a:rect l="l" t="t" r="r" b="b"/>
              <a:pathLst>
                <a:path w="2453878" h="2889921" extrusionOk="0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86" name="Google Shape;871;p46"/>
            <p:cNvSpPr/>
            <p:nvPr/>
          </p:nvSpPr>
          <p:spPr>
            <a:xfrm>
              <a:off x="5427606" y="1690501"/>
              <a:ext cx="92567" cy="88115"/>
            </a:xfrm>
            <a:custGeom>
              <a:avLst/>
              <a:ahLst/>
              <a:rect l="l" t="t" r="r" b="b"/>
              <a:pathLst>
                <a:path w="925665" h="881154" extrusionOk="0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87" name="Google Shape;872;p46"/>
            <p:cNvSpPr/>
            <p:nvPr/>
          </p:nvSpPr>
          <p:spPr>
            <a:xfrm>
              <a:off x="5581785" y="1780426"/>
              <a:ext cx="53743" cy="42203"/>
            </a:xfrm>
            <a:custGeom>
              <a:avLst/>
              <a:ahLst/>
              <a:rect l="l" t="t" r="r" b="b"/>
              <a:pathLst>
                <a:path w="537429" h="422030" extrusionOk="0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88" name="Google Shape;873;p46"/>
            <p:cNvSpPr/>
            <p:nvPr/>
          </p:nvSpPr>
          <p:spPr>
            <a:xfrm>
              <a:off x="5532063" y="1774179"/>
              <a:ext cx="103612" cy="70970"/>
            </a:xfrm>
            <a:custGeom>
              <a:avLst/>
              <a:ahLst/>
              <a:rect l="l" t="t" r="r" b="b"/>
              <a:pathLst>
                <a:path w="1036118" h="709704" extrusionOk="0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89" name="Google Shape;874;p46"/>
            <p:cNvSpPr/>
            <p:nvPr/>
          </p:nvSpPr>
          <p:spPr>
            <a:xfrm>
              <a:off x="5510202" y="1783879"/>
              <a:ext cx="125538" cy="83664"/>
            </a:xfrm>
            <a:custGeom>
              <a:avLst/>
              <a:ahLst/>
              <a:rect l="l" t="t" r="r" b="b"/>
              <a:pathLst>
                <a:path w="1255376" h="836643" extrusionOk="0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90" name="Google Shape;875;p46"/>
            <p:cNvSpPr/>
            <p:nvPr/>
          </p:nvSpPr>
          <p:spPr>
            <a:xfrm>
              <a:off x="5648519" y="1818004"/>
              <a:ext cx="27861" cy="41435"/>
            </a:xfrm>
            <a:custGeom>
              <a:avLst/>
              <a:ahLst/>
              <a:rect l="l" t="t" r="r" b="b"/>
              <a:pathLst>
                <a:path w="278606" h="414354" extrusionOk="0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91" name="Google Shape;876;p46"/>
            <p:cNvSpPr/>
            <p:nvPr/>
          </p:nvSpPr>
          <p:spPr>
            <a:xfrm>
              <a:off x="5585154" y="1946757"/>
              <a:ext cx="68910" cy="93879"/>
            </a:xfrm>
            <a:custGeom>
              <a:avLst/>
              <a:ahLst/>
              <a:rect l="l" t="t" r="r" b="b"/>
              <a:pathLst>
                <a:path w="689097" h="938791" extrusionOk="0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="ctr" anchorCtr="0" bIns="34275" lIns="68575" rIns="68575" spcFirstLastPara="1" tIns="34275" wrap="square">
              <a:noAutofit/>
            </a:bodyPr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123;p14"/>
          <p:cNvSpPr txBox="1">
            <a:spLocks noGrp="1"/>
          </p:cNvSpPr>
          <p:nvPr>
            <p:ph type="ctrTitle"/>
          </p:nvPr>
        </p:nvSpPr>
        <p:spPr>
          <a:xfrm>
            <a:off x="565880" y="99497"/>
            <a:ext cx="5110800" cy="1030804"/>
          </a:xfrm>
          <a:prstGeom prst="rect"/>
        </p:spPr>
        <p:txBody>
          <a:bodyPr anchor="b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mtClean="0">
                <a:latin typeface="Tempus Sans ITC" pitchFamily="82" charset="0"/>
              </a:rPr>
              <a:t>LITERATURE REVIEW</a:t>
            </a:r>
            <a:endParaRPr dirty="0">
              <a:latin typeface="Tempus Sans ITC" pitchFamily="82" charset="0"/>
            </a:endParaRPr>
          </a:p>
        </p:txBody>
      </p:sp>
      <p:sp>
        <p:nvSpPr>
          <p:cNvPr id="1048695" name="Google Shape;124;p14"/>
          <p:cNvSpPr txBox="1">
            <a:spLocks noGrp="1"/>
          </p:cNvSpPr>
          <p:nvPr>
            <p:ph type="subTitle" idx="1"/>
          </p:nvPr>
        </p:nvSpPr>
        <p:spPr>
          <a:xfrm>
            <a:off x="378823" y="1379729"/>
            <a:ext cx="5492066" cy="2263514"/>
          </a:xfrm>
          <a:prstGeom prst="rect"/>
        </p:spPr>
        <p:txBody>
          <a:bodyPr anchor="t" anchorCtr="0" bIns="0" lIns="0" rIns="0" spcFirstLastPara="1" tIns="0" wrap="square">
            <a:noAutofit/>
          </a:bodyPr>
          <a:p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2) </a:t>
            </a:r>
            <a:r>
              <a:rPr dirty="0" lang="en-GB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Rahulkumar</a:t>
            </a:r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</a:t>
            </a:r>
            <a:r>
              <a:rPr dirty="0" lang="en-GB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Chhatwani</a:t>
            </a:r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, </a:t>
            </a:r>
            <a:r>
              <a:rPr dirty="0" lang="en-GB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Arvind</a:t>
            </a:r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</a:t>
            </a:r>
            <a:r>
              <a:rPr dirty="0" lang="en-GB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Langhe</a:t>
            </a:r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, </a:t>
            </a:r>
            <a:r>
              <a:rPr dirty="0" lang="en-GB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Akash</a:t>
            </a:r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</a:t>
            </a:r>
            <a:r>
              <a:rPr dirty="0" lang="en-GB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Tikhe</a:t>
            </a:r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, </a:t>
            </a:r>
            <a:r>
              <a:rPr dirty="0" lang="en-GB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Akshaysingh</a:t>
            </a:r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</a:t>
            </a:r>
            <a:r>
              <a:rPr dirty="0" lang="en-GB" err="1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Chouhan</a:t>
            </a:r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and Prof</a:t>
            </a:r>
            <a:r>
              <a:rPr dirty="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. S.V. </a:t>
            </a:r>
            <a:r>
              <a:rPr dirty="0" lang="en-GB" err="1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Dabhade</a:t>
            </a:r>
            <a:r>
              <a:rPr dirty="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 </a:t>
            </a:r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“Product </a:t>
            </a:r>
            <a:r>
              <a:rPr dirty="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Label Reading System </a:t>
            </a:r>
            <a:r>
              <a:rPr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for visually </a:t>
            </a:r>
            <a:r>
              <a:rPr dirty="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challenged people </a:t>
            </a:r>
            <a:r>
              <a:rPr b="1"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”</a:t>
            </a:r>
          </a:p>
          <a:p>
            <a:r>
              <a:rPr b="1" dirty="0" lang="en-GB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</a:t>
            </a:r>
            <a:r>
              <a:rPr b="1" dirty="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</a:rPr>
              <a:t>    </a:t>
            </a:r>
          </a:p>
          <a:p>
            <a:endParaRPr dirty="0" lang="en-GB">
              <a:latin typeface="Tempus Sans ITC" pitchFamily="82" charset="0"/>
            </a:endParaRPr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5870889" y="1561315"/>
            <a:ext cx="2789785" cy="2081928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Google Shape;303;p22"/>
          <p:cNvSpPr txBox="1">
            <a:spLocks noGrp="1"/>
          </p:cNvSpPr>
          <p:nvPr>
            <p:ph type="title"/>
          </p:nvPr>
        </p:nvSpPr>
        <p:spPr>
          <a:xfrm>
            <a:off x="1246260" y="-143691"/>
            <a:ext cx="7164618" cy="1103524"/>
          </a:xfrm>
          <a:prstGeom prst="rect"/>
        </p:spPr>
        <p:txBody>
          <a:bodyPr anchor="b" anchorCtr="0" bIns="0" lIns="0" rIns="0" spcFirstLastPara="1" tIns="0" wrap="square">
            <a:noAutofit/>
          </a:bodyPr>
          <a:p>
            <a:pPr algn="ctr"/>
            <a:r>
              <a:rPr dirty="0" sz="3600" lang="en" smtClean="0">
                <a:latin typeface="Tempus Sans ITC" pitchFamily="82" charset="0"/>
              </a:rPr>
              <a:t>PILLARS  OF PROPOSED IDEA</a:t>
            </a:r>
            <a:endParaRPr dirty="0" sz="3600"/>
          </a:p>
        </p:txBody>
      </p:sp>
      <p:sp>
        <p:nvSpPr>
          <p:cNvPr id="1048703" name="Google Shape;287;p22"/>
          <p:cNvSpPr txBox="1">
            <a:spLocks noGrp="1"/>
          </p:cNvSpPr>
          <p:nvPr>
            <p:ph type="sldNum" idx="12"/>
          </p:nvPr>
        </p:nvSpPr>
        <p:spPr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grpSp>
        <p:nvGrpSpPr>
          <p:cNvPr id="60" name="Google Shape;288;p22"/>
          <p:cNvGrpSpPr/>
          <p:nvPr/>
        </p:nvGrpSpPr>
        <p:grpSpPr>
          <a:xfrm>
            <a:off x="2244572" y="710831"/>
            <a:ext cx="4036590" cy="3941676"/>
            <a:chOff x="855292" y="912203"/>
            <a:chExt cx="4036590" cy="3941676"/>
          </a:xfrm>
        </p:grpSpPr>
        <p:sp>
          <p:nvSpPr>
            <p:cNvPr id="1048704" name="Google Shape;289;p22"/>
            <p:cNvSpPr/>
            <p:nvPr/>
          </p:nvSpPr>
          <p:spPr>
            <a:xfrm rot="-6597333">
              <a:off x="2895551" y="4185127"/>
              <a:ext cx="586303" cy="586303"/>
            </a:xfrm>
            <a:prstGeom prst="ellipse"/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5" name="Google Shape;290;p22"/>
            <p:cNvSpPr/>
            <p:nvPr/>
          </p:nvSpPr>
          <p:spPr>
            <a:xfrm rot="-6599386">
              <a:off x="917321" y="1642633"/>
              <a:ext cx="440541" cy="440541"/>
            </a:xfrm>
            <a:prstGeom prst="ellipse"/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6" name="Google Shape;291;p22"/>
            <p:cNvSpPr/>
            <p:nvPr/>
          </p:nvSpPr>
          <p:spPr>
            <a:xfrm rot="-6598839">
              <a:off x="1486366" y="2582084"/>
              <a:ext cx="1199287" cy="1199287"/>
            </a:xfrm>
            <a:prstGeom prst="ellipse"/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7" name="Google Shape;292;p22"/>
            <p:cNvSpPr/>
            <p:nvPr/>
          </p:nvSpPr>
          <p:spPr>
            <a:xfrm rot="-6598620">
              <a:off x="2973641" y="1148863"/>
              <a:ext cx="1681581" cy="1681581"/>
            </a:xfrm>
            <a:prstGeom prst="ellipse"/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8" name="Google Shape;293;p22"/>
            <p:cNvSpPr/>
            <p:nvPr/>
          </p:nvSpPr>
          <p:spPr>
            <a:xfrm rot="-6597866">
              <a:off x="1260554" y="2443316"/>
              <a:ext cx="629106" cy="629106"/>
            </a:xfrm>
            <a:prstGeom prst="ellipse"/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9" name="Google Shape;294;p22"/>
            <p:cNvSpPr/>
            <p:nvPr/>
          </p:nvSpPr>
          <p:spPr>
            <a:xfrm rot="-6597701">
              <a:off x="1866350" y="1348918"/>
              <a:ext cx="274172" cy="274172"/>
            </a:xfrm>
            <a:prstGeom prst="ellipse"/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710" name="Google Shape;295;p22"/>
          <p:cNvSpPr/>
          <p:nvPr/>
        </p:nvSpPr>
        <p:spPr>
          <a:xfrm>
            <a:off x="3842752" y="1925341"/>
            <a:ext cx="2440200" cy="2440200"/>
          </a:xfrm>
          <a:prstGeom prst="ellipse"/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algn="tl" blurRad="228600" dir="5400000" dist="50800" rotWithShape="0">
              <a:schemeClr val="lt1">
                <a:alpha val="54900"/>
              </a:scheme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8711" name="Google Shape;296;p22"/>
          <p:cNvSpPr txBox="1"/>
          <p:nvPr/>
        </p:nvSpPr>
        <p:spPr>
          <a:xfrm>
            <a:off x="4171732" y="2398655"/>
            <a:ext cx="1862700" cy="11634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" smtClean="0">
                <a:solidFill>
                  <a:schemeClr val="dk1"/>
                </a:solidFill>
                <a:latin typeface="Tempus Sans ITC" pitchFamily="82" charset="0"/>
                <a:ea typeface="Barlow Light"/>
                <a:cs typeface="Barlow Light"/>
                <a:sym typeface="Barlow Light"/>
              </a:rPr>
              <a:t>IMAGE</a:t>
            </a: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" smtClean="0">
                <a:solidFill>
                  <a:schemeClr val="dk1"/>
                </a:solidFill>
                <a:latin typeface="Tempus Sans ITC" pitchFamily="82" charset="0"/>
                <a:ea typeface="Barlow Light"/>
                <a:cs typeface="Barlow Light"/>
                <a:sym typeface="Barlow Light"/>
              </a:rPr>
              <a:t>PROCESSING</a:t>
            </a:r>
            <a:endParaRPr dirty="0" sz="2000">
              <a:solidFill>
                <a:schemeClr val="dk1"/>
              </a:solidFill>
              <a:latin typeface="Tempus Sans ITC" pitchFamily="82" charset="0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8712" name="Google Shape;297;p22"/>
          <p:cNvSpPr/>
          <p:nvPr/>
        </p:nvSpPr>
        <p:spPr>
          <a:xfrm>
            <a:off x="2964387" y="1488206"/>
            <a:ext cx="1552211" cy="1546949"/>
          </a:xfrm>
          <a:prstGeom prst="ellipse"/>
          <a:solidFill>
            <a:schemeClr val="accent1"/>
          </a:solidFill>
          <a:ln>
            <a:noFill/>
          </a:ln>
          <a:effectLst>
            <a:outerShdw algn="tl" blurRad="228600" dir="5400000" dist="50800" rotWithShape="0">
              <a:schemeClr val="lt1">
                <a:alpha val="54900"/>
              </a:scheme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8713" name="Google Shape;298;p22"/>
          <p:cNvSpPr txBox="1"/>
          <p:nvPr/>
        </p:nvSpPr>
        <p:spPr>
          <a:xfrm>
            <a:off x="3035304" y="1739555"/>
            <a:ext cx="1410375" cy="9447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  <a:ea typeface="Barlow Light"/>
                <a:cs typeface="Barlow Light"/>
                <a:sym typeface="Barlow Light"/>
              </a:rPr>
              <a:t>LABEL</a:t>
            </a: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GB" smtClean="0">
                <a:solidFill>
                  <a:schemeClr val="accent3">
                    <a:lumMod val="20000"/>
                    <a:lumOff val="80000"/>
                  </a:schemeClr>
                </a:solidFill>
                <a:latin typeface="Tempus Sans ITC" pitchFamily="82" charset="0"/>
                <a:ea typeface="Barlow Light"/>
                <a:cs typeface="Barlow Light"/>
                <a:sym typeface="Barlow Light"/>
              </a:rPr>
              <a:t>CAPTURE</a:t>
            </a:r>
          </a:p>
        </p:txBody>
      </p:sp>
      <p:sp>
        <p:nvSpPr>
          <p:cNvPr id="1048714" name="Google Shape;299;p22"/>
          <p:cNvSpPr/>
          <p:nvPr/>
        </p:nvSpPr>
        <p:spPr>
          <a:xfrm>
            <a:off x="5664181" y="3291768"/>
            <a:ext cx="1498800" cy="1498800"/>
          </a:xfrm>
          <a:prstGeom prst="ellipse"/>
          <a:solidFill>
            <a:schemeClr val="accent2"/>
          </a:solidFill>
          <a:ln>
            <a:noFill/>
          </a:ln>
          <a:effectLst>
            <a:outerShdw algn="tl" blurRad="228600" dir="5400000" dist="50800" rotWithShape="0">
              <a:schemeClr val="lt1">
                <a:alpha val="54900"/>
              </a:schemeClr>
            </a:outerShdw>
          </a:effectLst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800" lang="en-GB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AUDIO</a:t>
            </a:r>
            <a:endParaRPr dirty="0" sz="1800" lang="en-GB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1800" lang="en-GB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OUTPUT</a:t>
            </a:r>
          </a:p>
        </p:txBody>
      </p:sp>
      <p:sp>
        <p:nvSpPr>
          <p:cNvPr id="1048715" name="Google Shape;300;p22"/>
          <p:cNvSpPr txBox="1"/>
          <p:nvPr/>
        </p:nvSpPr>
        <p:spPr>
          <a:xfrm>
            <a:off x="2037251" y="3374250"/>
            <a:ext cx="1073400" cy="9447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1048716" name="Google Shape;302;p22"/>
          <p:cNvSpPr txBox="1"/>
          <p:nvPr/>
        </p:nvSpPr>
        <p:spPr>
          <a:xfrm>
            <a:off x="4651302" y="1522731"/>
            <a:ext cx="700300" cy="683585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Google Shape;164;p16"/>
          <p:cNvSpPr txBox="1">
            <a:spLocks noGrp="1"/>
          </p:cNvSpPr>
          <p:nvPr>
            <p:ph type="sldNum" idx="12"/>
          </p:nvPr>
        </p:nvSpPr>
        <p:spPr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1048725" name="Title 1"/>
          <p:cNvSpPr>
            <a:spLocks noGrp="1"/>
          </p:cNvSpPr>
          <p:nvPr>
            <p:ph type="title"/>
          </p:nvPr>
        </p:nvSpPr>
        <p:spPr>
          <a:xfrm>
            <a:off x="2057082" y="396028"/>
            <a:ext cx="5307000" cy="396300"/>
          </a:xfrm>
        </p:spPr>
        <p:txBody>
          <a:bodyPr/>
          <a:p>
            <a:pPr algn="ctr"/>
            <a:r>
              <a:rPr dirty="0" sz="3600" lang="en" smtClean="0">
                <a:latin typeface="Tempus Sans ITC" pitchFamily="82" charset="0"/>
              </a:rPr>
              <a:t>BLOCK DIAGRAM</a:t>
            </a:r>
            <a:endParaRPr dirty="0" sz="3600" lang="en-GB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792457" y="917261"/>
            <a:ext cx="5571625" cy="4086858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Google Shape;195;p17"/>
          <p:cNvSpPr txBox="1">
            <a:spLocks noGrp="1"/>
          </p:cNvSpPr>
          <p:nvPr>
            <p:ph type="sldNum" idx="12"/>
          </p:nvPr>
        </p:nvSpPr>
        <p:spPr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1048729" name="Google Shape;224;p17"/>
          <p:cNvSpPr txBox="1">
            <a:spLocks noGrp="1"/>
          </p:cNvSpPr>
          <p:nvPr>
            <p:ph type="ctrTitle" idx="4294967295"/>
          </p:nvPr>
        </p:nvSpPr>
        <p:spPr>
          <a:xfrm>
            <a:off x="1969426" y="-69284"/>
            <a:ext cx="4702629" cy="1514475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600" lang="en" smtClean="0">
                <a:latin typeface="Tempus Sans ITC" pitchFamily="82" charset="0"/>
              </a:rPr>
              <a:t>CIRCUIT DIAGRAM</a:t>
            </a:r>
            <a:endParaRPr dirty="0" sz="3600">
              <a:latin typeface="Tempus Sans ITC" pitchFamily="82" charset="0"/>
            </a:endParaRPr>
          </a:p>
        </p:txBody>
      </p:sp>
      <p:sp>
        <p:nvSpPr>
          <p:cNvPr id="1048730" name="Google Shape;225;p17"/>
          <p:cNvSpPr txBox="1">
            <a:spLocks noGrp="1"/>
          </p:cNvSpPr>
          <p:nvPr>
            <p:ph type="subTitle" idx="4294967295"/>
          </p:nvPr>
        </p:nvSpPr>
        <p:spPr>
          <a:xfrm>
            <a:off x="6757988" y="1814513"/>
            <a:ext cx="2386012" cy="1514475"/>
          </a:xfrm>
          <a:prstGeom prst="rect"/>
        </p:spPr>
        <p:txBody>
          <a:bodyPr anchor="ctr" anchorCtr="0" bIns="0" lIns="0" rIns="0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800"/>
              </a:spcAft>
              <a:buNone/>
            </a:pPr>
            <a:endParaRPr dirty="0" sz="2000"/>
          </a:p>
        </p:txBody>
      </p:sp>
      <p:pic>
        <p:nvPicPr>
          <p:cNvPr id="2097158" name="image1.png"/>
          <p:cNvPicPr>
            <a:picLocks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1672045" y="985416"/>
            <a:ext cx="5675812" cy="4111534"/>
          </a:xfrm>
          <a:prstGeom prst="rect"/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THIS IS YOUR PRESENTATION TITLE</dc:title>
  <dc:creator>Infinix X625C</dc:creator>
  <cp:lastModifiedBy>Jai Shri Ganesh</cp:lastModifiedBy>
  <dcterms:created xsi:type="dcterms:W3CDTF">2021-04-07T22:32:51Z</dcterms:created>
  <dcterms:modified xsi:type="dcterms:W3CDTF">2021-04-15T08:17:04Z</dcterms:modified>
</cp:coreProperties>
</file>