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8b5abbb8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8b5abbb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8b5abbb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8b5abbb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8b5abbb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8b5abbb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8b5abbb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8b5abbb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8b5abbb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8b5abbb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8b5abbb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8b5abbb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8b5abbb8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8b5abbb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8b5abbb8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8b5abbb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8b5abbb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8b5abbb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1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 Board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Ashutosh, Darshan and Kavi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75" y="891425"/>
            <a:ext cx="3819427" cy="38194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11550" y="4784075"/>
            <a:ext cx="21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75" y="1143750"/>
            <a:ext cx="9144000" cy="33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141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Our Team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645775" y="1950700"/>
            <a:ext cx="1995600" cy="199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2561" l="0" r="0" t="2561"/>
          <a:stretch/>
        </p:blipFill>
        <p:spPr>
          <a:xfrm>
            <a:off x="3516775" y="1950700"/>
            <a:ext cx="1995600" cy="199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9993" l="0" r="0" t="9993"/>
          <a:stretch/>
        </p:blipFill>
        <p:spPr>
          <a:xfrm>
            <a:off x="6548850" y="1950700"/>
            <a:ext cx="1995600" cy="199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149900" y="4114800"/>
            <a:ext cx="79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Ashutosh Kumar                                         Darshan Panchal                                                        Kaviyarasu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About Kanban Board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‘</a:t>
            </a:r>
            <a:r>
              <a:rPr lang="en-GB" sz="1900"/>
              <a:t>Kanban’ is a japanese word which means visual signal.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It is used to manage work at personal level or organizational level.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Kanban board visually depicts work at various stages of a process using cards.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Cards are moved from left to right to show progress and help teams coordinate accordingly.</a:t>
            </a:r>
            <a:endParaRPr sz="19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Why Kanban Board?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Track the progress of individual team members.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It improves visibility of work.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Improved team collaboration.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Improved work efficiency.</a:t>
            </a:r>
            <a:endParaRPr sz="1900"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2125" y="36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Architecture Diagram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0" y="1254750"/>
            <a:ext cx="6984050" cy="35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Technologies Used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5" y="1968325"/>
            <a:ext cx="1057275" cy="12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975" y="1968325"/>
            <a:ext cx="1402076" cy="140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688" y="1746675"/>
            <a:ext cx="2200226" cy="16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86" y="3571825"/>
            <a:ext cx="1278551" cy="127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0588" y="1636650"/>
            <a:ext cx="2200225" cy="176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3957" y="2379325"/>
            <a:ext cx="1650150" cy="170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4973" y="3270473"/>
            <a:ext cx="1742850" cy="17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3701" y="3128288"/>
            <a:ext cx="2856127" cy="202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93625" y="3571825"/>
            <a:ext cx="2301439" cy="1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Features of Kanban Board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Registration and Login</a:t>
            </a:r>
            <a:r>
              <a:rPr lang="en-GB" sz="1900"/>
              <a:t>: In this app user is able to register and a registered user is able to login.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Reset Password</a:t>
            </a:r>
            <a:r>
              <a:rPr lang="en-GB" sz="1900"/>
              <a:t>: If an user forgets his password he can change his password by generating an OTP which will be </a:t>
            </a:r>
            <a:r>
              <a:rPr lang="en-GB" sz="1900"/>
              <a:t>received</a:t>
            </a:r>
            <a:r>
              <a:rPr lang="en-GB" sz="1900"/>
              <a:t> on his mail.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Add Workspace</a:t>
            </a:r>
            <a:r>
              <a:rPr lang="en-GB" sz="1900"/>
              <a:t>: Users can add one or more spaces in their profile.</a:t>
            </a:r>
            <a:endParaRPr sz="1900"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Features of Kanban Board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Add Task</a:t>
            </a:r>
            <a:r>
              <a:rPr lang="en-GB" sz="1900"/>
              <a:t>: Users can add tasks in their respective workspaces.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Add Status</a:t>
            </a:r>
            <a:r>
              <a:rPr lang="en-GB" sz="1900"/>
              <a:t>: Users can add the status of their tasks.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Set Priority</a:t>
            </a:r>
            <a:r>
              <a:rPr lang="en-GB" sz="1900"/>
              <a:t>: Users can set the priority levels for the tasks added.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Set Due Date</a:t>
            </a:r>
            <a:r>
              <a:rPr lang="en-GB" sz="1900"/>
              <a:t>:Users can set the deadline for the tasks added.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 u="sng"/>
              <a:t>Upload Profile Picture</a:t>
            </a:r>
            <a:r>
              <a:rPr lang="en-GB" sz="1900"/>
              <a:t>: Users can upload </a:t>
            </a:r>
            <a:r>
              <a:rPr lang="en-GB" sz="1900"/>
              <a:t>their pictures so it will be easy to recognize other users.</a:t>
            </a:r>
            <a:endParaRPr sz="19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Future Enhancement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 can implement email service where an email is sent when some changes are being made in the workspace.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 can provide a feature to create a subspace of a workspace.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 can provide a feature to create a subtask of a task.</a:t>
            </a:r>
            <a:endParaRPr sz="1900"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751975" y="4841300"/>
            <a:ext cx="1846704" cy="210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Kanban 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