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A90854-25DE-47F2-86C4-3E0F944CB8BA}" type="datetimeFigureOut">
              <a:rPr lang="en-US" smtClean="0"/>
              <a:t>12/31/2014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560970-5D0E-42EA-8101-729268FD130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560970-5D0E-42EA-8101-729268FD130F}"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12/31/2014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smtClean="0"/>
              <a:t>Defect Tracking for Improving Product Quality and Productivity</a:t>
            </a:r>
            <a:r>
              <a:rPr smtClean="0"/>
              <a:t/>
            </a:r>
            <a:br>
              <a:rPr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Developer:</a:t>
            </a:r>
            <a:r>
              <a:rPr lang="en-US" dirty="0" smtClean="0"/>
              <a:t> </a:t>
            </a:r>
            <a:endParaRPr lang="en-US" dirty="0"/>
          </a:p>
        </p:txBody>
      </p:sp>
      <p:sp>
        <p:nvSpPr>
          <p:cNvPr id="3" name="Content Placeholder 2"/>
          <p:cNvSpPr>
            <a:spLocks noGrp="1"/>
          </p:cNvSpPr>
          <p:nvPr>
            <p:ph sz="quarter" idx="1"/>
          </p:nvPr>
        </p:nvSpPr>
        <p:spPr/>
        <p:txBody>
          <a:bodyPr/>
          <a:lstStyle/>
          <a:p>
            <a:pPr algn="just"/>
            <a:r>
              <a:rPr lang="en-US" dirty="0" smtClean="0"/>
              <a:t>Can access the task or bug assigned by the manager, view assigned projects and resolving the assigned bug. Developer can view the bugs list assigned by the manager.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Tester: </a:t>
            </a:r>
            <a:endParaRPr lang="en-US" dirty="0"/>
          </a:p>
        </p:txBody>
      </p:sp>
      <p:sp>
        <p:nvSpPr>
          <p:cNvPr id="3" name="Content Placeholder 2"/>
          <p:cNvSpPr>
            <a:spLocks noGrp="1"/>
          </p:cNvSpPr>
          <p:nvPr>
            <p:ph sz="quarter" idx="1"/>
          </p:nvPr>
        </p:nvSpPr>
        <p:spPr/>
        <p:txBody>
          <a:bodyPr/>
          <a:lstStyle/>
          <a:p>
            <a:pPr algn="just"/>
            <a:r>
              <a:rPr lang="en-US" dirty="0" smtClean="0"/>
              <a:t>Tester can access to the projects or bugs assigned by the manager, can view the assigned projects and can add a new bug to the list and send the bug back to the manager. Tester can login to the system and access the assigned projects list.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Reports:</a:t>
            </a:r>
            <a:r>
              <a:rPr lang="en-US" dirty="0" smtClean="0"/>
              <a:t> </a:t>
            </a:r>
            <a:endParaRPr lang="en-US" dirty="0"/>
          </a:p>
        </p:txBody>
      </p:sp>
      <p:sp>
        <p:nvSpPr>
          <p:cNvPr id="3" name="Content Placeholder 2"/>
          <p:cNvSpPr>
            <a:spLocks noGrp="1"/>
          </p:cNvSpPr>
          <p:nvPr>
            <p:ph sz="quarter" idx="1"/>
          </p:nvPr>
        </p:nvSpPr>
        <p:spPr/>
        <p:txBody>
          <a:bodyPr/>
          <a:lstStyle/>
          <a:p>
            <a:pPr algn="just"/>
            <a:r>
              <a:rPr lang="en-US" dirty="0" smtClean="0"/>
              <a:t>Both Admin and Manager can access this module and generate the reports based on the requirements.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Requirements </a:t>
            </a:r>
            <a:endParaRPr lang="en-US" dirty="0"/>
          </a:p>
        </p:txBody>
      </p:sp>
      <p:sp>
        <p:nvSpPr>
          <p:cNvPr id="3" name="Content Placeholder 2"/>
          <p:cNvSpPr>
            <a:spLocks noGrp="1"/>
          </p:cNvSpPr>
          <p:nvPr>
            <p:ph sz="quarter" idx="1"/>
          </p:nvPr>
        </p:nvSpPr>
        <p:spPr/>
        <p:txBody>
          <a:bodyPr>
            <a:normAutofit/>
          </a:bodyPr>
          <a:lstStyle/>
          <a:p>
            <a:r>
              <a:rPr lang="en-US" dirty="0" smtClean="0"/>
              <a:t>Operating System		</a:t>
            </a:r>
            <a:r>
              <a:rPr lang="en-US" dirty="0" smtClean="0"/>
              <a:t>:</a:t>
            </a:r>
            <a:r>
              <a:rPr lang="en-US" dirty="0" smtClean="0"/>
              <a:t>	</a:t>
            </a:r>
            <a:r>
              <a:rPr lang="en-US" dirty="0" smtClean="0"/>
              <a:t>Windows </a:t>
            </a:r>
            <a:r>
              <a:rPr lang="en-US" dirty="0" smtClean="0"/>
              <a:t>XP/2003 or Linux/Solaris</a:t>
            </a:r>
          </a:p>
          <a:p>
            <a:r>
              <a:rPr lang="en-US" dirty="0" smtClean="0"/>
              <a:t>User Interface		</a:t>
            </a:r>
            <a:r>
              <a:rPr lang="en-US" dirty="0" smtClean="0"/>
              <a:t>:</a:t>
            </a:r>
            <a:r>
              <a:rPr lang="en-US" dirty="0" smtClean="0"/>
              <a:t>	HTML, CSS</a:t>
            </a:r>
          </a:p>
          <a:p>
            <a:r>
              <a:rPr lang="en-US" dirty="0" smtClean="0"/>
              <a:t>Client-side Scripting		</a:t>
            </a:r>
            <a:r>
              <a:rPr lang="en-US" dirty="0" smtClean="0"/>
              <a:t>:</a:t>
            </a:r>
            <a:r>
              <a:rPr lang="en-US" dirty="0" smtClean="0"/>
              <a:t>	JavaScript</a:t>
            </a:r>
          </a:p>
          <a:p>
            <a:r>
              <a:rPr lang="en-US" dirty="0" smtClean="0"/>
              <a:t>Programming Language	</a:t>
            </a:r>
            <a:r>
              <a:rPr lang="en-US" dirty="0" smtClean="0"/>
              <a:t>:</a:t>
            </a:r>
            <a:r>
              <a:rPr lang="en-US" dirty="0" smtClean="0"/>
              <a:t>	Java</a:t>
            </a:r>
          </a:p>
          <a:p>
            <a:r>
              <a:rPr lang="en-US" dirty="0" smtClean="0"/>
              <a:t>Web Applications		</a:t>
            </a:r>
            <a:r>
              <a:rPr lang="en-US" dirty="0" smtClean="0"/>
              <a:t>:</a:t>
            </a:r>
            <a:r>
              <a:rPr lang="en-US" dirty="0" smtClean="0"/>
              <a:t>	</a:t>
            </a:r>
            <a:r>
              <a:rPr lang="en-US" dirty="0" smtClean="0"/>
              <a:t>JDBC</a:t>
            </a:r>
            <a:r>
              <a:rPr lang="en-US" dirty="0" smtClean="0"/>
              <a:t>, </a:t>
            </a:r>
            <a:r>
              <a:rPr lang="en-US" dirty="0" err="1" smtClean="0"/>
              <a:t>Servlets</a:t>
            </a:r>
            <a:r>
              <a:rPr lang="en-US" dirty="0" smtClean="0"/>
              <a:t> , JSP</a:t>
            </a:r>
          </a:p>
          <a:p>
            <a:r>
              <a:rPr lang="en-US" dirty="0" smtClean="0"/>
              <a:t>IDE/Workbench		</a:t>
            </a:r>
            <a:r>
              <a:rPr lang="en-US" dirty="0" smtClean="0"/>
              <a:t>:           </a:t>
            </a:r>
            <a:r>
              <a:rPr lang="en-US" dirty="0" smtClean="0"/>
              <a:t>My Eclipse</a:t>
            </a:r>
          </a:p>
          <a:p>
            <a:r>
              <a:rPr lang="en-US" dirty="0" smtClean="0"/>
              <a:t>Database			</a:t>
            </a:r>
            <a:r>
              <a:rPr lang="en-US" dirty="0" smtClean="0"/>
              <a:t>:</a:t>
            </a:r>
            <a:r>
              <a:rPr lang="en-US" dirty="0" smtClean="0"/>
              <a:t>	</a:t>
            </a:r>
            <a:r>
              <a:rPr lang="en-US" dirty="0" smtClean="0"/>
              <a:t>Oracle10g</a:t>
            </a:r>
            <a:endParaRPr lang="en-US" dirty="0" smtClean="0"/>
          </a:p>
          <a:p>
            <a:r>
              <a:rPr lang="en-US" dirty="0" smtClean="0"/>
              <a:t>Server Deployment		:	</a:t>
            </a:r>
            <a:r>
              <a:rPr lang="en-US" dirty="0" smtClean="0"/>
              <a:t>Tomcat </a:t>
            </a:r>
            <a:r>
              <a:rPr lang="en-US" dirty="0" smtClean="0"/>
              <a:t>6.0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a:t>
            </a:r>
            <a:r>
              <a:rPr lang="en-US" dirty="0" smtClean="0"/>
              <a:t>:</a:t>
            </a:r>
            <a:r>
              <a:rPr lang="en-US" dirty="0" smtClean="0"/>
              <a:t>		Core 2 Duo</a:t>
            </a:r>
          </a:p>
          <a:p>
            <a:r>
              <a:rPr lang="en-US" dirty="0" smtClean="0"/>
              <a:t>Hard Disk			</a:t>
            </a:r>
            <a:r>
              <a:rPr lang="en-US" dirty="0" smtClean="0"/>
              <a:t>:</a:t>
            </a:r>
            <a:r>
              <a:rPr lang="en-US" dirty="0" smtClean="0"/>
              <a:t>		40GB</a:t>
            </a:r>
          </a:p>
          <a:p>
            <a:r>
              <a:rPr lang="en-US" dirty="0" smtClean="0"/>
              <a:t>RAM		</a:t>
            </a:r>
            <a:r>
              <a:rPr lang="en-US" smtClean="0"/>
              <a:t>	</a:t>
            </a:r>
            <a:r>
              <a:rPr lang="en-US" smtClean="0"/>
              <a:t>:</a:t>
            </a:r>
            <a:r>
              <a:rPr lang="en-US" dirty="0" smtClean="0"/>
              <a:t>		1GB</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r>
              <a:rPr lang="en-US" dirty="0" smtClean="0"/>
              <a:t/>
            </a:r>
            <a:br>
              <a:rPr lang="en-US" dirty="0" smtClean="0"/>
            </a:br>
            <a:endParaRPr lang="en-US" dirty="0"/>
          </a:p>
        </p:txBody>
      </p:sp>
      <p:sp>
        <p:nvSpPr>
          <p:cNvPr id="3" name="Content Placeholder 2"/>
          <p:cNvSpPr>
            <a:spLocks noGrp="1"/>
          </p:cNvSpPr>
          <p:nvPr>
            <p:ph sz="quarter" idx="1"/>
          </p:nvPr>
        </p:nvSpPr>
        <p:spPr>
          <a:xfrm>
            <a:off x="838200" y="1295400"/>
            <a:ext cx="7772400" cy="5029200"/>
          </a:xfrm>
        </p:spPr>
        <p:txBody>
          <a:bodyPr>
            <a:normAutofit fontScale="92500" lnSpcReduction="20000"/>
          </a:bodyPr>
          <a:lstStyle/>
          <a:p>
            <a:pPr algn="just"/>
            <a:r>
              <a:rPr lang="en-US" dirty="0" smtClean="0"/>
              <a:t>Defect Tracking for Improving Product Quality and Productivity is an automated system that can be useful to employees and the managers in any functional organization. This System gives the facility to define the tasks in the organization and also allows the managers to track the bugs spent by the employee for that particular task. A report generation facility is supported in PAMT that allows the managers to analyze which are those skills by employee are utilized and those which are not utilized. This tool can help managers for Bug estimation per project or application. This tool helps employees to document their Bugs and analyze  </a:t>
            </a:r>
          </a:p>
          <a:p>
            <a:pPr algn="just"/>
            <a:r>
              <a:rPr lang="en-US" dirty="0" smtClean="0"/>
              <a:t>This project aims at creation of a Bug Tracking System. This project will be accessible to all developers and its facility allows developers to focus on creating the database schema and while letting the application server define table based on the fields in JSP and relationships between them.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The existing system consists of entering the details in the Microsoft Excel Sheets for the storing of the data. </a:t>
            </a:r>
          </a:p>
          <a:p>
            <a:pPr lvl="0" algn="just"/>
            <a:r>
              <a:rPr lang="en-US" dirty="0" smtClean="0"/>
              <a:t>When a manager needs information of the employee he searches for the specified file in the file system. </a:t>
            </a:r>
          </a:p>
          <a:p>
            <a:pPr lvl="0" algn="just"/>
            <a:r>
              <a:rPr lang="en-US" dirty="0" smtClean="0"/>
              <a:t>He opens the file and takes the information. Report Generation done manually by copying the content of the different files into another file. The Manually generated report was then printed. </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Limitations in Existing System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Information retrieval is a very big process.</a:t>
            </a:r>
          </a:p>
          <a:p>
            <a:pPr lvl="0" algn="just"/>
            <a:r>
              <a:rPr lang="en-US" dirty="0" smtClean="0"/>
              <a:t>Lack of organization of the files may porn to information loss due to accidental deletion of files.</a:t>
            </a:r>
          </a:p>
          <a:p>
            <a:pPr lvl="0" algn="just"/>
            <a:r>
              <a:rPr lang="en-US" dirty="0" smtClean="0"/>
              <a:t>No security because the files are visible to the users.</a:t>
            </a:r>
          </a:p>
          <a:p>
            <a:pPr lvl="0" algn="just"/>
            <a:r>
              <a:rPr lang="en-US" dirty="0" smtClean="0"/>
              <a:t>Report generation will be a big task.</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 </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lgn="just"/>
            <a:r>
              <a:rPr lang="en-US" dirty="0" smtClean="0"/>
              <a:t>The Proposed system is a browser which is completely related to online system, which provides the centralized database. </a:t>
            </a:r>
          </a:p>
          <a:p>
            <a:pPr lvl="0" algn="just"/>
            <a:r>
              <a:rPr lang="en-US" dirty="0" smtClean="0"/>
              <a:t>It stores bugs data and description of the particular bug data. It can also create Excel reports and PDF documents based on the information in its database.</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over Existing System </a:t>
            </a:r>
            <a:endParaRPr lang="en-US" dirty="0"/>
          </a:p>
        </p:txBody>
      </p:sp>
      <p:sp>
        <p:nvSpPr>
          <p:cNvPr id="3" name="Content Placeholder 2"/>
          <p:cNvSpPr>
            <a:spLocks noGrp="1"/>
          </p:cNvSpPr>
          <p:nvPr>
            <p:ph sz="quarter" idx="1"/>
          </p:nvPr>
        </p:nvSpPr>
        <p:spPr/>
        <p:txBody>
          <a:bodyPr/>
          <a:lstStyle/>
          <a:p>
            <a:pPr lvl="0" algn="just"/>
            <a:r>
              <a:rPr lang="en-US" dirty="0" smtClean="0"/>
              <a:t>The performance is increased due to well designed database. </a:t>
            </a:r>
          </a:p>
          <a:p>
            <a:pPr lvl="0" algn="just"/>
            <a:r>
              <a:rPr lang="en-US" dirty="0" smtClean="0"/>
              <a:t>Security is </a:t>
            </a:r>
            <a:r>
              <a:rPr lang="en-US" dirty="0" smtClean="0"/>
              <a:t>increased.</a:t>
            </a:r>
            <a:endParaRPr lang="en-US" dirty="0" smtClean="0"/>
          </a:p>
          <a:p>
            <a:pPr lvl="0" algn="just"/>
            <a:r>
              <a:rPr lang="en-US" dirty="0" smtClean="0"/>
              <a:t>Time saving in report </a:t>
            </a:r>
            <a:r>
              <a:rPr lang="en-US" dirty="0" smtClean="0"/>
              <a:t>generation.</a:t>
            </a:r>
            <a:endParaRPr lang="en-US" dirty="0" smtClean="0"/>
          </a:p>
          <a:p>
            <a:pPr lvl="0" algn="just"/>
            <a:r>
              <a:rPr lang="en-US" dirty="0" smtClean="0"/>
              <a:t>Easy to update the details </a:t>
            </a:r>
            <a:r>
              <a:rPr lang="en-US" dirty="0" smtClean="0"/>
              <a:t>.</a:t>
            </a:r>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 of 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1. Admin module</a:t>
            </a:r>
          </a:p>
          <a:p>
            <a:pPr algn="just"/>
            <a:r>
              <a:rPr lang="en-US" dirty="0" smtClean="0"/>
              <a:t>2. Manager Module</a:t>
            </a:r>
          </a:p>
          <a:p>
            <a:pPr algn="just"/>
            <a:r>
              <a:rPr lang="en-US" dirty="0" smtClean="0"/>
              <a:t>3. Developer Module</a:t>
            </a:r>
          </a:p>
          <a:p>
            <a:pPr algn="just"/>
            <a:r>
              <a:rPr lang="en-US" dirty="0" smtClean="0"/>
              <a:t>4. Tester Module</a:t>
            </a:r>
          </a:p>
          <a:p>
            <a:pPr algn="just"/>
            <a:r>
              <a:rPr lang="en-US" dirty="0" smtClean="0"/>
              <a:t>5. Reports Module</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b="1" dirty="0" smtClean="0"/>
              <a:t>Admin:</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This module has the entire access to all other modules, admin creates the project and assigning the projects to the created manager, adding members to the managers, assigning bugs based on the priority. Can update the manager, members and access to the particular project data. Generating reports based on the managers report submission.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Manager:</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Manager has the full access to the particular project assigned by the admin and controls the team members access to the bugs assigned. Has the permission to generate the reports and update the information of team members and adding members to the project.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615</Words>
  <Application>Microsoft Office PowerPoint</Application>
  <PresentationFormat>On-screen Show (4:3)</PresentationFormat>
  <Paragraphs>51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Defect Tracking for Improving Product Quality and Productivity </vt:lpstr>
      <vt:lpstr>Objective: </vt:lpstr>
      <vt:lpstr>Existing System  </vt:lpstr>
      <vt:lpstr>Limitations in Existing System  </vt:lpstr>
      <vt:lpstr>Proposed System  </vt:lpstr>
      <vt:lpstr>Advantages over Existing System </vt:lpstr>
      <vt:lpstr>No. of Modules: </vt:lpstr>
      <vt:lpstr>  Admin: </vt:lpstr>
      <vt:lpstr>Manager: </vt:lpstr>
      <vt:lpstr>Developer: </vt:lpstr>
      <vt:lpstr>Tester: </vt:lpstr>
      <vt:lpstr>Reports: </vt:lpstr>
      <vt:lpstr>Software Requirements </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Tracking for Improving Product Quality and Productivity </dc:title>
  <dc:creator/>
  <cp:lastModifiedBy>nit</cp:lastModifiedBy>
  <cp:revision>1</cp:revision>
  <dcterms:created xsi:type="dcterms:W3CDTF">2006-08-16T00:00:00Z</dcterms:created>
  <dcterms:modified xsi:type="dcterms:W3CDTF">2014-12-31T09:09:36Z</dcterms:modified>
</cp:coreProperties>
</file>