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16" r:id="rId4"/>
  </p:sldMasterIdLst>
  <p:notesMasterIdLst>
    <p:notesMasterId r:id="rId21"/>
  </p:notesMasterIdLst>
  <p:handoutMasterIdLst>
    <p:handoutMasterId r:id="rId22"/>
  </p:handoutMasterIdLst>
  <p:sldIdLst>
    <p:sldId id="809" r:id="rId5"/>
    <p:sldId id="819" r:id="rId6"/>
    <p:sldId id="810" r:id="rId7"/>
    <p:sldId id="820" r:id="rId8"/>
    <p:sldId id="835" r:id="rId9"/>
    <p:sldId id="824" r:id="rId10"/>
    <p:sldId id="823" r:id="rId11"/>
    <p:sldId id="825" r:id="rId12"/>
    <p:sldId id="832" r:id="rId13"/>
    <p:sldId id="833" r:id="rId14"/>
    <p:sldId id="827" r:id="rId15"/>
    <p:sldId id="828" r:id="rId16"/>
    <p:sldId id="837" r:id="rId17"/>
    <p:sldId id="834" r:id="rId18"/>
    <p:sldId id="822" r:id="rId19"/>
    <p:sldId id="818" r:id="rId20"/>
  </p:sldIdLst>
  <p:sldSz cx="9144000" cy="6858000" type="screen4x3"/>
  <p:notesSz cx="6934200" cy="9220200"/>
  <p:embeddedFontLst>
    <p:embeddedFont>
      <p:font typeface="BLK Fort" panose="020B0503030202060203" pitchFamily="34" charset="0"/>
      <p:regular r:id="rId23"/>
      <p:bold r:id="rId24"/>
      <p:italic r:id="rId25"/>
      <p:boldItalic r:id="rId26"/>
    </p:embeddedFont>
    <p:embeddedFont>
      <p:font typeface="BLK Fort Cond Light" panose="020B0306030202060103" pitchFamily="34" charset="0"/>
      <p:regular r:id="rId27"/>
    </p:embeddedFont>
    <p:embeddedFont>
      <p:font typeface="BLK Fort Extrabold" panose="020B0903030202060203" pitchFamily="34" charset="0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05" userDrawn="1">
          <p15:clr>
            <a:srgbClr val="A4A3A4"/>
          </p15:clr>
        </p15:guide>
        <p15:guide id="2" pos="218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gat, Aditi" initials="BA" lastIdx="1" clrIdx="0">
    <p:extLst>
      <p:ext uri="{19B8F6BF-5375-455C-9EA6-DF929625EA0E}">
        <p15:presenceInfo xmlns:p15="http://schemas.microsoft.com/office/powerpoint/2012/main" userId="S-1-5-21-1893938050-575629652-5522801-11299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mpd="sng">
              <a:solidFill>
                <a:srgbClr val="7C7B7F"/>
              </a:solidFill>
            </a:ln>
          </a:bottom>
          <a:insideH>
            <a:ln w="9525" cmpd="sng">
              <a:solidFill>
                <a:srgbClr val="7C7B7F"/>
              </a:solidFill>
            </a:ln>
          </a:insideH>
          <a:insideV>
            <a:ln w="9525" cmpd="sng">
              <a:solidFill>
                <a:srgbClr val="7C7B7F"/>
              </a:solidFill>
            </a:ln>
          </a:insideV>
        </a:tcBdr>
        <a:fill>
          <a:noFill/>
        </a:fill>
      </a:tcStyle>
    </a:wholeTb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86" autoAdjust="0"/>
  </p:normalViewPr>
  <p:slideViewPr>
    <p:cSldViewPr snapToGrid="0" showGuides="1">
      <p:cViewPr varScale="1">
        <p:scale>
          <a:sx n="68" d="100"/>
          <a:sy n="68" d="100"/>
        </p:scale>
        <p:origin x="126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238" y="-1548"/>
      </p:cViewPr>
      <p:guideLst>
        <p:guide orient="horz" pos="2905"/>
        <p:guide pos="21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/>
            </a:lvl1pPr>
          </a:lstStyle>
          <a:p>
            <a:endParaRPr dirty="0">
              <a:latin typeface="BLK Fort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0" y="9"/>
            <a:ext cx="3004821" cy="460791"/>
          </a:xfrm>
          <a:prstGeom prst="rect">
            <a:avLst/>
          </a:prstGeom>
        </p:spPr>
        <p:txBody>
          <a:bodyPr vert="horz" lIns="88092" tIns="44045" rIns="88092" bIns="44045" rtlCol="0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CA7B17E1-9691-4CF0-8878-002E44B3FE99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92150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92" tIns="44045" rIns="88092" bIns="44045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4" y="4379715"/>
            <a:ext cx="5547359" cy="4148576"/>
          </a:xfrm>
          <a:prstGeom prst="rect">
            <a:avLst/>
          </a:prstGeom>
        </p:spPr>
        <p:txBody>
          <a:bodyPr vert="horz" lIns="88092" tIns="44045" rIns="88092" bIns="44045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l">
              <a:defRPr sz="1200">
                <a:latin typeface="BLK Fort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0" y="8757944"/>
            <a:ext cx="3004821" cy="460790"/>
          </a:xfrm>
          <a:prstGeom prst="rect">
            <a:avLst/>
          </a:prstGeom>
        </p:spPr>
        <p:txBody>
          <a:bodyPr vert="horz" lIns="88092" tIns="44045" rIns="88092" bIns="44045" rtlCol="0" anchor="b"/>
          <a:lstStyle>
            <a:lvl1pPr algn="r">
              <a:defRPr sz="1200">
                <a:latin typeface="BLK Fort" panose="020B0503030202060203" pitchFamily="34" charset="0"/>
              </a:defRPr>
            </a:lvl1pPr>
          </a:lstStyle>
          <a:p>
            <a:fld id="{DC7191D3-4E4B-42E3-96E0-819975A3A0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2pPr>
    <a:lvl3pPr marL="27432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3pPr>
    <a:lvl4pPr marL="411480" indent="-13716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4pPr>
    <a:lvl5pPr marL="58293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BLK Fort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91D3-4E4B-42E3-96E0-819975A3A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Presentation </a:t>
            </a:r>
            <a:r>
              <a:rPr lang="en-US" dirty="0"/>
              <a:t>title here </a:t>
            </a:r>
            <a:r>
              <a:rPr dirty="0"/>
              <a:t>(45pt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 Bold)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932F4A9-3F9C-47DB-876F-2B86D788C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A3926-9482-4FE9-A710-46F1DB754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03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090295"/>
            <a:ext cx="8534400" cy="4937125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74624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085851"/>
            <a:ext cx="4069080" cy="4933949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dirty="0"/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6EB3B5-5CFF-49B1-9838-8D723AD7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6F176C-CA8C-47A6-8073-5710F65C498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54380" y="1895475"/>
            <a:ext cx="7635240" cy="40233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t>Click on the icon to insert content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source 2">
            <a:extLst>
              <a:ext uri="{FF2B5EF4-FFF2-40B4-BE49-F238E27FC236}">
                <a16:creationId xmlns:a16="http://schemas.microsoft.com/office/drawing/2014/main" id="{ABDBE43A-1C2A-42AB-A6CE-5E80026A9B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8531352" cy="113877"/>
          </a:xfrm>
        </p:spPr>
        <p:txBody>
          <a:bodyPr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BCCA4-06A8-4678-9EA4-D012DB1B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1430B20-EE6D-4F16-A9C6-C1E49348D15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6324" y="1547179"/>
            <a:ext cx="8531352" cy="320040"/>
          </a:xfrm>
        </p:spPr>
        <p:txBody>
          <a:bodyPr lIns="13716" rIns="13716"/>
          <a:lstStyle>
            <a:lvl1pPr>
              <a:defRPr sz="1200" b="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</a:t>
            </a:r>
            <a:r>
              <a:rPr lang="en-US" dirty="0"/>
              <a:t>hart subtitle (12pt BLK Fort)</a:t>
            </a:r>
            <a:endParaRPr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26C3F6C-BDEA-49F0-BBD9-FDA4F5B420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6324" y="1155809"/>
            <a:ext cx="8531352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59312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0" name="source 2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15" hasCustomPrompt="1"/>
          </p:nvPr>
        </p:nvSpPr>
        <p:spPr>
          <a:xfrm>
            <a:off x="304800" y="1186587"/>
            <a:ext cx="4082300" cy="4846320"/>
          </a:xfrm>
        </p:spPr>
        <p:txBody>
          <a:bodyPr/>
          <a:lstStyle>
            <a:lvl1pPr>
              <a:defRPr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– (14pt BLK Fort Bold). To apply bullets go to the increase/decrease list level button on the home tab</a:t>
            </a:r>
            <a:r>
              <a:rPr lang="en-US" dirty="0"/>
              <a:t>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85AA2-2A42-4DC6-89C0-4CCC66F3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9E33BD5-74EE-4973-970D-33CB935B89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F11CA1-F71A-4CB0-9C96-7A78F2B840E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</a:t>
            </a:r>
            <a:r>
              <a:rPr dirty="0"/>
              <a:t>hart/table title (1</a:t>
            </a:r>
            <a:r>
              <a:rPr lang="en-US" dirty="0"/>
              <a:t>4</a:t>
            </a:r>
            <a:r>
              <a:rPr dirty="0"/>
              <a:t>pt BLK Fort </a:t>
            </a:r>
            <a:r>
              <a:rPr lang="en-US" dirty="0"/>
              <a:t>Extrab</a:t>
            </a:r>
            <a:r>
              <a:rPr dirty="0"/>
              <a:t>old)</a:t>
            </a:r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1" name="source 3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760976" y="1547178"/>
            <a:ext cx="4078224" cy="4472621"/>
          </a:xfrm>
        </p:spPr>
        <p:txBody>
          <a:bodyPr lIns="13716" rIns="13716"/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2" name="source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04800" y="1547177"/>
            <a:ext cx="4082300" cy="4463241"/>
          </a:xfrm>
        </p:spPr>
        <p:txBody>
          <a:bodyPr vert="horz" lIns="13716" tIns="0" rIns="13716" bIns="0" rtlCol="0">
            <a:noAutofit/>
          </a:bodyPr>
          <a:lstStyle>
            <a:lvl1pPr>
              <a:defRPr sz="1400"/>
            </a:lvl1pPr>
            <a:lvl2pPr>
              <a:defRPr/>
            </a:lvl2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1155809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9F9A-F6AC-4599-B569-E938DA9E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10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23" name="source 4"/>
          <p:cNvSpPr>
            <a:spLocks noGrp="1"/>
          </p:cNvSpPr>
          <p:nvPr>
            <p:ph type="body" sz="quarter" idx="17" hasCustomPrompt="1"/>
          </p:nvPr>
        </p:nvSpPr>
        <p:spPr>
          <a:xfrm>
            <a:off x="4760976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60976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t>Click on the icon to insert content</a:t>
            </a:r>
          </a:p>
          <a:p>
            <a:pPr lvl="1"/>
            <a:r>
              <a:t>Second level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760976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21" name="sourc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6203013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04800" y="4238671"/>
            <a:ext cx="4078224" cy="1796365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" y="3837134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8" name="source 2"/>
          <p:cNvSpPr>
            <a:spLocks noGrp="1"/>
          </p:cNvSpPr>
          <p:nvPr>
            <p:ph type="body" sz="quarter" idx="32" hasCustomPrompt="1"/>
          </p:nvPr>
        </p:nvSpPr>
        <p:spPr>
          <a:xfrm>
            <a:off x="4760976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4" hasCustomPrompt="1"/>
          </p:nvPr>
        </p:nvSpPr>
        <p:spPr>
          <a:xfrm>
            <a:off x="4760976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60976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vert="horz" lIns="13716" tIns="45720" rIns="13716" bIns="45720" rtlCol="0" anchor="b" anchorCtr="0">
            <a:spAutoFit/>
          </a:bodyPr>
          <a:lstStyle>
            <a:lvl1pPr>
              <a:defRPr sz="1400" b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15" name="source 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11605"/>
            <a:ext cx="4078224" cy="113877"/>
          </a:xfrm>
        </p:spPr>
        <p:txBody>
          <a:bodyPr lIns="13716" rIns="13716" anchor="b" anchorCtr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800" b="0">
                <a:latin typeface="BLK Fort Cond Light" panose="020B0306030202060103" pitchFamily="34" charset="0"/>
              </a:defRPr>
            </a:lvl1pPr>
          </a:lstStyle>
          <a:p>
            <a:pPr lvl="0"/>
            <a:r>
              <a:t>Insert source or footnote text here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24" hasCustomPrompt="1"/>
          </p:nvPr>
        </p:nvSpPr>
        <p:spPr>
          <a:xfrm>
            <a:off x="304800" y="1553205"/>
            <a:ext cx="4078224" cy="1796400"/>
          </a:xfrm>
        </p:spPr>
        <p:txBody>
          <a:bodyPr lIns="13716" rIns="13716"/>
          <a:lstStyle>
            <a:lvl1pPr>
              <a:defRPr sz="1200" b="1" baseline="0"/>
            </a:lvl1pPr>
          </a:lstStyle>
          <a:p>
            <a:pPr lvl="0"/>
            <a:r>
              <a:rPr dirty="0"/>
              <a:t>Click on the icon to insert content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150486"/>
            <a:ext cx="4078224" cy="307777"/>
          </a:xfrm>
          <a:solidFill>
            <a:schemeClr val="bg1"/>
          </a:solidFill>
          <a:effectLst>
            <a:outerShdw dist="38100" dir="5400000" algn="t" rotWithShape="0">
              <a:schemeClr val="tx1"/>
            </a:outerShdw>
          </a:effectLst>
        </p:spPr>
        <p:txBody>
          <a:bodyPr lIns="13716" tIns="45720" rIns="13716" bIns="45720" anchor="b" anchorCtr="0">
            <a:spAutoFit/>
          </a:bodyPr>
          <a:lstStyle>
            <a:lvl1pPr>
              <a:defRPr sz="1400" b="0" baseline="0">
                <a:latin typeface="+mj-lt"/>
              </a:defRPr>
            </a:lvl1pPr>
          </a:lstStyle>
          <a:p>
            <a:pPr lvl="0"/>
            <a:r>
              <a:rPr lang="en-US" dirty="0"/>
              <a:t>Chart/table title (14pt BLK Fort Extrabold)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6E1980-401B-46C4-B105-8546F5DA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B21076-AEC5-4B30-853F-17584F9CF54E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789012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DFC0879-D543-4133-B82D-56BD66DAAFA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714750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93ECC6-D873-405D-A8AC-52DA3F59BBAC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5640488" y="1620761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1FFFCC5-8A24-4926-8510-7A895FC4757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789012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39DBC3-3434-42ED-8E2D-D2713F3A684A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3714750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972FA5B-C33C-4AEF-87BD-6A212030A0D3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640488" y="3522740"/>
            <a:ext cx="1714500" cy="1714500"/>
          </a:xfrm>
          <a:solidFill>
            <a:schemeClr val="accent1"/>
          </a:solidFill>
        </p:spPr>
        <p:txBody>
          <a:bodyPr lIns="182880" tIns="182880" rIns="182880" bIns="182880" anchor="ctr"/>
          <a:lstStyle>
            <a:lvl1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BLK Fort" panose="020B0503030202060203" pitchFamily="34" charset="0"/>
              <a:buChar char="​"/>
              <a:defRPr sz="1800" b="0">
                <a:solidFill>
                  <a:schemeClr val="tx1"/>
                </a:solidFill>
                <a:latin typeface="BLK Fort Extrabold" panose="020B0903030202060203" pitchFamily="34" charset="0"/>
              </a:defRPr>
            </a:lvl1pPr>
            <a:lvl2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Key point: Type text, Enter, Tab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A2585-7564-4054-AA93-44FCEBD6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94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292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Divider title</a:t>
            </a:r>
            <a:br>
              <a:rPr lang="en-US" dirty="0"/>
            </a:br>
            <a:r>
              <a:rPr dirty="0"/>
              <a:t>(45pt BLK Fort Extrabold)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61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14123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DC1C4F5-4935-477E-B52B-391A11B5B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Limited Distribution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5F-6FEC-47BE-8728-4F7DC5E7D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13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16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85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07049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61720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974309"/>
            <a:ext cx="8531352" cy="1691640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5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(45pt BLK Fort Extrabold)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805578"/>
            <a:ext cx="8531352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8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LK Fort" panose="020B050303020206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dirty="0"/>
              <a:t>Subtitle here</a:t>
            </a:r>
            <a:r>
              <a:rPr lang="en-US" dirty="0"/>
              <a:t>,</a:t>
            </a:r>
            <a:r>
              <a:rPr dirty="0"/>
              <a:t> if required (18pt BLK Fort Bold)</a:t>
            </a:r>
          </a:p>
        </p:txBody>
      </p:sp>
    </p:spTree>
    <p:extLst>
      <p:ext uri="{BB962C8B-B14F-4D97-AF65-F5344CB8AC3E}">
        <p14:creationId xmlns:p14="http://schemas.microsoft.com/office/powerpoint/2010/main" val="344267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337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6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Yello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33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4249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90284"/>
            <a:ext cx="8534400" cy="4937760"/>
          </a:xfrm>
        </p:spPr>
        <p:txBody>
          <a:bodyPr/>
          <a:lstStyle>
            <a:lvl1pPr marL="274320" indent="-274320">
              <a:buClr>
                <a:schemeClr val="tx1"/>
              </a:buClr>
              <a:buFont typeface="+mj-lt"/>
              <a:buAutoNum type="arabicPeriod"/>
              <a:defRPr baseline="0"/>
            </a:lvl1pPr>
            <a:lvl3pPr marL="274320">
              <a:defRPr/>
            </a:lvl3pPr>
            <a:lvl4pPr marL="411480">
              <a:defRPr/>
            </a:lvl4pPr>
            <a:lvl5pPr marL="548640">
              <a:defRPr/>
            </a:lvl5pPr>
          </a:lstStyle>
          <a:p>
            <a:pPr lvl="0"/>
            <a:r>
              <a:rPr dirty="0"/>
              <a:t>Click to add text (14pt BLK Fort Bold) – each line has automatic numbering on this Table of Contents layout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4800" y="1082674"/>
            <a:ext cx="8534400" cy="4937760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 marL="274320">
              <a:defRPr sz="800"/>
            </a:lvl3pPr>
            <a:lvl4pPr marL="411480">
              <a:defRPr sz="800"/>
            </a:lvl4pPr>
            <a:lvl5pPr marL="548640">
              <a:defRPr sz="800"/>
            </a:lvl5pPr>
            <a:lvl6pPr marL="685800">
              <a:defRPr sz="800">
                <a:latin typeface="BLK Fort" panose="020B0503030202060203" pitchFamily="34" charset="0"/>
              </a:defRPr>
            </a:lvl6pPr>
            <a:lvl7pPr marL="822960">
              <a:defRPr sz="800">
                <a:latin typeface="BLK Fort" panose="020B0503030202060203" pitchFamily="34" charset="0"/>
              </a:defRPr>
            </a:lvl7pPr>
            <a:lvl8pPr marL="960120">
              <a:defRPr sz="800">
                <a:latin typeface="BLK Fort" panose="020B0503030202060203" pitchFamily="34" charset="0"/>
              </a:defRPr>
            </a:lvl8pPr>
            <a:lvl9pPr marL="1097280">
              <a:defRPr sz="800">
                <a:latin typeface="BLK Fort" panose="020B0503030202060203" pitchFamily="34" charset="0"/>
              </a:defRPr>
            </a:lvl9pPr>
          </a:lstStyle>
          <a:p>
            <a:pPr lvl="0"/>
            <a:r>
              <a:rPr dirty="0"/>
              <a:t>Click to add text – (8pt</a:t>
            </a:r>
            <a:r>
              <a:rPr lang="en-US" dirty="0"/>
              <a:t> BLK Fort</a:t>
            </a:r>
            <a:r>
              <a:rPr dirty="0"/>
              <a:t>). To apply bullets go to the increase / decrease list level button on the home tab.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</a:t>
            </a:r>
            <a:r>
              <a:rPr lang="en-US" dirty="0"/>
              <a:t>th level</a:t>
            </a:r>
            <a:endParaRPr dirty="0"/>
          </a:p>
          <a:p>
            <a:pPr lvl="6"/>
            <a:r>
              <a:rPr dirty="0"/>
              <a:t>Seven</a:t>
            </a:r>
            <a:r>
              <a:rPr lang="en-US" dirty="0"/>
              <a:t>th level</a:t>
            </a:r>
            <a:endParaRPr dirty="0"/>
          </a:p>
          <a:p>
            <a:pPr lvl="7"/>
            <a:r>
              <a:rPr dirty="0"/>
              <a:t>Eight</a:t>
            </a:r>
            <a:r>
              <a:rPr lang="en-US" dirty="0"/>
              <a:t>h level</a:t>
            </a:r>
            <a:endParaRPr dirty="0"/>
          </a:p>
          <a:p>
            <a:pPr lvl="8"/>
            <a:r>
              <a:rPr lang="en-US" dirty="0"/>
              <a:t>N</a:t>
            </a:r>
            <a:r>
              <a:rPr dirty="0"/>
              <a:t>in</a:t>
            </a:r>
            <a:r>
              <a:rPr lang="en-US" dirty="0"/>
              <a:t>th level</a:t>
            </a:r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  <p15:guide id="2" orient="horz" pos="360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45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Presentation title here (45pt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F1142-7BE3-459A-A093-CDE067E31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9D72-0510-40DB-A099-A4CE87EE1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dirty="0"/>
              <a:t>Short </a:t>
            </a:r>
            <a:r>
              <a:rPr lang="en-US" dirty="0"/>
              <a:t>t</a:t>
            </a:r>
            <a:r>
              <a:rPr dirty="0"/>
              <a:t>itle</a:t>
            </a:r>
            <a:r>
              <a:rPr lang="en-US" dirty="0"/>
              <a:t> </a:t>
            </a:r>
            <a:r>
              <a:rPr dirty="0"/>
              <a:t>(60pt BLK Fort Extrabold)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8A67A03-785E-4075-9ABD-B804BAFCC0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34C3D-53E0-483D-BC76-9CAA1F60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3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Orange - Shor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4B1596-CC83-493E-A89F-C9F875789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8D49F-6DEF-42A3-B09A-62B286336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60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Rock Title Slide - Black - Short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9369" y="3127270"/>
            <a:ext cx="7909560" cy="1600200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85000"/>
              </a:lnSpc>
              <a:defRPr sz="6000" b="0" baseline="0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Short title (60pt BLK Fort Extrabold)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15904" y="468923"/>
            <a:ext cx="6126480" cy="33800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spcBef>
                <a:spcPts val="300"/>
              </a:spcBef>
              <a:defRPr sz="1400" b="1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Presenter name (14pt BLK Fort)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324" y="6302142"/>
            <a:ext cx="8531352" cy="411480"/>
          </a:xfrm>
          <a:prstGeom prst="rect">
            <a:avLst/>
          </a:prstGeom>
        </p:spPr>
        <p:txBody>
          <a:bodyPr lIns="0" rIns="0" anchor="t" anchorCtr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Limited Distribution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715904" y="1266624"/>
            <a:ext cx="6125812" cy="338008"/>
          </a:xfrm>
        </p:spPr>
        <p:txBody>
          <a:bodyPr>
            <a:noAutofit/>
          </a:bodyPr>
          <a:lstStyle>
            <a:lvl1pPr algn="r">
              <a:defRPr sz="1200" b="0">
                <a:solidFill>
                  <a:schemeClr val="tx1"/>
                </a:solidFill>
                <a:latin typeface="BLK Fort" panose="020B0503030202060203" pitchFamily="34" charset="0"/>
              </a:defRPr>
            </a:lvl1pPr>
          </a:lstStyle>
          <a:p>
            <a:pPr lvl="0"/>
            <a:r>
              <a:rPr dirty="0"/>
              <a:t>Date or other detail (12pt BLK Fort)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12F371-5947-44B8-BC5D-E464154C60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5904" y="864752"/>
            <a:ext cx="6126480" cy="338008"/>
          </a:xfrm>
        </p:spPr>
        <p:txBody>
          <a:bodyPr/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2pPr>
            <a:lvl3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3pPr>
            <a:lvl4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4pPr>
            <a:lvl5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5pPr>
            <a:lvl6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6pPr>
            <a:lvl7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7pPr>
            <a:lvl8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8pPr>
            <a:lvl9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1400" b="0"/>
            </a:lvl9pPr>
          </a:lstStyle>
          <a:p>
            <a:pPr lvl="0"/>
            <a:r>
              <a:rPr dirty="0"/>
              <a:t>Presenter title (14pt BLK Fort)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5637-FEE4-4B63-8266-20B421AF0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7125" y="2374140"/>
            <a:ext cx="2261621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52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45633-A458-44EB-A416-B4DA021E2213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29559-2023-4210-86AE-DCC0F2684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09E950B-1005-495A-AFEF-C88C49F041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9307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0A72A-B79A-4AFC-BBD3-0B9F7B7E8FEB}"/>
              </a:ext>
            </a:extLst>
          </p:cNvPr>
          <p:cNvSpPr/>
          <p:nvPr userDrawn="1"/>
        </p:nvSpPr>
        <p:spPr>
          <a:xfrm>
            <a:off x="0" y="0"/>
            <a:ext cx="4572000" cy="644652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bg1"/>
              </a:solidFill>
              <a:latin typeface="BLK Fort" panose="020B050303020206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8516F7-E228-465F-B8A8-746418021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571500"/>
            <a:ext cx="3931920" cy="5715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Bold message</a:t>
            </a:r>
          </a:p>
          <a:p>
            <a:pPr lvl="1"/>
            <a:r>
              <a:rPr dirty="0"/>
              <a:t>Second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E56F2CC-752B-4BED-B1E8-E82521E5D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9617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Messag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FC27E27-CA07-4055-BA07-AFB5084EC8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2000" cy="6446520"/>
          </a:xfrm>
        </p:spPr>
        <p:txBody>
          <a:bodyPr bIns="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34CB5CA-04D1-4C21-944E-E8E38C8762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9796" y="571500"/>
            <a:ext cx="3931920" cy="5715000"/>
          </a:xfrm>
        </p:spPr>
        <p:txBody>
          <a:bodyPr anchor="ctr"/>
          <a:lstStyle>
            <a:lvl1pPr>
              <a:lnSpc>
                <a:spcPct val="100000"/>
              </a:lnSpc>
              <a:defRPr sz="2800" b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498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3EED05-C24A-43E7-ADC6-A258E4297E27}"/>
              </a:ext>
            </a:extLst>
          </p:cNvPr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2"/>
              </a:buClr>
              <a:buSzPct val="110000"/>
            </a:pPr>
            <a:endParaRPr sz="1000" b="1" kern="0" dirty="0">
              <a:solidFill>
                <a:schemeClr val="tx2"/>
              </a:solidFill>
              <a:latin typeface="BLK Fort" panose="020B0503030202060203" pitchFamily="34" charset="0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45570" y="6446520"/>
            <a:ext cx="411480" cy="4114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fld id="{C0531ADF-2191-45C5-9D71-08764BF86A6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00200" y="6446520"/>
            <a:ext cx="5943600" cy="411480"/>
          </a:xfrm>
          <a:prstGeom prst="rect">
            <a:avLst/>
          </a:prstGeom>
        </p:spPr>
        <p:txBody>
          <a:bodyPr anchor="ctr"/>
          <a:lstStyle>
            <a:lvl1pPr algn="ctr">
              <a:defRPr sz="800" cap="all" baseline="0">
                <a:solidFill>
                  <a:schemeClr val="bg1"/>
                </a:solidFill>
                <a:latin typeface="BLK Fort" panose="020B0503030202060203" pitchFamily="34" charset="0"/>
              </a:defRPr>
            </a:lvl1pPr>
          </a:lstStyle>
          <a:p>
            <a:r>
              <a:rPr lang="en-US"/>
              <a:t>Limited Distribution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087210"/>
            <a:ext cx="8534400" cy="4937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01752"/>
            <a:ext cx="8534400" cy="594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65AC9-D0E4-4934-9F14-77769E62A0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443471"/>
            <a:ext cx="1609347" cy="4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86" r:id="rId7"/>
    <p:sldLayoutId id="2147484085" r:id="rId8"/>
    <p:sldLayoutId id="2147484084" r:id="rId9"/>
    <p:sldLayoutId id="2147484020" r:id="rId10"/>
    <p:sldLayoutId id="2147484021" r:id="rId11"/>
    <p:sldLayoutId id="2147484024" r:id="rId12"/>
    <p:sldLayoutId id="2147484061" r:id="rId13"/>
    <p:sldLayoutId id="2147484065" r:id="rId14"/>
    <p:sldLayoutId id="2147484062" r:id="rId15"/>
    <p:sldLayoutId id="2147484064" r:id="rId16"/>
    <p:sldLayoutId id="2147484025" r:id="rId17"/>
    <p:sldLayoutId id="2147484082" r:id="rId18"/>
    <p:sldLayoutId id="2147484022" r:id="rId19"/>
    <p:sldLayoutId id="2147484075" r:id="rId20"/>
    <p:sldLayoutId id="2147484076" r:id="rId21"/>
    <p:sldLayoutId id="2147484083" r:id="rId22"/>
    <p:sldLayoutId id="2147484026" r:id="rId23"/>
    <p:sldLayoutId id="2147484087" r:id="rId24"/>
    <p:sldLayoutId id="2147484088" r:id="rId25"/>
    <p:sldLayoutId id="2147484089" r:id="rId26"/>
    <p:sldLayoutId id="2147484090" r:id="rId27"/>
    <p:sldLayoutId id="2147484027" r:id="rId28"/>
    <p:sldLayoutId id="2147484028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1pPr>
      <a:lvl2pPr marL="13716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2pPr>
      <a:lvl3pPr marL="301752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3pPr>
      <a:lvl4pPr marL="502920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4pPr>
      <a:lvl5pPr marL="694944" marR="0" indent="-13716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BLK Fort" panose="020B0503030202060203" pitchFamily="34" charset="0"/>
          <a:ea typeface="+mn-ea"/>
          <a:cs typeface="+mn-cs"/>
        </a:defRPr>
      </a:lvl5pPr>
      <a:lvl6pPr marL="886968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6pPr>
      <a:lvl7pPr marL="1078992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7pPr>
      <a:lvl8pPr marL="1271016" indent="-137160" algn="l" defTabSz="914400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•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8pPr>
      <a:lvl9pPr marL="1463040" indent="-137160" algn="l" defTabSz="914400" rtl="0" eaLnBrk="1" latinLnBrk="0" hangingPunct="1">
        <a:spcBef>
          <a:spcPts val="7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BLK Fort" panose="020B0503030202060203" pitchFamily="34" charset="0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5ACBF0"/>
          </p15:clr>
        </p15:guide>
        <p15:guide id="3" orient="horz" pos="3960" userDrawn="1">
          <p15:clr>
            <a:srgbClr val="C35EA4"/>
          </p15:clr>
        </p15:guide>
        <p15:guide id="4" pos="192" userDrawn="1">
          <p15:clr>
            <a:srgbClr val="5ACBF0"/>
          </p15:clr>
        </p15:guide>
        <p15:guide id="5" pos="55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s.apache.org/guides/azure-storage/" TargetMode="External"/><Relationship Id="rId2" Type="http://schemas.openxmlformats.org/officeDocument/2006/relationships/hyperlink" Target="https://jclouds.apache.org/start/blobstore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netapp.com/data-storage/storagegrid/what-is-object-storage/" TargetMode="External"/><Relationship Id="rId5" Type="http://schemas.openxmlformats.org/officeDocument/2006/relationships/hyperlink" Target="https://www.baeldung.com/2013/04/04/multipart-upload-on-s3-with-jclouds/" TargetMode="External"/><Relationship Id="rId4" Type="http://schemas.openxmlformats.org/officeDocument/2006/relationships/hyperlink" Target="https://docs.aws.amazon.com/AmazonS3/latest/userguide/ShareObjectPreSignedURL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Vendor Agnostic Blob Storage Solution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EED34-2AAE-457D-B6A9-57A6A48DC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Limited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BA74-30F5-4685-ADF2-B27186D3707A}"/>
              </a:ext>
            </a:extLst>
          </p:cNvPr>
          <p:cNvSpPr txBox="1"/>
          <p:nvPr/>
        </p:nvSpPr>
        <p:spPr>
          <a:xfrm>
            <a:off x="306323" y="4352994"/>
            <a:ext cx="3745171" cy="2036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endParaRPr lang="en-US" dirty="0"/>
          </a:p>
          <a:p>
            <a:pPr marL="457200" indent="-323850">
              <a:buSzPts val="1500"/>
              <a:buFontTx/>
              <a:buChar char="●"/>
            </a:pPr>
            <a:r>
              <a:rPr lang="en-GB" dirty="0"/>
              <a:t>Ashutosh Kumar Pandey</a:t>
            </a:r>
          </a:p>
          <a:p>
            <a:pPr marL="457200" indent="-323850">
              <a:buSzPts val="1500"/>
              <a:buFontTx/>
              <a:buChar char="●"/>
            </a:pPr>
            <a:r>
              <a:rPr lang="en-GB" dirty="0"/>
              <a:t>Tanu Sri Kurakula</a:t>
            </a:r>
          </a:p>
          <a:p>
            <a:pPr marL="457200" indent="-323850">
              <a:buSzPts val="1500"/>
              <a:buFontTx/>
              <a:buChar char="●"/>
            </a:pPr>
            <a:r>
              <a:rPr lang="en-GB" dirty="0"/>
              <a:t>Ria Kapoor</a:t>
            </a:r>
          </a:p>
          <a:p>
            <a:pPr marL="457200" indent="-323850">
              <a:buSzPts val="1500"/>
              <a:buFontTx/>
              <a:buChar char="●"/>
            </a:pPr>
            <a:r>
              <a:rPr lang="en-GB" dirty="0"/>
              <a:t>Nandini Dewra</a:t>
            </a:r>
          </a:p>
          <a:p>
            <a:pPr marL="457200" indent="-323850">
              <a:buSzPts val="1500"/>
              <a:buFontTx/>
              <a:buChar char="●"/>
            </a:pPr>
            <a:r>
              <a:rPr lang="en-GB" dirty="0"/>
              <a:t>Shubhangi Singh</a:t>
            </a:r>
          </a:p>
          <a:p>
            <a:pPr marL="457200" indent="-323850">
              <a:buSzPts val="1500"/>
              <a:buFontTx/>
              <a:buChar char="●"/>
            </a:pPr>
            <a:endParaRPr lang="en-GB" dirty="0"/>
          </a:p>
          <a:p>
            <a:pPr marL="133350" lvl="0">
              <a:buSzPts val="1500"/>
            </a:pPr>
            <a:endParaRPr lang="en-GB" dirty="0"/>
          </a:p>
          <a:p>
            <a:pPr algn="l">
              <a:buClr>
                <a:schemeClr val="tx1"/>
              </a:buClr>
              <a:buSzPct val="110000"/>
            </a:pPr>
            <a:endParaRPr lang="en-GB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1BC0D-9292-48AA-B155-FDBB6EA138FC}"/>
              </a:ext>
            </a:extLst>
          </p:cNvPr>
          <p:cNvSpPr txBox="1"/>
          <p:nvPr/>
        </p:nvSpPr>
        <p:spPr>
          <a:xfrm>
            <a:off x="7705458" y="464234"/>
            <a:ext cx="1026942" cy="3376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buClr>
                <a:schemeClr val="tx1"/>
              </a:buClr>
              <a:buSzPct val="110000"/>
            </a:pPr>
            <a:r>
              <a:rPr lang="en-US" sz="1200" b="1" dirty="0"/>
              <a:t>20 May 2022</a:t>
            </a:r>
          </a:p>
        </p:txBody>
      </p:sp>
    </p:spTree>
    <p:extLst>
      <p:ext uri="{BB962C8B-B14F-4D97-AF65-F5344CB8AC3E}">
        <p14:creationId xmlns:p14="http://schemas.microsoft.com/office/powerpoint/2010/main" val="19105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5C48-0C14-430B-BA0D-FD8D56AA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Pre-signed URL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BDF83-134F-4827-914F-0BCFDD90A9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13BCA-05D3-4D5C-A542-41985B259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589648"/>
            <a:ext cx="8534400" cy="4437771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Pre-signed URL is a generated URL which is used to access the object for which the URL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Unauthorized users can access the object via pre-signed URL provided that the creator of this object has the access to that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These URL’s are valid only for the specific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969B-0EA4-4780-B50C-A665DA616B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3943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65A5-1123-404E-B497-98D19D10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BlobStore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B31D8-4351-4AEB-BD23-B8399CB89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C5D9C-7BD6-468F-8DA4-822908A8CF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8036-309D-4D54-BEAD-9E5F1589CF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65FBB-6AD4-403E-9B27-BE418C82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50808"/>
            <a:ext cx="8406884" cy="47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84A1-C6FA-4AEE-B9C2-A900BFC4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blob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820CC-3E2F-4069-9CBB-9E1FAADF5A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5FA3B-674D-4DF7-81E5-6728E07FDA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A786-125D-48E6-941E-597D0C1773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CAED9-FBFB-4E08-8BCC-98879456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90294"/>
            <a:ext cx="8552250" cy="49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B3E83B-BE96-4647-9E13-B9FCB0FC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324" y="2873577"/>
            <a:ext cx="8531352" cy="55542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CD1C0-0379-408E-96EF-79610AA410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2838" y="6446838"/>
            <a:ext cx="411162" cy="411162"/>
          </a:xfrm>
        </p:spPr>
        <p:txBody>
          <a:bodyPr/>
          <a:lstStyle/>
          <a:p>
            <a:fld id="{C0531ADF-2191-45C5-9D71-08764BF86A6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2B93-26DD-4AF4-B6D0-3A925B3D7C1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46838"/>
            <a:ext cx="5943600" cy="411162"/>
          </a:xfrm>
        </p:spPr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2460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692F-306B-4CBD-AD53-7FA3075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9F18D-D522-4E87-95A4-B9B54EDE4E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46C1D-22EF-436C-904A-B3C755FA54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LK Fort" panose="020B0503030202060203" pitchFamily="34" charset="0"/>
              </a:rPr>
              <a:t>Hands-on experience in various technologies. A good learning experience in this field.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Learnt differences between Object storage vs file storage vs block storage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Benefits of object storage</a:t>
            </a: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Connect to various storage solutions using Jclouds Blobstore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BLK Fort" panose="020B0503030202060203" pitchFamily="34" charset="0"/>
              </a:rPr>
              <a:t>Benefits of </a:t>
            </a:r>
            <a:r>
              <a:rPr lang="en-US" sz="1800" b="0" dirty="0"/>
              <a:t>MultiPart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Sharing objects using Pre-signed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LK Fort" panose="020B0503030202060203" pitchFamily="34" charset="0"/>
              </a:rPr>
              <a:t>Built an understanding of how a team works and the challenges that come with it.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BLK Fort" panose="020B0503030202060203" pitchFamily="34" charset="0"/>
              </a:rPr>
              <a:t>​</a:t>
            </a:r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A0B-478A-401E-9454-B18E231F4C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72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50B73C-280C-47D7-ABEF-7874A3D8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47" y="301752"/>
            <a:ext cx="8534400" cy="953792"/>
          </a:xfrm>
        </p:spPr>
        <p:txBody>
          <a:bodyPr/>
          <a:lstStyle/>
          <a:p>
            <a:r>
              <a:rPr lang="en-US" sz="2400" dirty="0"/>
              <a:t>Credits &amp; References :</a:t>
            </a:r>
            <a:endParaRPr lang="en-GB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4205-37EE-47C4-BB78-9CF80465CB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E090-0ED2-4AD2-A6EF-66018D2A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5161" y="1413316"/>
            <a:ext cx="8459372" cy="43674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BLK Fort" panose="020B0503030202060203" pitchFamily="34" charset="0"/>
              </a:rPr>
              <a:t>Special Thanks to our mentor Amrish Pande for guiding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</a:rPr>
              <a:t>We also want to thank our respective functional teams for conducting demo and for the valuable feedback 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BLK Fort" panose="020B0503030202060203" pitchFamily="34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 references:-</a:t>
            </a:r>
            <a:endParaRPr lang="en-US" sz="1800" b="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 b="0" dirty="0">
                <a:solidFill>
                  <a:srgbClr val="FF471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https://jclouds.apache.org/start/blobstore/</a:t>
            </a:r>
            <a:endParaRPr lang="en-US" sz="1800" b="0" dirty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  <a:hlinkClick r:id="rId3"/>
              </a:rPr>
              <a:t>https://jclouds.apache.org/guides/azure-storage/</a:t>
            </a:r>
            <a:endParaRPr lang="en-US" sz="1800" b="0" dirty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  <a:hlinkClick r:id="rId4"/>
              </a:rPr>
              <a:t>https://docs.aws.amazon.com/AmazonS3/latest/userguide/ShareObjectPreSignedURL.html</a:t>
            </a:r>
            <a:endParaRPr lang="en-US" sz="1800" b="0" dirty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  <a:hlinkClick r:id="rId5"/>
              </a:rPr>
              <a:t>https://www.baeldung.com/2013/04/04/multipart-upload-on-s3-with-jclouds/</a:t>
            </a:r>
            <a:endParaRPr lang="en-US" sz="1800" b="0" dirty="0">
              <a:solidFill>
                <a:schemeClr val="tx1"/>
              </a:solidFill>
            </a:endParaRPr>
          </a:p>
          <a:p>
            <a:r>
              <a:rPr lang="en-US" sz="1800" b="0" dirty="0">
                <a:solidFill>
                  <a:schemeClr val="tx1"/>
                </a:solidFill>
                <a:hlinkClick r:id="rId6"/>
              </a:rPr>
              <a:t>https://www.netapp.com/data-storage/storagegrid/what-is-object-storage/</a:t>
            </a:r>
            <a:endParaRPr lang="en-US" sz="1800" b="0" dirty="0">
              <a:solidFill>
                <a:schemeClr val="tx1"/>
              </a:solidFill>
            </a:endParaRPr>
          </a:p>
          <a:p>
            <a:endParaRPr lang="en-US" sz="1800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3D66D-5EA8-4F5E-B5B1-C9CC9CF00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8676D-3D8C-47DA-AC68-F92FDF7958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F5A3D-036D-4DF2-B6BA-42B41133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220C23-269D-4724-A39F-F4362334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Contents</a:t>
            </a:r>
            <a:endParaRPr lang="en-GB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607C3B-73F4-490D-8513-F2D5A679C3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302330"/>
            <a:ext cx="8534400" cy="4937125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Outcomes-Demo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did we learn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BLK Fort"/>
              </a:rPr>
              <a:t>References</a:t>
            </a:r>
            <a:endParaRPr lang="en-US" sz="2000" dirty="0">
              <a:latin typeface="BLK Fort"/>
            </a:endParaRP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90F2-FAE4-4C18-A2F7-7D6C6F29F7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50B73C-280C-47D7-ABEF-7874A3D8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6774"/>
            <a:ext cx="8534400" cy="678769"/>
          </a:xfrm>
        </p:spPr>
        <p:txBody>
          <a:bodyPr/>
          <a:lstStyle/>
          <a:p>
            <a:r>
              <a:rPr lang="en-US" sz="2800" dirty="0"/>
              <a:t>Problem Statement</a:t>
            </a:r>
            <a:endParaRPr lang="en-GB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4205-37EE-47C4-BB78-9CF80465CB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E090-0ED2-4AD2-A6EF-66018D2A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659988"/>
            <a:ext cx="8121748" cy="4255717"/>
          </a:xfrm>
        </p:spPr>
        <p:txBody>
          <a:bodyPr/>
          <a:lstStyle/>
          <a:p>
            <a:pPr algn="just"/>
            <a:r>
              <a:rPr lang="en-US" sz="1800" b="0" dirty="0"/>
              <a:t>We are in the process of moving our services from on-prem solution to Azure cloud. In this context, some services are using S3 API to communicate with Storage Grid solution. However, Azure Blob does not use S3 API. This is a migration challenge hence, we want to evaluate Apache Jclouds as one of the solution to build vendor agnostic Blob Storage solution within Blackrock.</a:t>
            </a:r>
          </a:p>
          <a:p>
            <a:endParaRPr lang="en-US" sz="1800" b="0" dirty="0"/>
          </a:p>
          <a:p>
            <a:r>
              <a:rPr lang="en-US" sz="1800" dirty="0"/>
              <a:t>Technologies :-</a:t>
            </a:r>
            <a:r>
              <a:rPr lang="en-US" sz="1800" b="0" dirty="0"/>
              <a:t>Java, Jclouds, S3 API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50B73C-280C-47D7-ABEF-7874A3D8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47114"/>
            <a:ext cx="8534400" cy="608430"/>
          </a:xfrm>
        </p:spPr>
        <p:txBody>
          <a:bodyPr/>
          <a:lstStyle/>
          <a:p>
            <a:r>
              <a:rPr lang="en-US" sz="2800" dirty="0"/>
              <a:t>Approach:</a:t>
            </a:r>
            <a:endParaRPr lang="en-GB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4205-37EE-47C4-BB78-9CF80465CB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E090-0ED2-4AD2-A6EF-66018D2A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659989"/>
            <a:ext cx="8534400" cy="4367432"/>
          </a:xfrm>
        </p:spPr>
        <p:txBody>
          <a:bodyPr/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  Write Java code to create containers, upload blobs, delete containers</a:t>
            </a:r>
          </a:p>
          <a:p>
            <a:pPr algn="just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              Connect to storage grid using S3 SDK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algn="just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              Connect to storage grid using Jclouds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               Connect to Azure Blob using Jclouds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dirty="0"/>
              <a:t>Evaluate support for the following using Jclouds.</a:t>
            </a:r>
          </a:p>
          <a:p>
            <a:pPr algn="just"/>
            <a:r>
              <a:rPr lang="en-US" sz="1800" b="0" dirty="0"/>
              <a:t>         Uploading objects using multipart upload.</a:t>
            </a:r>
          </a:p>
          <a:p>
            <a:pPr algn="just"/>
            <a:r>
              <a:rPr lang="en-US" sz="1800" b="0" dirty="0"/>
              <a:t>         Sharing objects using pre-signed URLs.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1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F7F54-A7DD-4EF9-AB7F-58638101B8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B055-0AEF-4744-9811-CFA4858ABF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66315A-8D58-45B1-A045-186B6D88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467" y="-101601"/>
            <a:ext cx="9279468" cy="69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4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E378-98A6-4825-A39E-CDECE795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20504"/>
            <a:ext cx="8534400" cy="410893"/>
          </a:xfrm>
        </p:spPr>
        <p:txBody>
          <a:bodyPr/>
          <a:lstStyle/>
          <a:p>
            <a:r>
              <a:rPr lang="en-US" sz="2800" dirty="0"/>
              <a:t>BlobStore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F37F-E4EC-4DB5-BA85-41983E0E4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882C-9605-4768-9D90-522D4E01AE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350498"/>
            <a:ext cx="8534400" cy="467692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/>
              <a:t>A BlobStore is a key-value storage service, such as Amazon S3, where your account exists and where you can create containers and blobs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/>
              <a:t>A container is a namespace for your data and storage account can have multiple containers.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/>
              <a:t>Inside your container, you can store data as a Blob referenced by name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dirty="0"/>
          </a:p>
          <a:p>
            <a:r>
              <a:rPr lang="en-US" sz="1800" b="0" dirty="0"/>
              <a:t>Key points about blobstores:-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Key/value data storage with metadata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Accessed via HTTP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FF42-1040-4A44-BD5C-C6E3177E7B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867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848D-3634-4FE8-BFAC-B8C4799A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Apache Jcloud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62E85-8CA2-44C0-9663-9B535143E7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EC0B-642C-4E48-B864-29838F2ECA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/>
              <a:t>BlobStore API</a:t>
            </a:r>
            <a:r>
              <a:rPr lang="en-US" sz="1800" b="0" dirty="0"/>
              <a:t>:-</a:t>
            </a:r>
          </a:p>
          <a:p>
            <a:r>
              <a:rPr lang="en-US" sz="1800" b="0" dirty="0"/>
              <a:t>The BlobStore API is a portable means of managing Key-value storage providers such as Microsoft AzureBlob Service, Amazon S3 or OpenStack Storage. It offers a synchronous API to our data</a:t>
            </a:r>
          </a:p>
          <a:p>
            <a:endParaRPr lang="en-US" sz="1800" b="0" dirty="0"/>
          </a:p>
          <a:p>
            <a:r>
              <a:rPr lang="en-US" sz="1800" b="0" dirty="0"/>
              <a:t>Features:-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/>
              <a:t>Location Aware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dirty="0"/>
              <a:t>Integration with non-java Clients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8F76-D67C-49F5-A75F-4ADBAB0F8A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1630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34175-60D9-4B38-BD66-CE162C09FD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149E9-715C-40A2-8692-9C613F2422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450167"/>
            <a:ext cx="8534400" cy="55772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First we need to create an account in storage grid /azure storage and save the access keys.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Then using access keys we can communicate with storage grid/azure storage using BlobStore API to create/delete containers, add/delete blobs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17E0-D9BC-4760-ADFC-C8A1ED2CE2E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45783-79C6-4EDB-B03D-3607DCAC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4" y="1073378"/>
            <a:ext cx="6131130" cy="34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20B5-4116-4AD5-A796-D31CA16F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Multipart Upload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5207E-5C38-422D-9510-D622A703FF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DDC13-5E1E-4C52-B76E-12D29E5523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674054"/>
            <a:ext cx="8534400" cy="3502857"/>
          </a:xfrm>
        </p:spPr>
        <p:txBody>
          <a:bodyPr/>
          <a:lstStyle/>
          <a:p>
            <a:pPr marL="285750" indent="-285750" algn="just">
              <a:buSzPct val="11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Multipart Upload is allowing a single object to be uploaded as set of parts</a:t>
            </a:r>
          </a:p>
          <a:p>
            <a:pPr marL="285750" indent="-285750" algn="just">
              <a:buSzPct val="11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After all parts are uploaded storage solution present the parts as a single object.</a:t>
            </a:r>
          </a:p>
          <a:p>
            <a:pPr marL="285750" indent="-285750" algn="just">
              <a:buSzPct val="11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</a:rPr>
              <a:t>We can upload the parts parallelly which reduces the upload time.</a:t>
            </a:r>
          </a:p>
          <a:p>
            <a:pPr>
              <a:buSzPct val="110000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8D68-FF5E-4853-83EA-52AAA3E6FA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Limited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18929507"/>
      </p:ext>
    </p:extLst>
  </p:cSld>
  <p:clrMapOvr>
    <a:masterClrMapping/>
  </p:clrMapOvr>
</p:sld>
</file>

<file path=ppt/theme/theme1.xml><?xml version="1.0" encoding="utf-8"?>
<a:theme xmlns:a="http://schemas.openxmlformats.org/drawingml/2006/main" name="BLK 4x3 2019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 (Updated 2019)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5DD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400" b="1" kern="0" dirty="0" err="1" smtClean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  <a:extLst>
    <a:ext uri="{05A4C25C-085E-4340-85A3-A5531E510DB2}">
      <thm15:themeFamily xmlns:thm15="http://schemas.microsoft.com/office/thememl/2012/main" name="Presentation1" id="{30546805-06BB-407E-9C24-A66C88789374}" vid="{926F3CF0-7ADC-470E-AAF6-E4F70375BBAB}"/>
    </a:ext>
  </a:extLst>
</a:theme>
</file>

<file path=ppt/theme/theme2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ppt/theme/theme3.xml><?xml version="1.0" encoding="utf-8"?>
<a:theme xmlns:a="http://schemas.openxmlformats.org/drawingml/2006/main" name="Office Theme">
  <a:themeElements>
    <a:clrScheme name="BLK 2019">
      <a:dk1>
        <a:srgbClr val="000000"/>
      </a:dk1>
      <a:lt1>
        <a:srgbClr val="FFFFFF"/>
      </a:lt1>
      <a:dk2>
        <a:srgbClr val="000000"/>
      </a:dk2>
      <a:lt2>
        <a:srgbClr val="D6D5DD"/>
      </a:lt2>
      <a:accent1>
        <a:srgbClr val="FF4713"/>
      </a:accent1>
      <a:accent2>
        <a:srgbClr val="FFCE00"/>
      </a:accent2>
      <a:accent3>
        <a:srgbClr val="008B5C"/>
      </a:accent3>
      <a:accent4>
        <a:srgbClr val="FC9BB3"/>
      </a:accent4>
      <a:accent5>
        <a:srgbClr val="9062BC"/>
      </a:accent5>
      <a:accent6>
        <a:srgbClr val="C00B28"/>
      </a:accent6>
      <a:hlink>
        <a:srgbClr val="FF4713"/>
      </a:hlink>
      <a:folHlink>
        <a:srgbClr val="D50032"/>
      </a:folHlink>
    </a:clrScheme>
    <a:fontScheme name="BLK Fort">
      <a:majorFont>
        <a:latin typeface="BLK Fort Extrabold"/>
        <a:ea typeface=""/>
        <a:cs typeface=""/>
      </a:majorFont>
      <a:minorFont>
        <a:latin typeface="BLK For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>
          <a:buClr>
            <a:schemeClr val="tx2"/>
          </a:buClr>
          <a:buSzPct val="110000"/>
          <a:defRPr sz="1000" b="1" kern="0" dirty="0" err="1" smtClean="0"/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64592" indent="-164592" algn="l">
          <a:buClr>
            <a:schemeClr val="tx1"/>
          </a:buClr>
          <a:buSzPct val="110000"/>
          <a:buFont typeface="Arial" panose="020B0604020202020204" pitchFamily="34" charset="0"/>
          <a:buChar char="•"/>
          <a:defRPr sz="1200" dirty="0" err="1" smtClean="0"/>
        </a:defPPr>
      </a:lstStyle>
    </a:txDef>
  </a:objectDefaults>
  <a:extraClrSchemeLst/>
  <a:custClrLst>
    <a:custClr name="blank">
      <a:srgbClr val="FFFFFF"/>
    </a:custClr>
    <a:custClr name="blank">
      <a:srgbClr val="FFFFFF"/>
    </a:custClr>
    <a:custClr name="blank">
      <a:srgbClr val="FFFFFF"/>
    </a:custClr>
    <a:custClr name="Dark Gray">
      <a:srgbClr val="7C7B7F"/>
    </a:custClr>
    <a:custClr name="172 Shade">
      <a:srgbClr val="CD4119"/>
    </a:custClr>
    <a:custClr name="116 Shade">
      <a:srgbClr val="FCA900"/>
    </a:custClr>
    <a:custClr name="7724 Shade">
      <a:srgbClr val="00573C"/>
    </a:custClr>
    <a:custClr name="183 Shade">
      <a:srgbClr val="C80058"/>
    </a:custClr>
    <a:custClr name="2074 Shade">
      <a:srgbClr val="6E3FA3"/>
    </a:custClr>
    <a:custClr name="199 Shade">
      <a:srgbClr val="990013"/>
    </a:custClr>
    <a:custClr name="blank">
      <a:srgbClr val="FFFFFF"/>
    </a:custClr>
    <a:custClr name="blank">
      <a:srgbClr val="FFFFFF"/>
    </a:custClr>
    <a:custClr name="blank">
      <a:srgbClr val="FFFFFF"/>
    </a:custClr>
    <a:custClr name="Light Gray">
      <a:srgbClr val="D6D5DD"/>
    </a:custClr>
    <a:custClr name="172 Tint">
      <a:srgbClr val="FFB194"/>
    </a:custClr>
    <a:custClr name="116 Tint">
      <a:srgbClr val="FFE67F"/>
    </a:custClr>
    <a:custClr name="7724 Tint">
      <a:srgbClr val="9BD7BE"/>
    </a:custClr>
    <a:custClr name="183 Tint">
      <a:srgbClr val="F8D2D6"/>
    </a:custClr>
    <a:custClr name="2074 Tint">
      <a:srgbClr val="C7B2DE"/>
    </a:custClr>
    <a:custClr name="199 Tint">
      <a:srgbClr val="F3B8C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LK Documents" ma:contentTypeID="0x010100B79FE3E590E0634884EF6868889F987100FA755E1F3EDE1F41A8ED0CA335A35ECC" ma:contentTypeVersion="" ma:contentTypeDescription="Create a new document." ma:contentTypeScope="" ma:versionID="707937285f1f060fbc10a4722fdba5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0EC6B-5670-43E5-AAA5-861D4F028F2C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69F36C9-9041-420A-B7CD-BF63BB824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FC2582-7683-4702-944F-CBFFF79CEA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21756</TotalTime>
  <Words>658</Words>
  <Application>Microsoft Office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BLK Fort Extrabold</vt:lpstr>
      <vt:lpstr>Wingdings</vt:lpstr>
      <vt:lpstr>Arial</vt:lpstr>
      <vt:lpstr>BLK Fort</vt:lpstr>
      <vt:lpstr>BLK Fort Cond Light</vt:lpstr>
      <vt:lpstr>BLK 4x3 2019</vt:lpstr>
      <vt:lpstr>Vendor Agnostic Blob Storage Solution</vt:lpstr>
      <vt:lpstr>Contents</vt:lpstr>
      <vt:lpstr>Problem Statement</vt:lpstr>
      <vt:lpstr>Approach:</vt:lpstr>
      <vt:lpstr>PowerPoint Presentation</vt:lpstr>
      <vt:lpstr>BlobStore</vt:lpstr>
      <vt:lpstr>Apache Jcloud</vt:lpstr>
      <vt:lpstr>PowerPoint Presentation</vt:lpstr>
      <vt:lpstr>Multipart Upload</vt:lpstr>
      <vt:lpstr>Pre-signed URL</vt:lpstr>
      <vt:lpstr>Connecting to BlobStore</vt:lpstr>
      <vt:lpstr>Creating a blob </vt:lpstr>
      <vt:lpstr>PowerPoint Presentation</vt:lpstr>
      <vt:lpstr>What did we learn</vt:lpstr>
      <vt:lpstr>Credits &amp; References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EcoSphere</dc:title>
  <dc:creator>Goyal, Poorvi</dc:creator>
  <cp:lastModifiedBy>Pandey, Ashutosh</cp:lastModifiedBy>
  <cp:revision>122</cp:revision>
  <cp:lastPrinted>2019-03-06T15:29:19Z</cp:lastPrinted>
  <dcterms:created xsi:type="dcterms:W3CDTF">2020-05-03T08:55:16Z</dcterms:created>
  <dcterms:modified xsi:type="dcterms:W3CDTF">2022-05-20T04:29:11Z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0x010100B79FE3E590E0634884EF6868889F987100FA755E1F3EDE1F41A8ED0CA335A35ECC</vt:lpwstr>
  </property>
</Properties>
</file>