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2034"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BAD7A-DF76-4183-9CD1-1BD544BFCD5A}" type="doc">
      <dgm:prSet loTypeId="urn:microsoft.com/office/officeart/2005/8/layout/bProcess4" loCatId="process" qsTypeId="urn:microsoft.com/office/officeart/2005/8/quickstyle/3d4" qsCatId="3D" csTypeId="urn:microsoft.com/office/officeart/2005/8/colors/accent1_2" csCatId="accent1" phldr="1"/>
      <dgm:spPr/>
      <dgm:t>
        <a:bodyPr/>
        <a:lstStyle/>
        <a:p>
          <a:endParaRPr lang="en-IN"/>
        </a:p>
      </dgm:t>
    </dgm:pt>
    <dgm:pt modelId="{6B33E930-0986-49FB-879B-94E6D68165AC}">
      <dgm:prSet phldrT="[Text]"/>
      <dgm:spPr/>
      <dgm:t>
        <a:bodyPr/>
        <a:lstStyle/>
        <a:p>
          <a:r>
            <a:rPr lang="en-IN" dirty="0"/>
            <a:t>Start</a:t>
          </a:r>
        </a:p>
      </dgm:t>
    </dgm:pt>
    <dgm:pt modelId="{4BBA9D29-CD21-437A-8114-D8123E8171C0}" type="parTrans" cxnId="{0ABB68C9-5465-4EDD-9EE5-370DC1899AE4}">
      <dgm:prSet/>
      <dgm:spPr/>
      <dgm:t>
        <a:bodyPr/>
        <a:lstStyle/>
        <a:p>
          <a:endParaRPr lang="en-IN"/>
        </a:p>
      </dgm:t>
    </dgm:pt>
    <dgm:pt modelId="{BBCFB6C1-7167-47E7-8370-D2D550BD8A1E}" type="sibTrans" cxnId="{0ABB68C9-5465-4EDD-9EE5-370DC1899AE4}">
      <dgm:prSet/>
      <dgm:spPr/>
      <dgm:t>
        <a:bodyPr/>
        <a:lstStyle/>
        <a:p>
          <a:endParaRPr lang="en-IN"/>
        </a:p>
      </dgm:t>
    </dgm:pt>
    <dgm:pt modelId="{9150934C-85E2-4BF8-BD9B-FEBDC4F6982E}">
      <dgm:prSet phldrT="[Text]"/>
      <dgm:spPr/>
      <dgm:t>
        <a:bodyPr/>
        <a:lstStyle/>
        <a:p>
          <a:r>
            <a:rPr lang="en-IN" dirty="0"/>
            <a:t>Data from google drive</a:t>
          </a:r>
        </a:p>
      </dgm:t>
    </dgm:pt>
    <dgm:pt modelId="{01B2BD0D-9CD4-4C66-83C2-1124E904F213}" type="parTrans" cxnId="{88337587-0165-4E69-B33E-4D355CAF4FA3}">
      <dgm:prSet/>
      <dgm:spPr/>
      <dgm:t>
        <a:bodyPr/>
        <a:lstStyle/>
        <a:p>
          <a:endParaRPr lang="en-IN"/>
        </a:p>
      </dgm:t>
    </dgm:pt>
    <dgm:pt modelId="{F82A47D4-0BA2-4E6F-984B-F37F05BC01D9}" type="sibTrans" cxnId="{88337587-0165-4E69-B33E-4D355CAF4FA3}">
      <dgm:prSet/>
      <dgm:spPr/>
      <dgm:t>
        <a:bodyPr/>
        <a:lstStyle/>
        <a:p>
          <a:endParaRPr lang="en-IN"/>
        </a:p>
      </dgm:t>
    </dgm:pt>
    <dgm:pt modelId="{B0EA2CB0-6816-45ED-B09F-778F26F798A0}">
      <dgm:prSet phldrT="[Text]"/>
      <dgm:spPr/>
      <dgm:t>
        <a:bodyPr/>
        <a:lstStyle/>
        <a:p>
          <a:r>
            <a:rPr lang="en-IN" dirty="0"/>
            <a:t>Data Validation</a:t>
          </a:r>
        </a:p>
      </dgm:t>
    </dgm:pt>
    <dgm:pt modelId="{8A6814C3-BE70-4EEA-9149-6B0EA4502B59}" type="parTrans" cxnId="{D92AA7F6-9C3F-4725-9172-26C3FA841291}">
      <dgm:prSet/>
      <dgm:spPr/>
      <dgm:t>
        <a:bodyPr/>
        <a:lstStyle/>
        <a:p>
          <a:endParaRPr lang="en-IN"/>
        </a:p>
      </dgm:t>
    </dgm:pt>
    <dgm:pt modelId="{555959E2-BB62-4B12-A3C3-72CFDB3FB2E0}" type="sibTrans" cxnId="{D92AA7F6-9C3F-4725-9172-26C3FA841291}">
      <dgm:prSet/>
      <dgm:spPr/>
      <dgm:t>
        <a:bodyPr/>
        <a:lstStyle/>
        <a:p>
          <a:endParaRPr lang="en-IN"/>
        </a:p>
      </dgm:t>
    </dgm:pt>
    <dgm:pt modelId="{2BA30CCD-47AD-473F-847C-EB1E2844BA19}">
      <dgm:prSet phldrT="[Text]"/>
      <dgm:spPr/>
      <dgm:t>
        <a:bodyPr/>
        <a:lstStyle/>
        <a:p>
          <a:r>
            <a:rPr lang="en-IN" dirty="0"/>
            <a:t>Data </a:t>
          </a:r>
          <a:r>
            <a:rPr lang="en-IN" dirty="0" err="1"/>
            <a:t>preprocessing</a:t>
          </a:r>
          <a:endParaRPr lang="en-IN" dirty="0"/>
        </a:p>
      </dgm:t>
    </dgm:pt>
    <dgm:pt modelId="{2FCA3F5B-7516-4C86-A040-A37745A2BFEE}" type="parTrans" cxnId="{A507EAC7-5A94-40AA-9257-75FE82A5F1B2}">
      <dgm:prSet/>
      <dgm:spPr/>
      <dgm:t>
        <a:bodyPr/>
        <a:lstStyle/>
        <a:p>
          <a:endParaRPr lang="en-IN"/>
        </a:p>
      </dgm:t>
    </dgm:pt>
    <dgm:pt modelId="{3BE8DA8E-776D-4DEA-8A8C-E6EEE8FB281B}" type="sibTrans" cxnId="{A507EAC7-5A94-40AA-9257-75FE82A5F1B2}">
      <dgm:prSet/>
      <dgm:spPr/>
      <dgm:t>
        <a:bodyPr/>
        <a:lstStyle/>
        <a:p>
          <a:endParaRPr lang="en-IN"/>
        </a:p>
      </dgm:t>
    </dgm:pt>
    <dgm:pt modelId="{176BB14E-8C06-449A-ABD8-61E3BCCDB79D}">
      <dgm:prSet phldrT="[Text]"/>
      <dgm:spPr/>
      <dgm:t>
        <a:bodyPr/>
        <a:lstStyle/>
        <a:p>
          <a:r>
            <a:rPr lang="en-IN" dirty="0"/>
            <a:t>Model saving</a:t>
          </a:r>
        </a:p>
      </dgm:t>
    </dgm:pt>
    <dgm:pt modelId="{41F60BF7-DB4B-4732-BD43-50888F6B7582}" type="parTrans" cxnId="{F4C2E098-5B82-4F0D-A34A-3B5515C6E02D}">
      <dgm:prSet/>
      <dgm:spPr/>
      <dgm:t>
        <a:bodyPr/>
        <a:lstStyle/>
        <a:p>
          <a:endParaRPr lang="en-IN"/>
        </a:p>
      </dgm:t>
    </dgm:pt>
    <dgm:pt modelId="{54436BFA-3030-43B0-9E6C-F64D217F92A0}" type="sibTrans" cxnId="{F4C2E098-5B82-4F0D-A34A-3B5515C6E02D}">
      <dgm:prSet/>
      <dgm:spPr/>
      <dgm:t>
        <a:bodyPr/>
        <a:lstStyle/>
        <a:p>
          <a:endParaRPr lang="en-IN"/>
        </a:p>
      </dgm:t>
    </dgm:pt>
    <dgm:pt modelId="{A50844D8-2EAF-4D32-9B4F-272DD4B1018D}">
      <dgm:prSet phldrT="[Text]"/>
      <dgm:spPr/>
      <dgm:t>
        <a:bodyPr/>
        <a:lstStyle/>
        <a:p>
          <a:r>
            <a:rPr lang="en-IN" dirty="0"/>
            <a:t>Deployment</a:t>
          </a:r>
        </a:p>
      </dgm:t>
    </dgm:pt>
    <dgm:pt modelId="{AB4B81D7-85C4-4972-BB4F-CA7BEB68DFAC}" type="parTrans" cxnId="{55966ED7-C2EB-4FEB-9F6A-FAF84108F1C8}">
      <dgm:prSet/>
      <dgm:spPr/>
      <dgm:t>
        <a:bodyPr/>
        <a:lstStyle/>
        <a:p>
          <a:endParaRPr lang="en-IN"/>
        </a:p>
      </dgm:t>
    </dgm:pt>
    <dgm:pt modelId="{6610B7FA-C8AE-43ED-886F-FE7F2594A864}" type="sibTrans" cxnId="{55966ED7-C2EB-4FEB-9F6A-FAF84108F1C8}">
      <dgm:prSet/>
      <dgm:spPr/>
      <dgm:t>
        <a:bodyPr/>
        <a:lstStyle/>
        <a:p>
          <a:endParaRPr lang="en-IN"/>
        </a:p>
      </dgm:t>
    </dgm:pt>
    <dgm:pt modelId="{88E2501E-B7C7-4B0A-88E7-8355EA67B44F}">
      <dgm:prSet phldrT="[Text]"/>
      <dgm:spPr/>
      <dgm:t>
        <a:bodyPr/>
        <a:lstStyle/>
        <a:p>
          <a:r>
            <a:rPr lang="en-IN" dirty="0"/>
            <a:t>Prediction</a:t>
          </a:r>
        </a:p>
      </dgm:t>
    </dgm:pt>
    <dgm:pt modelId="{22DEECAE-4245-422E-A3E0-7B212C52C293}" type="parTrans" cxnId="{F45BD9B2-38C9-4EF2-B383-F39D958CB544}">
      <dgm:prSet/>
      <dgm:spPr/>
      <dgm:t>
        <a:bodyPr/>
        <a:lstStyle/>
        <a:p>
          <a:endParaRPr lang="en-IN"/>
        </a:p>
      </dgm:t>
    </dgm:pt>
    <dgm:pt modelId="{C0814A52-CEB5-48D9-AB21-EF7C8BC3DB60}" type="sibTrans" cxnId="{F45BD9B2-38C9-4EF2-B383-F39D958CB544}">
      <dgm:prSet/>
      <dgm:spPr/>
      <dgm:t>
        <a:bodyPr/>
        <a:lstStyle/>
        <a:p>
          <a:endParaRPr lang="en-IN"/>
        </a:p>
      </dgm:t>
    </dgm:pt>
    <dgm:pt modelId="{2E1702E6-C1C7-4C67-9AA0-C8D498425BE8}">
      <dgm:prSet phldrT="[Text]"/>
      <dgm:spPr/>
      <dgm:t>
        <a:bodyPr/>
        <a:lstStyle/>
        <a:p>
          <a:r>
            <a:rPr lang="en-IN" dirty="0"/>
            <a:t>Export Prediction</a:t>
          </a:r>
        </a:p>
      </dgm:t>
    </dgm:pt>
    <dgm:pt modelId="{CDEC709C-CE08-43FA-99B3-ECCB097F01C2}" type="parTrans" cxnId="{856C5336-F582-4634-AC63-F37E3EED27A7}">
      <dgm:prSet/>
      <dgm:spPr/>
      <dgm:t>
        <a:bodyPr/>
        <a:lstStyle/>
        <a:p>
          <a:endParaRPr lang="en-IN"/>
        </a:p>
      </dgm:t>
    </dgm:pt>
    <dgm:pt modelId="{0DD37C4B-386A-4117-87B4-D33ED4A82A08}" type="sibTrans" cxnId="{856C5336-F582-4634-AC63-F37E3EED27A7}">
      <dgm:prSet/>
      <dgm:spPr/>
      <dgm:t>
        <a:bodyPr/>
        <a:lstStyle/>
        <a:p>
          <a:endParaRPr lang="en-IN"/>
        </a:p>
      </dgm:t>
    </dgm:pt>
    <dgm:pt modelId="{819FCA29-135C-4E5D-8ED4-31A0EEDD6741}">
      <dgm:prSet/>
      <dgm:spPr/>
      <dgm:t>
        <a:bodyPr/>
        <a:lstStyle/>
        <a:p>
          <a:r>
            <a:rPr lang="en-IN" dirty="0"/>
            <a:t>Data Transformation</a:t>
          </a:r>
        </a:p>
      </dgm:t>
    </dgm:pt>
    <dgm:pt modelId="{6BFF71DF-CDDA-4919-A4DF-8700A4522833}" type="parTrans" cxnId="{7A0785CD-2C2D-420D-967D-4DB9136AFF48}">
      <dgm:prSet/>
      <dgm:spPr/>
      <dgm:t>
        <a:bodyPr/>
        <a:lstStyle/>
        <a:p>
          <a:endParaRPr lang="en-IN"/>
        </a:p>
      </dgm:t>
    </dgm:pt>
    <dgm:pt modelId="{F57E14F7-9803-4BE8-B17A-43E0F1689D46}" type="sibTrans" cxnId="{7A0785CD-2C2D-420D-967D-4DB9136AFF48}">
      <dgm:prSet/>
      <dgm:spPr/>
      <dgm:t>
        <a:bodyPr/>
        <a:lstStyle/>
        <a:p>
          <a:endParaRPr lang="en-IN"/>
        </a:p>
      </dgm:t>
    </dgm:pt>
    <dgm:pt modelId="{3292E9CD-AA11-4CA7-B651-17FC73A5217A}">
      <dgm:prSet phldrT="[Text]"/>
      <dgm:spPr/>
      <dgm:t>
        <a:bodyPr/>
        <a:lstStyle/>
        <a:p>
          <a:r>
            <a:rPr lang="en-IN" dirty="0"/>
            <a:t>End</a:t>
          </a:r>
        </a:p>
      </dgm:t>
    </dgm:pt>
    <dgm:pt modelId="{ACD5C981-0FE4-4D40-8964-9A02E1D82F82}" type="parTrans" cxnId="{D634B975-7954-485E-B854-7349554520FB}">
      <dgm:prSet/>
      <dgm:spPr/>
      <dgm:t>
        <a:bodyPr/>
        <a:lstStyle/>
        <a:p>
          <a:endParaRPr lang="en-IN"/>
        </a:p>
      </dgm:t>
    </dgm:pt>
    <dgm:pt modelId="{23E48C1B-E16C-480E-9E34-AE728F7E4649}" type="sibTrans" cxnId="{D634B975-7954-485E-B854-7349554520FB}">
      <dgm:prSet/>
      <dgm:spPr/>
      <dgm:t>
        <a:bodyPr/>
        <a:lstStyle/>
        <a:p>
          <a:endParaRPr lang="en-IN"/>
        </a:p>
      </dgm:t>
    </dgm:pt>
    <dgm:pt modelId="{EDB72F93-50A5-48AA-9408-DEE6C97A5F86}" type="pres">
      <dgm:prSet presAssocID="{0A8BAD7A-DF76-4183-9CD1-1BD544BFCD5A}" presName="Name0" presStyleCnt="0">
        <dgm:presLayoutVars>
          <dgm:dir/>
          <dgm:resizeHandles/>
        </dgm:presLayoutVars>
      </dgm:prSet>
      <dgm:spPr/>
    </dgm:pt>
    <dgm:pt modelId="{9CD94DD2-FD7F-41B8-B4BF-F78B25517744}" type="pres">
      <dgm:prSet presAssocID="{6B33E930-0986-49FB-879B-94E6D68165AC}" presName="compNode" presStyleCnt="0"/>
      <dgm:spPr/>
    </dgm:pt>
    <dgm:pt modelId="{80897846-4CCC-46D8-B89B-3F7242D56B11}" type="pres">
      <dgm:prSet presAssocID="{6B33E930-0986-49FB-879B-94E6D68165AC}" presName="dummyConnPt" presStyleCnt="0"/>
      <dgm:spPr/>
    </dgm:pt>
    <dgm:pt modelId="{C4C97A57-2299-494F-93E0-9A8C2F605E34}" type="pres">
      <dgm:prSet presAssocID="{6B33E930-0986-49FB-879B-94E6D68165AC}" presName="node" presStyleLbl="node1" presStyleIdx="0" presStyleCnt="10" custLinFactNeighborY="6613">
        <dgm:presLayoutVars>
          <dgm:bulletEnabled val="1"/>
        </dgm:presLayoutVars>
      </dgm:prSet>
      <dgm:spPr/>
    </dgm:pt>
    <dgm:pt modelId="{5169ABFA-10BC-4947-8CB7-F663F0CB2B6B}" type="pres">
      <dgm:prSet presAssocID="{BBCFB6C1-7167-47E7-8370-D2D550BD8A1E}" presName="sibTrans" presStyleLbl="bgSibTrans2D1" presStyleIdx="0" presStyleCnt="9"/>
      <dgm:spPr/>
    </dgm:pt>
    <dgm:pt modelId="{A6B02B63-DCE0-437A-BC36-BC51145E3B1C}" type="pres">
      <dgm:prSet presAssocID="{9150934C-85E2-4BF8-BD9B-FEBDC4F6982E}" presName="compNode" presStyleCnt="0"/>
      <dgm:spPr/>
    </dgm:pt>
    <dgm:pt modelId="{840D58C6-013F-4E60-A55F-09476FF40290}" type="pres">
      <dgm:prSet presAssocID="{9150934C-85E2-4BF8-BD9B-FEBDC4F6982E}" presName="dummyConnPt" presStyleCnt="0"/>
      <dgm:spPr/>
    </dgm:pt>
    <dgm:pt modelId="{3B2DE29A-9431-4B1A-8202-88CB222BA6AE}" type="pres">
      <dgm:prSet presAssocID="{9150934C-85E2-4BF8-BD9B-FEBDC4F6982E}" presName="node" presStyleLbl="node1" presStyleIdx="1" presStyleCnt="10" custLinFactNeighborY="3962">
        <dgm:presLayoutVars>
          <dgm:bulletEnabled val="1"/>
        </dgm:presLayoutVars>
      </dgm:prSet>
      <dgm:spPr/>
    </dgm:pt>
    <dgm:pt modelId="{0E6F7E94-4AF0-4D07-A5C8-0FA4BAEBBAC7}" type="pres">
      <dgm:prSet presAssocID="{F82A47D4-0BA2-4E6F-984B-F37F05BC01D9}" presName="sibTrans" presStyleLbl="bgSibTrans2D1" presStyleIdx="1" presStyleCnt="9"/>
      <dgm:spPr/>
    </dgm:pt>
    <dgm:pt modelId="{E652DBD0-E69F-44DE-96EA-C3191BBA2A59}" type="pres">
      <dgm:prSet presAssocID="{B0EA2CB0-6816-45ED-B09F-778F26F798A0}" presName="compNode" presStyleCnt="0"/>
      <dgm:spPr/>
    </dgm:pt>
    <dgm:pt modelId="{68D22553-5889-4805-8B36-8FC4BD1DB041}" type="pres">
      <dgm:prSet presAssocID="{B0EA2CB0-6816-45ED-B09F-778F26F798A0}" presName="dummyConnPt" presStyleCnt="0"/>
      <dgm:spPr/>
    </dgm:pt>
    <dgm:pt modelId="{A0E3034C-E45B-4D84-BE60-8E381440DD7A}" type="pres">
      <dgm:prSet presAssocID="{B0EA2CB0-6816-45ED-B09F-778F26F798A0}" presName="node" presStyleLbl="node1" presStyleIdx="2" presStyleCnt="10">
        <dgm:presLayoutVars>
          <dgm:bulletEnabled val="1"/>
        </dgm:presLayoutVars>
      </dgm:prSet>
      <dgm:spPr/>
    </dgm:pt>
    <dgm:pt modelId="{EB64B6AE-8B70-4D07-B3FA-B436F92F2748}" type="pres">
      <dgm:prSet presAssocID="{555959E2-BB62-4B12-A3C3-72CFDB3FB2E0}" presName="sibTrans" presStyleLbl="bgSibTrans2D1" presStyleIdx="2" presStyleCnt="9"/>
      <dgm:spPr/>
    </dgm:pt>
    <dgm:pt modelId="{4185AA7B-D1FE-4B10-89D4-E5F7DA276DD2}" type="pres">
      <dgm:prSet presAssocID="{819FCA29-135C-4E5D-8ED4-31A0EEDD6741}" presName="compNode" presStyleCnt="0"/>
      <dgm:spPr/>
    </dgm:pt>
    <dgm:pt modelId="{671107C2-E3B3-4946-A857-30BE328C79F2}" type="pres">
      <dgm:prSet presAssocID="{819FCA29-135C-4E5D-8ED4-31A0EEDD6741}" presName="dummyConnPt" presStyleCnt="0"/>
      <dgm:spPr/>
    </dgm:pt>
    <dgm:pt modelId="{990C304C-89A1-4C43-A92C-4644F471FA5E}" type="pres">
      <dgm:prSet presAssocID="{819FCA29-135C-4E5D-8ED4-31A0EEDD6741}" presName="node" presStyleLbl="node1" presStyleIdx="3" presStyleCnt="10">
        <dgm:presLayoutVars>
          <dgm:bulletEnabled val="1"/>
        </dgm:presLayoutVars>
      </dgm:prSet>
      <dgm:spPr/>
    </dgm:pt>
    <dgm:pt modelId="{6287EF8C-789D-4446-A591-B2B862379D7B}" type="pres">
      <dgm:prSet presAssocID="{F57E14F7-9803-4BE8-B17A-43E0F1689D46}" presName="sibTrans" presStyleLbl="bgSibTrans2D1" presStyleIdx="3" presStyleCnt="9"/>
      <dgm:spPr/>
    </dgm:pt>
    <dgm:pt modelId="{42EA3301-D715-45FA-98D4-9E5A61BA5B71}" type="pres">
      <dgm:prSet presAssocID="{2BA30CCD-47AD-473F-847C-EB1E2844BA19}" presName="compNode" presStyleCnt="0"/>
      <dgm:spPr/>
    </dgm:pt>
    <dgm:pt modelId="{648A05D7-4AD2-4AC2-AE93-2739B7EB3032}" type="pres">
      <dgm:prSet presAssocID="{2BA30CCD-47AD-473F-847C-EB1E2844BA19}" presName="dummyConnPt" presStyleCnt="0"/>
      <dgm:spPr/>
    </dgm:pt>
    <dgm:pt modelId="{E7EFC8A8-F577-4FA2-B602-F0B952802DD2}" type="pres">
      <dgm:prSet presAssocID="{2BA30CCD-47AD-473F-847C-EB1E2844BA19}" presName="node" presStyleLbl="node1" presStyleIdx="4" presStyleCnt="10">
        <dgm:presLayoutVars>
          <dgm:bulletEnabled val="1"/>
        </dgm:presLayoutVars>
      </dgm:prSet>
      <dgm:spPr/>
    </dgm:pt>
    <dgm:pt modelId="{2C98DC54-21F2-4EBB-B58E-ADB922C03797}" type="pres">
      <dgm:prSet presAssocID="{3BE8DA8E-776D-4DEA-8A8C-E6EEE8FB281B}" presName="sibTrans" presStyleLbl="bgSibTrans2D1" presStyleIdx="4" presStyleCnt="9"/>
      <dgm:spPr/>
    </dgm:pt>
    <dgm:pt modelId="{72976772-CEFD-49F0-BF9F-9A7B424E9864}" type="pres">
      <dgm:prSet presAssocID="{176BB14E-8C06-449A-ABD8-61E3BCCDB79D}" presName="compNode" presStyleCnt="0"/>
      <dgm:spPr/>
    </dgm:pt>
    <dgm:pt modelId="{D32F4CB3-4957-4676-85E0-8EDF88D173C0}" type="pres">
      <dgm:prSet presAssocID="{176BB14E-8C06-449A-ABD8-61E3BCCDB79D}" presName="dummyConnPt" presStyleCnt="0"/>
      <dgm:spPr/>
    </dgm:pt>
    <dgm:pt modelId="{E8E21073-4BC6-403C-AC29-FD6E8D193F77}" type="pres">
      <dgm:prSet presAssocID="{176BB14E-8C06-449A-ABD8-61E3BCCDB79D}" presName="node" presStyleLbl="node1" presStyleIdx="5" presStyleCnt="10" custLinFactNeighborY="3962">
        <dgm:presLayoutVars>
          <dgm:bulletEnabled val="1"/>
        </dgm:presLayoutVars>
      </dgm:prSet>
      <dgm:spPr/>
    </dgm:pt>
    <dgm:pt modelId="{E82E9922-D07A-4441-A1F2-7429D31C3D67}" type="pres">
      <dgm:prSet presAssocID="{54436BFA-3030-43B0-9E6C-F64D217F92A0}" presName="sibTrans" presStyleLbl="bgSibTrans2D1" presStyleIdx="5" presStyleCnt="9"/>
      <dgm:spPr/>
    </dgm:pt>
    <dgm:pt modelId="{74B1A218-01EF-44F5-8485-9978FF8CA112}" type="pres">
      <dgm:prSet presAssocID="{A50844D8-2EAF-4D32-9B4F-272DD4B1018D}" presName="compNode" presStyleCnt="0"/>
      <dgm:spPr/>
    </dgm:pt>
    <dgm:pt modelId="{8EB428F3-7332-4CE3-9826-1E36D0C2877D}" type="pres">
      <dgm:prSet presAssocID="{A50844D8-2EAF-4D32-9B4F-272DD4B1018D}" presName="dummyConnPt" presStyleCnt="0"/>
      <dgm:spPr/>
    </dgm:pt>
    <dgm:pt modelId="{9E9B0EED-DD05-4668-B5DA-B9E261BD3276}" type="pres">
      <dgm:prSet presAssocID="{A50844D8-2EAF-4D32-9B4F-272DD4B1018D}" presName="node" presStyleLbl="node1" presStyleIdx="6" presStyleCnt="10" custLinFactNeighborY="-10878">
        <dgm:presLayoutVars>
          <dgm:bulletEnabled val="1"/>
        </dgm:presLayoutVars>
      </dgm:prSet>
      <dgm:spPr/>
    </dgm:pt>
    <dgm:pt modelId="{36E59BE4-9509-40D1-89DA-3954847359BC}" type="pres">
      <dgm:prSet presAssocID="{6610B7FA-C8AE-43ED-886F-FE7F2594A864}" presName="sibTrans" presStyleLbl="bgSibTrans2D1" presStyleIdx="6" presStyleCnt="9"/>
      <dgm:spPr/>
    </dgm:pt>
    <dgm:pt modelId="{433C2C48-EE0E-4684-BD41-DE0DF2160430}" type="pres">
      <dgm:prSet presAssocID="{88E2501E-B7C7-4B0A-88E7-8355EA67B44F}" presName="compNode" presStyleCnt="0"/>
      <dgm:spPr/>
    </dgm:pt>
    <dgm:pt modelId="{921A8C27-C4F8-46DF-B52D-3A4FB1C41A45}" type="pres">
      <dgm:prSet presAssocID="{88E2501E-B7C7-4B0A-88E7-8355EA67B44F}" presName="dummyConnPt" presStyleCnt="0"/>
      <dgm:spPr/>
    </dgm:pt>
    <dgm:pt modelId="{5835FABE-D4FE-4B42-9CA1-8230435B53A6}" type="pres">
      <dgm:prSet presAssocID="{88E2501E-B7C7-4B0A-88E7-8355EA67B44F}" presName="node" presStyleLbl="node1" presStyleIdx="7" presStyleCnt="10" custLinFactNeighborY="3962">
        <dgm:presLayoutVars>
          <dgm:bulletEnabled val="1"/>
        </dgm:presLayoutVars>
      </dgm:prSet>
      <dgm:spPr/>
    </dgm:pt>
    <dgm:pt modelId="{165FB21E-5ED7-48B2-AC63-A341DC08B30C}" type="pres">
      <dgm:prSet presAssocID="{C0814A52-CEB5-48D9-AB21-EF7C8BC3DB60}" presName="sibTrans" presStyleLbl="bgSibTrans2D1" presStyleIdx="7" presStyleCnt="9"/>
      <dgm:spPr/>
    </dgm:pt>
    <dgm:pt modelId="{467B92E1-A216-4247-B564-938332E9D477}" type="pres">
      <dgm:prSet presAssocID="{2E1702E6-C1C7-4C67-9AA0-C8D498425BE8}" presName="compNode" presStyleCnt="0"/>
      <dgm:spPr/>
    </dgm:pt>
    <dgm:pt modelId="{8C340A86-CC8F-4F66-88BB-F89475896DB8}" type="pres">
      <dgm:prSet presAssocID="{2E1702E6-C1C7-4C67-9AA0-C8D498425BE8}" presName="dummyConnPt" presStyleCnt="0"/>
      <dgm:spPr/>
    </dgm:pt>
    <dgm:pt modelId="{A359B8C8-21F2-4674-81AF-1D09789AF685}" type="pres">
      <dgm:prSet presAssocID="{2E1702E6-C1C7-4C67-9AA0-C8D498425BE8}" presName="node" presStyleLbl="node1" presStyleIdx="8" presStyleCnt="10">
        <dgm:presLayoutVars>
          <dgm:bulletEnabled val="1"/>
        </dgm:presLayoutVars>
      </dgm:prSet>
      <dgm:spPr/>
    </dgm:pt>
    <dgm:pt modelId="{180ED8AC-6E14-4561-B912-246EF067DFE6}" type="pres">
      <dgm:prSet presAssocID="{0DD37C4B-386A-4117-87B4-D33ED4A82A08}" presName="sibTrans" presStyleLbl="bgSibTrans2D1" presStyleIdx="8" presStyleCnt="9"/>
      <dgm:spPr/>
    </dgm:pt>
    <dgm:pt modelId="{D513E185-3B34-4DBE-BE01-0C60E9E43455}" type="pres">
      <dgm:prSet presAssocID="{3292E9CD-AA11-4CA7-B651-17FC73A5217A}" presName="compNode" presStyleCnt="0"/>
      <dgm:spPr/>
    </dgm:pt>
    <dgm:pt modelId="{E70BEB4D-337A-48ED-89FC-6D691D6AF5C9}" type="pres">
      <dgm:prSet presAssocID="{3292E9CD-AA11-4CA7-B651-17FC73A5217A}" presName="dummyConnPt" presStyleCnt="0"/>
      <dgm:spPr/>
    </dgm:pt>
    <dgm:pt modelId="{596C5A0D-AA3D-4A4A-8199-79E57C07CB59}" type="pres">
      <dgm:prSet presAssocID="{3292E9CD-AA11-4CA7-B651-17FC73A5217A}" presName="node" presStyleLbl="node1" presStyleIdx="9" presStyleCnt="10" custLinFactNeighborY="-47">
        <dgm:presLayoutVars>
          <dgm:bulletEnabled val="1"/>
        </dgm:presLayoutVars>
      </dgm:prSet>
      <dgm:spPr/>
    </dgm:pt>
  </dgm:ptLst>
  <dgm:cxnLst>
    <dgm:cxn modelId="{5A23DC0F-3972-4E92-9C76-78D298C4D277}" type="presOf" srcId="{6B33E930-0986-49FB-879B-94E6D68165AC}" destId="{C4C97A57-2299-494F-93E0-9A8C2F605E34}" srcOrd="0" destOrd="0" presId="urn:microsoft.com/office/officeart/2005/8/layout/bProcess4"/>
    <dgm:cxn modelId="{2A23C41A-053B-43C5-847D-B1B19BC36AEF}" type="presOf" srcId="{3292E9CD-AA11-4CA7-B651-17FC73A5217A}" destId="{596C5A0D-AA3D-4A4A-8199-79E57C07CB59}" srcOrd="0" destOrd="0" presId="urn:microsoft.com/office/officeart/2005/8/layout/bProcess4"/>
    <dgm:cxn modelId="{D335C025-A927-40A8-8016-D7B837FAE705}" type="presOf" srcId="{54436BFA-3030-43B0-9E6C-F64D217F92A0}" destId="{E82E9922-D07A-4441-A1F2-7429D31C3D67}" srcOrd="0" destOrd="0" presId="urn:microsoft.com/office/officeart/2005/8/layout/bProcess4"/>
    <dgm:cxn modelId="{732BB634-E15D-431E-8C03-E60C0F21045C}" type="presOf" srcId="{555959E2-BB62-4B12-A3C3-72CFDB3FB2E0}" destId="{EB64B6AE-8B70-4D07-B3FA-B436F92F2748}" srcOrd="0" destOrd="0" presId="urn:microsoft.com/office/officeart/2005/8/layout/bProcess4"/>
    <dgm:cxn modelId="{856C5336-F582-4634-AC63-F37E3EED27A7}" srcId="{0A8BAD7A-DF76-4183-9CD1-1BD544BFCD5A}" destId="{2E1702E6-C1C7-4C67-9AA0-C8D498425BE8}" srcOrd="8" destOrd="0" parTransId="{CDEC709C-CE08-43FA-99B3-ECCB097F01C2}" sibTransId="{0DD37C4B-386A-4117-87B4-D33ED4A82A08}"/>
    <dgm:cxn modelId="{9D55B837-0F6A-4D88-B68C-6F16624CD307}" type="presOf" srcId="{88E2501E-B7C7-4B0A-88E7-8355EA67B44F}" destId="{5835FABE-D4FE-4B42-9CA1-8230435B53A6}" srcOrd="0" destOrd="0" presId="urn:microsoft.com/office/officeart/2005/8/layout/bProcess4"/>
    <dgm:cxn modelId="{3B86515B-09C7-409D-AC90-7F7EEEABB789}" type="presOf" srcId="{9150934C-85E2-4BF8-BD9B-FEBDC4F6982E}" destId="{3B2DE29A-9431-4B1A-8202-88CB222BA6AE}" srcOrd="0" destOrd="0" presId="urn:microsoft.com/office/officeart/2005/8/layout/bProcess4"/>
    <dgm:cxn modelId="{3CA6A661-BEA0-411F-8EA0-DBFEB046B1C6}" type="presOf" srcId="{176BB14E-8C06-449A-ABD8-61E3BCCDB79D}" destId="{E8E21073-4BC6-403C-AC29-FD6E8D193F77}" srcOrd="0" destOrd="0" presId="urn:microsoft.com/office/officeart/2005/8/layout/bProcess4"/>
    <dgm:cxn modelId="{AB9A536B-960E-4654-A600-C51846856262}" type="presOf" srcId="{3BE8DA8E-776D-4DEA-8A8C-E6EEE8FB281B}" destId="{2C98DC54-21F2-4EBB-B58E-ADB922C03797}" srcOrd="0" destOrd="0" presId="urn:microsoft.com/office/officeart/2005/8/layout/bProcess4"/>
    <dgm:cxn modelId="{348E706E-87C0-482C-814F-95FFF73961F8}" type="presOf" srcId="{F57E14F7-9803-4BE8-B17A-43E0F1689D46}" destId="{6287EF8C-789D-4446-A591-B2B862379D7B}" srcOrd="0" destOrd="0" presId="urn:microsoft.com/office/officeart/2005/8/layout/bProcess4"/>
    <dgm:cxn modelId="{F83A9251-013E-4D3B-95D4-BE52A22366FF}" type="presOf" srcId="{2BA30CCD-47AD-473F-847C-EB1E2844BA19}" destId="{E7EFC8A8-F577-4FA2-B602-F0B952802DD2}" srcOrd="0" destOrd="0" presId="urn:microsoft.com/office/officeart/2005/8/layout/bProcess4"/>
    <dgm:cxn modelId="{5F117F52-B4A7-435C-B61D-8E95E8344477}" type="presOf" srcId="{0A8BAD7A-DF76-4183-9CD1-1BD544BFCD5A}" destId="{EDB72F93-50A5-48AA-9408-DEE6C97A5F86}" srcOrd="0" destOrd="0" presId="urn:microsoft.com/office/officeart/2005/8/layout/bProcess4"/>
    <dgm:cxn modelId="{AA5F8973-D5A2-480C-B5E0-10585AEA3763}" type="presOf" srcId="{C0814A52-CEB5-48D9-AB21-EF7C8BC3DB60}" destId="{165FB21E-5ED7-48B2-AC63-A341DC08B30C}" srcOrd="0" destOrd="0" presId="urn:microsoft.com/office/officeart/2005/8/layout/bProcess4"/>
    <dgm:cxn modelId="{D634B975-7954-485E-B854-7349554520FB}" srcId="{0A8BAD7A-DF76-4183-9CD1-1BD544BFCD5A}" destId="{3292E9CD-AA11-4CA7-B651-17FC73A5217A}" srcOrd="9" destOrd="0" parTransId="{ACD5C981-0FE4-4D40-8964-9A02E1D82F82}" sibTransId="{23E48C1B-E16C-480E-9E34-AE728F7E4649}"/>
    <dgm:cxn modelId="{00087756-A91D-4F60-A36D-D7146F8643A4}" type="presOf" srcId="{A50844D8-2EAF-4D32-9B4F-272DD4B1018D}" destId="{9E9B0EED-DD05-4668-B5DA-B9E261BD3276}" srcOrd="0" destOrd="0" presId="urn:microsoft.com/office/officeart/2005/8/layout/bProcess4"/>
    <dgm:cxn modelId="{BD20A378-41CD-4752-B8D3-0B5DA52EA792}" type="presOf" srcId="{F82A47D4-0BA2-4E6F-984B-F37F05BC01D9}" destId="{0E6F7E94-4AF0-4D07-A5C8-0FA4BAEBBAC7}" srcOrd="0" destOrd="0" presId="urn:microsoft.com/office/officeart/2005/8/layout/bProcess4"/>
    <dgm:cxn modelId="{225F755A-7A6E-419E-9E4F-68CA08130ECD}" type="presOf" srcId="{B0EA2CB0-6816-45ED-B09F-778F26F798A0}" destId="{A0E3034C-E45B-4D84-BE60-8E381440DD7A}" srcOrd="0" destOrd="0" presId="urn:microsoft.com/office/officeart/2005/8/layout/bProcess4"/>
    <dgm:cxn modelId="{72DE4780-5069-4FE7-B1F9-A6830F1170A0}" type="presOf" srcId="{BBCFB6C1-7167-47E7-8370-D2D550BD8A1E}" destId="{5169ABFA-10BC-4947-8CB7-F663F0CB2B6B}" srcOrd="0" destOrd="0" presId="urn:microsoft.com/office/officeart/2005/8/layout/bProcess4"/>
    <dgm:cxn modelId="{88337587-0165-4E69-B33E-4D355CAF4FA3}" srcId="{0A8BAD7A-DF76-4183-9CD1-1BD544BFCD5A}" destId="{9150934C-85E2-4BF8-BD9B-FEBDC4F6982E}" srcOrd="1" destOrd="0" parTransId="{01B2BD0D-9CD4-4C66-83C2-1124E904F213}" sibTransId="{F82A47D4-0BA2-4E6F-984B-F37F05BC01D9}"/>
    <dgm:cxn modelId="{4E257688-C676-42D2-9C50-EDA2CBA9DC9F}" type="presOf" srcId="{6610B7FA-C8AE-43ED-886F-FE7F2594A864}" destId="{36E59BE4-9509-40D1-89DA-3954847359BC}" srcOrd="0" destOrd="0" presId="urn:microsoft.com/office/officeart/2005/8/layout/bProcess4"/>
    <dgm:cxn modelId="{F4C2E098-5B82-4F0D-A34A-3B5515C6E02D}" srcId="{0A8BAD7A-DF76-4183-9CD1-1BD544BFCD5A}" destId="{176BB14E-8C06-449A-ABD8-61E3BCCDB79D}" srcOrd="5" destOrd="0" parTransId="{41F60BF7-DB4B-4732-BD43-50888F6B7582}" sibTransId="{54436BFA-3030-43B0-9E6C-F64D217F92A0}"/>
    <dgm:cxn modelId="{43981EB0-FD88-49AD-AE94-ABFB2574FEAE}" type="presOf" srcId="{0DD37C4B-386A-4117-87B4-D33ED4A82A08}" destId="{180ED8AC-6E14-4561-B912-246EF067DFE6}" srcOrd="0" destOrd="0" presId="urn:microsoft.com/office/officeart/2005/8/layout/bProcess4"/>
    <dgm:cxn modelId="{F45BD9B2-38C9-4EF2-B383-F39D958CB544}" srcId="{0A8BAD7A-DF76-4183-9CD1-1BD544BFCD5A}" destId="{88E2501E-B7C7-4B0A-88E7-8355EA67B44F}" srcOrd="7" destOrd="0" parTransId="{22DEECAE-4245-422E-A3E0-7B212C52C293}" sibTransId="{C0814A52-CEB5-48D9-AB21-EF7C8BC3DB60}"/>
    <dgm:cxn modelId="{A507EAC7-5A94-40AA-9257-75FE82A5F1B2}" srcId="{0A8BAD7A-DF76-4183-9CD1-1BD544BFCD5A}" destId="{2BA30CCD-47AD-473F-847C-EB1E2844BA19}" srcOrd="4" destOrd="0" parTransId="{2FCA3F5B-7516-4C86-A040-A37745A2BFEE}" sibTransId="{3BE8DA8E-776D-4DEA-8A8C-E6EEE8FB281B}"/>
    <dgm:cxn modelId="{0ABB68C9-5465-4EDD-9EE5-370DC1899AE4}" srcId="{0A8BAD7A-DF76-4183-9CD1-1BD544BFCD5A}" destId="{6B33E930-0986-49FB-879B-94E6D68165AC}" srcOrd="0" destOrd="0" parTransId="{4BBA9D29-CD21-437A-8114-D8123E8171C0}" sibTransId="{BBCFB6C1-7167-47E7-8370-D2D550BD8A1E}"/>
    <dgm:cxn modelId="{84ACE2CB-99DF-4ACC-8502-192FD700BDCC}" type="presOf" srcId="{819FCA29-135C-4E5D-8ED4-31A0EEDD6741}" destId="{990C304C-89A1-4C43-A92C-4644F471FA5E}" srcOrd="0" destOrd="0" presId="urn:microsoft.com/office/officeart/2005/8/layout/bProcess4"/>
    <dgm:cxn modelId="{7A0785CD-2C2D-420D-967D-4DB9136AFF48}" srcId="{0A8BAD7A-DF76-4183-9CD1-1BD544BFCD5A}" destId="{819FCA29-135C-4E5D-8ED4-31A0EEDD6741}" srcOrd="3" destOrd="0" parTransId="{6BFF71DF-CDDA-4919-A4DF-8700A4522833}" sibTransId="{F57E14F7-9803-4BE8-B17A-43E0F1689D46}"/>
    <dgm:cxn modelId="{BDD3D4D1-2A6E-4223-8D21-7E18788EF50E}" type="presOf" srcId="{2E1702E6-C1C7-4C67-9AA0-C8D498425BE8}" destId="{A359B8C8-21F2-4674-81AF-1D09789AF685}" srcOrd="0" destOrd="0" presId="urn:microsoft.com/office/officeart/2005/8/layout/bProcess4"/>
    <dgm:cxn modelId="{55966ED7-C2EB-4FEB-9F6A-FAF84108F1C8}" srcId="{0A8BAD7A-DF76-4183-9CD1-1BD544BFCD5A}" destId="{A50844D8-2EAF-4D32-9B4F-272DD4B1018D}" srcOrd="6" destOrd="0" parTransId="{AB4B81D7-85C4-4972-BB4F-CA7BEB68DFAC}" sibTransId="{6610B7FA-C8AE-43ED-886F-FE7F2594A864}"/>
    <dgm:cxn modelId="{D92AA7F6-9C3F-4725-9172-26C3FA841291}" srcId="{0A8BAD7A-DF76-4183-9CD1-1BD544BFCD5A}" destId="{B0EA2CB0-6816-45ED-B09F-778F26F798A0}" srcOrd="2" destOrd="0" parTransId="{8A6814C3-BE70-4EEA-9149-6B0EA4502B59}" sibTransId="{555959E2-BB62-4B12-A3C3-72CFDB3FB2E0}"/>
    <dgm:cxn modelId="{658F9CED-FFC7-4115-A894-35FD6D70EB27}" type="presParOf" srcId="{EDB72F93-50A5-48AA-9408-DEE6C97A5F86}" destId="{9CD94DD2-FD7F-41B8-B4BF-F78B25517744}" srcOrd="0" destOrd="0" presId="urn:microsoft.com/office/officeart/2005/8/layout/bProcess4"/>
    <dgm:cxn modelId="{15001B34-C72B-4D27-854F-F758E7877681}" type="presParOf" srcId="{9CD94DD2-FD7F-41B8-B4BF-F78B25517744}" destId="{80897846-4CCC-46D8-B89B-3F7242D56B11}" srcOrd="0" destOrd="0" presId="urn:microsoft.com/office/officeart/2005/8/layout/bProcess4"/>
    <dgm:cxn modelId="{1B06FCE9-25E8-4F7F-A6EA-DEDF88DA71EB}" type="presParOf" srcId="{9CD94DD2-FD7F-41B8-B4BF-F78B25517744}" destId="{C4C97A57-2299-494F-93E0-9A8C2F605E34}" srcOrd="1" destOrd="0" presId="urn:microsoft.com/office/officeart/2005/8/layout/bProcess4"/>
    <dgm:cxn modelId="{BAD8EF9F-43C1-4860-B616-14A42F73ACB3}" type="presParOf" srcId="{EDB72F93-50A5-48AA-9408-DEE6C97A5F86}" destId="{5169ABFA-10BC-4947-8CB7-F663F0CB2B6B}" srcOrd="1" destOrd="0" presId="urn:microsoft.com/office/officeart/2005/8/layout/bProcess4"/>
    <dgm:cxn modelId="{CC11B5E9-D64D-40AF-99F7-6DAFF176AB26}" type="presParOf" srcId="{EDB72F93-50A5-48AA-9408-DEE6C97A5F86}" destId="{A6B02B63-DCE0-437A-BC36-BC51145E3B1C}" srcOrd="2" destOrd="0" presId="urn:microsoft.com/office/officeart/2005/8/layout/bProcess4"/>
    <dgm:cxn modelId="{D75DFC3A-6F93-42DA-B696-D7838603BC5E}" type="presParOf" srcId="{A6B02B63-DCE0-437A-BC36-BC51145E3B1C}" destId="{840D58C6-013F-4E60-A55F-09476FF40290}" srcOrd="0" destOrd="0" presId="urn:microsoft.com/office/officeart/2005/8/layout/bProcess4"/>
    <dgm:cxn modelId="{621F6E7C-59CA-4B02-8007-677F6BCC93ED}" type="presParOf" srcId="{A6B02B63-DCE0-437A-BC36-BC51145E3B1C}" destId="{3B2DE29A-9431-4B1A-8202-88CB222BA6AE}" srcOrd="1" destOrd="0" presId="urn:microsoft.com/office/officeart/2005/8/layout/bProcess4"/>
    <dgm:cxn modelId="{FE204446-2013-491B-913C-659CEAC4F3FE}" type="presParOf" srcId="{EDB72F93-50A5-48AA-9408-DEE6C97A5F86}" destId="{0E6F7E94-4AF0-4D07-A5C8-0FA4BAEBBAC7}" srcOrd="3" destOrd="0" presId="urn:microsoft.com/office/officeart/2005/8/layout/bProcess4"/>
    <dgm:cxn modelId="{6116736E-3472-499F-86CF-BB7951D35768}" type="presParOf" srcId="{EDB72F93-50A5-48AA-9408-DEE6C97A5F86}" destId="{E652DBD0-E69F-44DE-96EA-C3191BBA2A59}" srcOrd="4" destOrd="0" presId="urn:microsoft.com/office/officeart/2005/8/layout/bProcess4"/>
    <dgm:cxn modelId="{B6EA0DDA-4A81-4228-852D-D67F4E997FAF}" type="presParOf" srcId="{E652DBD0-E69F-44DE-96EA-C3191BBA2A59}" destId="{68D22553-5889-4805-8B36-8FC4BD1DB041}" srcOrd="0" destOrd="0" presId="urn:microsoft.com/office/officeart/2005/8/layout/bProcess4"/>
    <dgm:cxn modelId="{2C3A631E-C657-4A4E-A51B-9A31028B6444}" type="presParOf" srcId="{E652DBD0-E69F-44DE-96EA-C3191BBA2A59}" destId="{A0E3034C-E45B-4D84-BE60-8E381440DD7A}" srcOrd="1" destOrd="0" presId="urn:microsoft.com/office/officeart/2005/8/layout/bProcess4"/>
    <dgm:cxn modelId="{419064D2-935F-4E8B-B113-0278FEEA4EC6}" type="presParOf" srcId="{EDB72F93-50A5-48AA-9408-DEE6C97A5F86}" destId="{EB64B6AE-8B70-4D07-B3FA-B436F92F2748}" srcOrd="5" destOrd="0" presId="urn:microsoft.com/office/officeart/2005/8/layout/bProcess4"/>
    <dgm:cxn modelId="{8B36B23D-66E4-4EAF-BB66-70D6F34B1C47}" type="presParOf" srcId="{EDB72F93-50A5-48AA-9408-DEE6C97A5F86}" destId="{4185AA7B-D1FE-4B10-89D4-E5F7DA276DD2}" srcOrd="6" destOrd="0" presId="urn:microsoft.com/office/officeart/2005/8/layout/bProcess4"/>
    <dgm:cxn modelId="{0E634DD4-D17E-4612-8889-811DDE81228C}" type="presParOf" srcId="{4185AA7B-D1FE-4B10-89D4-E5F7DA276DD2}" destId="{671107C2-E3B3-4946-A857-30BE328C79F2}" srcOrd="0" destOrd="0" presId="urn:microsoft.com/office/officeart/2005/8/layout/bProcess4"/>
    <dgm:cxn modelId="{7B9BE363-A454-40D1-B865-B2848C6931CA}" type="presParOf" srcId="{4185AA7B-D1FE-4B10-89D4-E5F7DA276DD2}" destId="{990C304C-89A1-4C43-A92C-4644F471FA5E}" srcOrd="1" destOrd="0" presId="urn:microsoft.com/office/officeart/2005/8/layout/bProcess4"/>
    <dgm:cxn modelId="{CB172407-FAB6-45A9-9973-B0FF2CF7EBC8}" type="presParOf" srcId="{EDB72F93-50A5-48AA-9408-DEE6C97A5F86}" destId="{6287EF8C-789D-4446-A591-B2B862379D7B}" srcOrd="7" destOrd="0" presId="urn:microsoft.com/office/officeart/2005/8/layout/bProcess4"/>
    <dgm:cxn modelId="{16357B74-A76E-409E-9C2D-F959E6F83F26}" type="presParOf" srcId="{EDB72F93-50A5-48AA-9408-DEE6C97A5F86}" destId="{42EA3301-D715-45FA-98D4-9E5A61BA5B71}" srcOrd="8" destOrd="0" presId="urn:microsoft.com/office/officeart/2005/8/layout/bProcess4"/>
    <dgm:cxn modelId="{DD2D4B34-7D90-40FF-A4E4-83FA5CA3AF96}" type="presParOf" srcId="{42EA3301-D715-45FA-98D4-9E5A61BA5B71}" destId="{648A05D7-4AD2-4AC2-AE93-2739B7EB3032}" srcOrd="0" destOrd="0" presId="urn:microsoft.com/office/officeart/2005/8/layout/bProcess4"/>
    <dgm:cxn modelId="{CE7D44E6-D719-480F-BF31-BAB54FF85265}" type="presParOf" srcId="{42EA3301-D715-45FA-98D4-9E5A61BA5B71}" destId="{E7EFC8A8-F577-4FA2-B602-F0B952802DD2}" srcOrd="1" destOrd="0" presId="urn:microsoft.com/office/officeart/2005/8/layout/bProcess4"/>
    <dgm:cxn modelId="{146C47EE-B398-48DF-BA75-F9C1B41977D1}" type="presParOf" srcId="{EDB72F93-50A5-48AA-9408-DEE6C97A5F86}" destId="{2C98DC54-21F2-4EBB-B58E-ADB922C03797}" srcOrd="9" destOrd="0" presId="urn:microsoft.com/office/officeart/2005/8/layout/bProcess4"/>
    <dgm:cxn modelId="{8EB34CA5-B400-485B-BF2D-F899EE4FECA8}" type="presParOf" srcId="{EDB72F93-50A5-48AA-9408-DEE6C97A5F86}" destId="{72976772-CEFD-49F0-BF9F-9A7B424E9864}" srcOrd="10" destOrd="0" presId="urn:microsoft.com/office/officeart/2005/8/layout/bProcess4"/>
    <dgm:cxn modelId="{A41A335A-3AFE-48C6-8EF7-A56BF17C9F39}" type="presParOf" srcId="{72976772-CEFD-49F0-BF9F-9A7B424E9864}" destId="{D32F4CB3-4957-4676-85E0-8EDF88D173C0}" srcOrd="0" destOrd="0" presId="urn:microsoft.com/office/officeart/2005/8/layout/bProcess4"/>
    <dgm:cxn modelId="{0E856A08-F525-4D9E-BB26-CA9372FF525B}" type="presParOf" srcId="{72976772-CEFD-49F0-BF9F-9A7B424E9864}" destId="{E8E21073-4BC6-403C-AC29-FD6E8D193F77}" srcOrd="1" destOrd="0" presId="urn:microsoft.com/office/officeart/2005/8/layout/bProcess4"/>
    <dgm:cxn modelId="{ED8F0764-4244-4EF6-9341-EFAFE966874D}" type="presParOf" srcId="{EDB72F93-50A5-48AA-9408-DEE6C97A5F86}" destId="{E82E9922-D07A-4441-A1F2-7429D31C3D67}" srcOrd="11" destOrd="0" presId="urn:microsoft.com/office/officeart/2005/8/layout/bProcess4"/>
    <dgm:cxn modelId="{2ACF4EC8-8E31-47B8-9609-7B222C9F6F49}" type="presParOf" srcId="{EDB72F93-50A5-48AA-9408-DEE6C97A5F86}" destId="{74B1A218-01EF-44F5-8485-9978FF8CA112}" srcOrd="12" destOrd="0" presId="urn:microsoft.com/office/officeart/2005/8/layout/bProcess4"/>
    <dgm:cxn modelId="{80D10BF7-68FC-4AEA-908E-0F2F54699858}" type="presParOf" srcId="{74B1A218-01EF-44F5-8485-9978FF8CA112}" destId="{8EB428F3-7332-4CE3-9826-1E36D0C2877D}" srcOrd="0" destOrd="0" presId="urn:microsoft.com/office/officeart/2005/8/layout/bProcess4"/>
    <dgm:cxn modelId="{639320F0-98F9-4F4E-A8A7-FB3BC9E6BCC1}" type="presParOf" srcId="{74B1A218-01EF-44F5-8485-9978FF8CA112}" destId="{9E9B0EED-DD05-4668-B5DA-B9E261BD3276}" srcOrd="1" destOrd="0" presId="urn:microsoft.com/office/officeart/2005/8/layout/bProcess4"/>
    <dgm:cxn modelId="{1C4471E8-2F62-4C46-8E83-023E893157E6}" type="presParOf" srcId="{EDB72F93-50A5-48AA-9408-DEE6C97A5F86}" destId="{36E59BE4-9509-40D1-89DA-3954847359BC}" srcOrd="13" destOrd="0" presId="urn:microsoft.com/office/officeart/2005/8/layout/bProcess4"/>
    <dgm:cxn modelId="{1D948650-C5BC-4CEA-BBCB-EFDA0684C2E5}" type="presParOf" srcId="{EDB72F93-50A5-48AA-9408-DEE6C97A5F86}" destId="{433C2C48-EE0E-4684-BD41-DE0DF2160430}" srcOrd="14" destOrd="0" presId="urn:microsoft.com/office/officeart/2005/8/layout/bProcess4"/>
    <dgm:cxn modelId="{5F5F6240-67DE-4621-B715-58AFF971D7A6}" type="presParOf" srcId="{433C2C48-EE0E-4684-BD41-DE0DF2160430}" destId="{921A8C27-C4F8-46DF-B52D-3A4FB1C41A45}" srcOrd="0" destOrd="0" presId="urn:microsoft.com/office/officeart/2005/8/layout/bProcess4"/>
    <dgm:cxn modelId="{04F53B4D-3134-40C1-9725-1A8AFD680202}" type="presParOf" srcId="{433C2C48-EE0E-4684-BD41-DE0DF2160430}" destId="{5835FABE-D4FE-4B42-9CA1-8230435B53A6}" srcOrd="1" destOrd="0" presId="urn:microsoft.com/office/officeart/2005/8/layout/bProcess4"/>
    <dgm:cxn modelId="{88FC8D38-54CA-4F41-9484-CE27EEEA5FF3}" type="presParOf" srcId="{EDB72F93-50A5-48AA-9408-DEE6C97A5F86}" destId="{165FB21E-5ED7-48B2-AC63-A341DC08B30C}" srcOrd="15" destOrd="0" presId="urn:microsoft.com/office/officeart/2005/8/layout/bProcess4"/>
    <dgm:cxn modelId="{62405ECA-48AA-43D1-A0D7-3EE913438B02}" type="presParOf" srcId="{EDB72F93-50A5-48AA-9408-DEE6C97A5F86}" destId="{467B92E1-A216-4247-B564-938332E9D477}" srcOrd="16" destOrd="0" presId="urn:microsoft.com/office/officeart/2005/8/layout/bProcess4"/>
    <dgm:cxn modelId="{694DE6AB-CCD8-4906-8A10-605D3BC333A9}" type="presParOf" srcId="{467B92E1-A216-4247-B564-938332E9D477}" destId="{8C340A86-CC8F-4F66-88BB-F89475896DB8}" srcOrd="0" destOrd="0" presId="urn:microsoft.com/office/officeart/2005/8/layout/bProcess4"/>
    <dgm:cxn modelId="{0064760B-5C7F-45E9-8364-586C7F4C3C4E}" type="presParOf" srcId="{467B92E1-A216-4247-B564-938332E9D477}" destId="{A359B8C8-21F2-4674-81AF-1D09789AF685}" srcOrd="1" destOrd="0" presId="urn:microsoft.com/office/officeart/2005/8/layout/bProcess4"/>
    <dgm:cxn modelId="{ED433DFA-2DD5-4AEF-A337-23DAFF0B4A0D}" type="presParOf" srcId="{EDB72F93-50A5-48AA-9408-DEE6C97A5F86}" destId="{180ED8AC-6E14-4561-B912-246EF067DFE6}" srcOrd="17" destOrd="0" presId="urn:microsoft.com/office/officeart/2005/8/layout/bProcess4"/>
    <dgm:cxn modelId="{9AC8B2BA-D768-42AD-A093-C9F1E0E706D3}" type="presParOf" srcId="{EDB72F93-50A5-48AA-9408-DEE6C97A5F86}" destId="{D513E185-3B34-4DBE-BE01-0C60E9E43455}" srcOrd="18" destOrd="0" presId="urn:microsoft.com/office/officeart/2005/8/layout/bProcess4"/>
    <dgm:cxn modelId="{E0C4E4D5-60B6-4B0F-8AD0-C3975EBC76FE}" type="presParOf" srcId="{D513E185-3B34-4DBE-BE01-0C60E9E43455}" destId="{E70BEB4D-337A-48ED-89FC-6D691D6AF5C9}" srcOrd="0" destOrd="0" presId="urn:microsoft.com/office/officeart/2005/8/layout/bProcess4"/>
    <dgm:cxn modelId="{C8D89154-63A7-405D-A3F8-2D2EB6163226}" type="presParOf" srcId="{D513E185-3B34-4DBE-BE01-0C60E9E43455}" destId="{596C5A0D-AA3D-4A4A-8199-79E57C07CB5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9ABFA-10BC-4947-8CB7-F663F0CB2B6B}">
      <dsp:nvSpPr>
        <dsp:cNvPr id="0" name=""/>
        <dsp:cNvSpPr/>
      </dsp:nvSpPr>
      <dsp:spPr>
        <a:xfrm rot="5400000">
          <a:off x="2217589" y="777939"/>
          <a:ext cx="1114248"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4C97A57-2299-494F-93E0-9A8C2F605E34}">
      <dsp:nvSpPr>
        <dsp:cNvPr id="0" name=""/>
        <dsp:cNvSpPr/>
      </dsp:nvSpPr>
      <dsp:spPr>
        <a:xfrm>
          <a:off x="2467109" y="63098"/>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Start</a:t>
          </a:r>
        </a:p>
      </dsp:txBody>
      <dsp:txXfrm>
        <a:off x="2493908" y="89897"/>
        <a:ext cx="1471369" cy="861382"/>
      </dsp:txXfrm>
    </dsp:sp>
    <dsp:sp modelId="{0E6F7E94-4AF0-4D07-A5C8-0FA4BAEBBAC7}">
      <dsp:nvSpPr>
        <dsp:cNvPr id="0" name=""/>
        <dsp:cNvSpPr/>
      </dsp:nvSpPr>
      <dsp:spPr>
        <a:xfrm rot="5400000">
          <a:off x="2223586" y="1891411"/>
          <a:ext cx="1102253"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B2DE29A-9431-4B1A-8202-88CB222BA6AE}">
      <dsp:nvSpPr>
        <dsp:cNvPr id="0" name=""/>
        <dsp:cNvSpPr/>
      </dsp:nvSpPr>
      <dsp:spPr>
        <a:xfrm>
          <a:off x="2467109" y="11825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from google drive</a:t>
          </a:r>
        </a:p>
      </dsp:txBody>
      <dsp:txXfrm>
        <a:off x="2493908" y="1209366"/>
        <a:ext cx="1471369" cy="861382"/>
      </dsp:txXfrm>
    </dsp:sp>
    <dsp:sp modelId="{EB64B6AE-8B70-4D07-B3FA-B436F92F2748}">
      <dsp:nvSpPr>
        <dsp:cNvPr id="0" name=""/>
        <dsp:cNvSpPr/>
      </dsp:nvSpPr>
      <dsp:spPr>
        <a:xfrm rot="5400000">
          <a:off x="2205461" y="3017011"/>
          <a:ext cx="1138504"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0E3034C-E45B-4D84-BE60-8E381440DD7A}">
      <dsp:nvSpPr>
        <dsp:cNvPr id="0" name=""/>
        <dsp:cNvSpPr/>
      </dsp:nvSpPr>
      <dsp:spPr>
        <a:xfrm>
          <a:off x="2467109" y="2290041"/>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Validation</a:t>
          </a:r>
        </a:p>
      </dsp:txBody>
      <dsp:txXfrm>
        <a:off x="2493908" y="2316840"/>
        <a:ext cx="1471369" cy="861382"/>
      </dsp:txXfrm>
    </dsp:sp>
    <dsp:sp modelId="{6287EF8C-789D-4446-A591-B2B862379D7B}">
      <dsp:nvSpPr>
        <dsp:cNvPr id="0" name=""/>
        <dsp:cNvSpPr/>
      </dsp:nvSpPr>
      <dsp:spPr>
        <a:xfrm>
          <a:off x="2777323" y="3588874"/>
          <a:ext cx="2022985"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90C304C-89A1-4C43-A92C-4644F471FA5E}">
      <dsp:nvSpPr>
        <dsp:cNvPr id="0" name=""/>
        <dsp:cNvSpPr/>
      </dsp:nvSpPr>
      <dsp:spPr>
        <a:xfrm>
          <a:off x="2467109" y="34337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Transformation</a:t>
          </a:r>
        </a:p>
      </dsp:txBody>
      <dsp:txXfrm>
        <a:off x="2493908" y="3460566"/>
        <a:ext cx="1471369" cy="861382"/>
      </dsp:txXfrm>
    </dsp:sp>
    <dsp:sp modelId="{2C98DC54-21F2-4EBB-B58E-ADB922C03797}">
      <dsp:nvSpPr>
        <dsp:cNvPr id="0" name=""/>
        <dsp:cNvSpPr/>
      </dsp:nvSpPr>
      <dsp:spPr>
        <a:xfrm rot="16200000">
          <a:off x="4251793" y="3035137"/>
          <a:ext cx="1102253"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7EFC8A8-F577-4FA2-B602-F0B952802DD2}">
      <dsp:nvSpPr>
        <dsp:cNvPr id="0" name=""/>
        <dsp:cNvSpPr/>
      </dsp:nvSpPr>
      <dsp:spPr>
        <a:xfrm>
          <a:off x="4495316" y="3433767"/>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a:t>
          </a:r>
          <a:r>
            <a:rPr lang="en-IN" sz="1700" kern="1200" dirty="0" err="1"/>
            <a:t>preprocessing</a:t>
          </a:r>
          <a:endParaRPr lang="en-IN" sz="1700" kern="1200" dirty="0"/>
        </a:p>
      </dsp:txBody>
      <dsp:txXfrm>
        <a:off x="4522115" y="3460566"/>
        <a:ext cx="1471369" cy="861382"/>
      </dsp:txXfrm>
    </dsp:sp>
    <dsp:sp modelId="{E82E9922-D07A-4441-A1F2-7429D31C3D67}">
      <dsp:nvSpPr>
        <dsp:cNvPr id="0" name=""/>
        <dsp:cNvSpPr/>
      </dsp:nvSpPr>
      <dsp:spPr>
        <a:xfrm rot="16200000">
          <a:off x="4165776" y="1841645"/>
          <a:ext cx="1274287"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8E21073-4BC6-403C-AC29-FD6E8D193F77}">
      <dsp:nvSpPr>
        <dsp:cNvPr id="0" name=""/>
        <dsp:cNvSpPr/>
      </dsp:nvSpPr>
      <dsp:spPr>
        <a:xfrm>
          <a:off x="4495316" y="2326293"/>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Model saving</a:t>
          </a:r>
        </a:p>
      </dsp:txBody>
      <dsp:txXfrm>
        <a:off x="4522115" y="2353092"/>
        <a:ext cx="1471369" cy="861382"/>
      </dsp:txXfrm>
    </dsp:sp>
    <dsp:sp modelId="{36E59BE4-9509-40D1-89DA-3954847359BC}">
      <dsp:nvSpPr>
        <dsp:cNvPr id="0" name=""/>
        <dsp:cNvSpPr/>
      </dsp:nvSpPr>
      <dsp:spPr>
        <a:xfrm rot="16200000">
          <a:off x="4301559" y="697920"/>
          <a:ext cx="1002721"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E9B0EED-DD05-4668-B5DA-B9E261BD3276}">
      <dsp:nvSpPr>
        <dsp:cNvPr id="0" name=""/>
        <dsp:cNvSpPr/>
      </dsp:nvSpPr>
      <dsp:spPr>
        <a:xfrm>
          <a:off x="4495316" y="1046784"/>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Deployment</a:t>
          </a:r>
        </a:p>
      </dsp:txBody>
      <dsp:txXfrm>
        <a:off x="4522115" y="1073583"/>
        <a:ext cx="1471369" cy="861382"/>
      </dsp:txXfrm>
    </dsp:sp>
    <dsp:sp modelId="{165FB21E-5ED7-48B2-AC63-A341DC08B30C}">
      <dsp:nvSpPr>
        <dsp:cNvPr id="0" name=""/>
        <dsp:cNvSpPr/>
      </dsp:nvSpPr>
      <dsp:spPr>
        <a:xfrm rot="21542911">
          <a:off x="4805390" y="177128"/>
          <a:ext cx="2025875"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835FABE-D4FE-4B42-9CA1-8230435B53A6}">
      <dsp:nvSpPr>
        <dsp:cNvPr id="0" name=""/>
        <dsp:cNvSpPr/>
      </dsp:nvSpPr>
      <dsp:spPr>
        <a:xfrm>
          <a:off x="4495316" y="38842"/>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Prediction</a:t>
          </a:r>
        </a:p>
      </dsp:txBody>
      <dsp:txXfrm>
        <a:off x="4522115" y="65641"/>
        <a:ext cx="1471369" cy="861382"/>
      </dsp:txXfrm>
    </dsp:sp>
    <dsp:sp modelId="{180ED8AC-6E14-4561-B912-246EF067DFE6}">
      <dsp:nvSpPr>
        <dsp:cNvPr id="0" name=""/>
        <dsp:cNvSpPr/>
      </dsp:nvSpPr>
      <dsp:spPr>
        <a:xfrm rot="5400000">
          <a:off x="6262089" y="729345"/>
          <a:ext cx="1138074" cy="137247"/>
        </a:xfrm>
        <a:prstGeom prst="rect">
          <a:avLst/>
        </a:prstGeom>
        <a:solidFill>
          <a:schemeClr val="accent1">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359B8C8-21F2-4674-81AF-1D09789AF685}">
      <dsp:nvSpPr>
        <dsp:cNvPr id="0" name=""/>
        <dsp:cNvSpPr/>
      </dsp:nvSpPr>
      <dsp:spPr>
        <a:xfrm>
          <a:off x="6523522" y="2590"/>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Export Prediction</a:t>
          </a:r>
        </a:p>
      </dsp:txBody>
      <dsp:txXfrm>
        <a:off x="6550321" y="29389"/>
        <a:ext cx="1471369" cy="861382"/>
      </dsp:txXfrm>
    </dsp:sp>
    <dsp:sp modelId="{596C5A0D-AA3D-4A4A-8199-79E57C07CB59}">
      <dsp:nvSpPr>
        <dsp:cNvPr id="0" name=""/>
        <dsp:cNvSpPr/>
      </dsp:nvSpPr>
      <dsp:spPr>
        <a:xfrm>
          <a:off x="6523522" y="1145885"/>
          <a:ext cx="1524967" cy="91498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End</a:t>
          </a:r>
        </a:p>
      </dsp:txBody>
      <dsp:txXfrm>
        <a:off x="6550321" y="1172684"/>
        <a:ext cx="1471369" cy="8613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27CB1-9C9E-4B37-8D85-86C8D103A4F8}" type="datetimeFigureOut">
              <a:rPr lang="en-IN" smtClean="0"/>
              <a:t>04-08-2022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1CE88-9314-428B-9712-8AB05FD401A7}" type="slidenum">
              <a:rPr lang="en-IN" smtClean="0"/>
              <a:t>‹#›</a:t>
            </a:fld>
            <a:endParaRPr lang="en-IN"/>
          </a:p>
        </p:txBody>
      </p:sp>
    </p:spTree>
    <p:extLst>
      <p:ext uri="{BB962C8B-B14F-4D97-AF65-F5344CB8AC3E}">
        <p14:creationId xmlns:p14="http://schemas.microsoft.com/office/powerpoint/2010/main" val="22753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B1CE88-9314-428B-9712-8AB05FD401A7}" type="slidenum">
              <a:rPr lang="en-IN" smtClean="0"/>
              <a:t>1</a:t>
            </a:fld>
            <a:endParaRPr lang="en-IN"/>
          </a:p>
        </p:txBody>
      </p:sp>
    </p:spTree>
    <p:extLst>
      <p:ext uri="{BB962C8B-B14F-4D97-AF65-F5344CB8AC3E}">
        <p14:creationId xmlns:p14="http://schemas.microsoft.com/office/powerpoint/2010/main" val="406432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46768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71193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8515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65033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445F8-749B-4F25-9015-F6695A1013C1}"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87916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31339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445F8-749B-4F25-9015-F6695A1013C1}"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95310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445F8-749B-4F25-9015-F6695A1013C1}"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33468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445F8-749B-4F25-9015-F6695A1013C1}"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29986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67443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445F8-749B-4F25-9015-F6695A1013C1}"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14AB0D-8628-4772-B7BA-A9E949C1D11B}" type="slidenum">
              <a:rPr lang="en-IN" smtClean="0"/>
              <a:t>‹#›</a:t>
            </a:fld>
            <a:endParaRPr lang="en-IN"/>
          </a:p>
        </p:txBody>
      </p:sp>
    </p:spTree>
    <p:extLst>
      <p:ext uri="{BB962C8B-B14F-4D97-AF65-F5344CB8AC3E}">
        <p14:creationId xmlns:p14="http://schemas.microsoft.com/office/powerpoint/2010/main" val="131301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445F8-749B-4F25-9015-F6695A1013C1}" type="datetimeFigureOut">
              <a:rPr lang="en-IN" smtClean="0"/>
              <a:t>04-08-2022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4AB0D-8628-4772-B7BA-A9E949C1D11B}" type="slidenum">
              <a:rPr lang="en-IN" smtClean="0"/>
              <a:t>‹#›</a:t>
            </a:fld>
            <a:endParaRPr lang="en-IN"/>
          </a:p>
        </p:txBody>
      </p:sp>
    </p:spTree>
    <p:extLst>
      <p:ext uri="{BB962C8B-B14F-4D97-AF65-F5344CB8AC3E}">
        <p14:creationId xmlns:p14="http://schemas.microsoft.com/office/powerpoint/2010/main" val="1091792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F177-5E6B-F35C-7F9E-E1D81115A3B7}"/>
              </a:ext>
            </a:extLst>
          </p:cNvPr>
          <p:cNvSpPr>
            <a:spLocks noGrp="1"/>
          </p:cNvSpPr>
          <p:nvPr>
            <p:ph type="ctrTitle"/>
          </p:nvPr>
        </p:nvSpPr>
        <p:spPr>
          <a:xfrm rot="370413" flipH="1">
            <a:off x="-5211195" y="3940191"/>
            <a:ext cx="4145083" cy="166059"/>
          </a:xfrm>
        </p:spPr>
        <p:txBody>
          <a:bodyPr>
            <a:normAutofit fontScale="90000"/>
          </a:bodyPr>
          <a:lstStyle/>
          <a:p>
            <a:endParaRPr lang="en-IN" dirty="0"/>
          </a:p>
        </p:txBody>
      </p:sp>
      <p:sp>
        <p:nvSpPr>
          <p:cNvPr id="3" name="Subtitle 2">
            <a:extLst>
              <a:ext uri="{FF2B5EF4-FFF2-40B4-BE49-F238E27FC236}">
                <a16:creationId xmlns:a16="http://schemas.microsoft.com/office/drawing/2014/main" id="{D73293DA-44A6-ADE1-84B0-EF06C70ED021}"/>
              </a:ext>
            </a:extLst>
          </p:cNvPr>
          <p:cNvSpPr>
            <a:spLocks noGrp="1"/>
          </p:cNvSpPr>
          <p:nvPr>
            <p:ph type="subTitle" idx="1"/>
          </p:nvPr>
        </p:nvSpPr>
        <p:spPr/>
        <p:txBody>
          <a:bodyPr>
            <a:normAutofit/>
          </a:bodyPr>
          <a:lstStyle/>
          <a:p>
            <a:r>
              <a:rPr lang="en-IN" sz="3600" dirty="0"/>
              <a:t>Insurance Premium Prediction</a:t>
            </a:r>
          </a:p>
        </p:txBody>
      </p:sp>
    </p:spTree>
    <p:extLst>
      <p:ext uri="{BB962C8B-B14F-4D97-AF65-F5344CB8AC3E}">
        <p14:creationId xmlns:p14="http://schemas.microsoft.com/office/powerpoint/2010/main" val="174125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DBA3-E2E2-EFCB-8DD4-D195C8F49847}"/>
              </a:ext>
            </a:extLst>
          </p:cNvPr>
          <p:cNvSpPr>
            <a:spLocks noGrp="1"/>
          </p:cNvSpPr>
          <p:nvPr>
            <p:ph type="title"/>
          </p:nvPr>
        </p:nvSpPr>
        <p:spPr>
          <a:xfrm>
            <a:off x="440635" y="1434654"/>
            <a:ext cx="10452652" cy="4290285"/>
          </a:xfrm>
        </p:spPr>
        <p:txBody>
          <a:bodyPr>
            <a:normAutofit/>
          </a:bodyPr>
          <a:lstStyle/>
          <a:p>
            <a:r>
              <a:rPr lang="en-IN" sz="2400" dirty="0"/>
              <a:t>Objective :</a:t>
            </a:r>
            <a:br>
              <a:rPr lang="en-IN" sz="2400" dirty="0"/>
            </a:br>
            <a:r>
              <a:rPr lang="en-IN" sz="2400" dirty="0"/>
              <a:t>	</a:t>
            </a:r>
            <a:r>
              <a:rPr lang="en-US" sz="1800" dirty="0"/>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a:t>
            </a:r>
            <a:br>
              <a:rPr lang="en-US" sz="1800" dirty="0"/>
            </a:br>
            <a:br>
              <a:rPr lang="en-US" sz="2400" dirty="0"/>
            </a:br>
            <a:r>
              <a:rPr lang="en-US" sz="2400" dirty="0"/>
              <a:t>Benefits:</a:t>
            </a:r>
            <a:br>
              <a:rPr lang="en-US" sz="2400" dirty="0"/>
            </a:br>
            <a:r>
              <a:rPr lang="en-US" sz="2400" dirty="0"/>
              <a:t>	</a:t>
            </a:r>
            <a:r>
              <a:rPr lang="en-US" sz="1800" dirty="0"/>
              <a:t>- Give the required amount estimate</a:t>
            </a:r>
            <a:br>
              <a:rPr lang="en-US" sz="1800" dirty="0"/>
            </a:br>
            <a:r>
              <a:rPr lang="en-US" sz="1800" dirty="0"/>
              <a:t>	- Help in managing cash flow based of required money</a:t>
            </a:r>
            <a:br>
              <a:rPr lang="en-US" sz="2400" dirty="0"/>
            </a:br>
            <a:endParaRPr lang="en-IN" sz="2400" dirty="0"/>
          </a:p>
        </p:txBody>
      </p:sp>
      <p:sp>
        <p:nvSpPr>
          <p:cNvPr id="3" name="Content Placeholder 2">
            <a:extLst>
              <a:ext uri="{FF2B5EF4-FFF2-40B4-BE49-F238E27FC236}">
                <a16:creationId xmlns:a16="http://schemas.microsoft.com/office/drawing/2014/main" id="{68231645-D869-D42B-6F8F-7DD7D6E77202}"/>
              </a:ext>
            </a:extLst>
          </p:cNvPr>
          <p:cNvSpPr>
            <a:spLocks noGrp="1"/>
          </p:cNvSpPr>
          <p:nvPr>
            <p:ph idx="1"/>
          </p:nvPr>
        </p:nvSpPr>
        <p:spPr>
          <a:xfrm rot="264061">
            <a:off x="11142421" y="40195"/>
            <a:ext cx="1049372"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51588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6BF-D267-EBE9-A88C-F0C69FDA0436}"/>
              </a:ext>
            </a:extLst>
          </p:cNvPr>
          <p:cNvSpPr>
            <a:spLocks noGrp="1"/>
          </p:cNvSpPr>
          <p:nvPr>
            <p:ph type="title"/>
          </p:nvPr>
        </p:nvSpPr>
        <p:spPr>
          <a:xfrm>
            <a:off x="679174" y="2103437"/>
            <a:ext cx="10515600" cy="1325563"/>
          </a:xfrm>
        </p:spPr>
        <p:txBody>
          <a:bodyPr>
            <a:normAutofit fontScale="90000"/>
          </a:bodyPr>
          <a:lstStyle/>
          <a:p>
            <a:r>
              <a:rPr lang="en-IN" sz="2400" dirty="0"/>
              <a:t>Data Sharing Agreement:</a:t>
            </a:r>
            <a:br>
              <a:rPr lang="en-IN" sz="2400" dirty="0"/>
            </a:br>
            <a:r>
              <a:rPr lang="en-IN" sz="2400" dirty="0"/>
              <a:t>	- File name – Insurance</a:t>
            </a:r>
            <a:br>
              <a:rPr lang="en-IN" sz="2400" dirty="0"/>
            </a:br>
            <a:r>
              <a:rPr lang="en-IN" sz="2400" dirty="0"/>
              <a:t>	- Number of Columns -  7</a:t>
            </a:r>
            <a:br>
              <a:rPr lang="en-IN" sz="2400" dirty="0"/>
            </a:br>
            <a:r>
              <a:rPr lang="en-IN" sz="2400" dirty="0"/>
              <a:t>	-  Column names  and types</a:t>
            </a:r>
            <a:br>
              <a:rPr lang="en-IN" sz="2400" dirty="0"/>
            </a:br>
            <a:r>
              <a:rPr lang="en-IN" sz="2400" dirty="0"/>
              <a:t>		1. Age					Integer</a:t>
            </a:r>
            <a:br>
              <a:rPr lang="en-IN" sz="2400" dirty="0"/>
            </a:br>
            <a:r>
              <a:rPr lang="en-IN" sz="2400" dirty="0"/>
              <a:t>		2. Sex					String</a:t>
            </a:r>
            <a:br>
              <a:rPr lang="en-IN" sz="2400" dirty="0"/>
            </a:br>
            <a:r>
              <a:rPr lang="en-IN" sz="2400" dirty="0"/>
              <a:t>		3. BMI (Body Mass Index)		Decimal</a:t>
            </a:r>
            <a:br>
              <a:rPr lang="en-IN" sz="2400" dirty="0"/>
            </a:br>
            <a:r>
              <a:rPr lang="en-IN" sz="2400" dirty="0"/>
              <a:t>		4. Children				Integer</a:t>
            </a:r>
            <a:br>
              <a:rPr lang="en-IN" sz="2400" dirty="0"/>
            </a:br>
            <a:r>
              <a:rPr lang="en-IN" sz="2400" dirty="0"/>
              <a:t>		5. Smoker				String</a:t>
            </a:r>
            <a:br>
              <a:rPr lang="en-IN" sz="2400" dirty="0"/>
            </a:br>
            <a:r>
              <a:rPr lang="en-IN" sz="2400" dirty="0"/>
              <a:t>		6. Region				String</a:t>
            </a:r>
            <a:br>
              <a:rPr lang="en-IN" sz="2400" dirty="0"/>
            </a:br>
            <a:r>
              <a:rPr lang="en-IN" sz="2400" dirty="0"/>
              <a:t>		7. Expenses 				Decimal</a:t>
            </a:r>
          </a:p>
        </p:txBody>
      </p:sp>
      <p:sp>
        <p:nvSpPr>
          <p:cNvPr id="3" name="Content Placeholder 2">
            <a:extLst>
              <a:ext uri="{FF2B5EF4-FFF2-40B4-BE49-F238E27FC236}">
                <a16:creationId xmlns:a16="http://schemas.microsoft.com/office/drawing/2014/main" id="{B2DD5FB7-F957-CA84-336C-BF4E172ADF3B}"/>
              </a:ext>
            </a:extLst>
          </p:cNvPr>
          <p:cNvSpPr>
            <a:spLocks noGrp="1"/>
          </p:cNvSpPr>
          <p:nvPr>
            <p:ph idx="1"/>
          </p:nvPr>
        </p:nvSpPr>
        <p:spPr>
          <a:xfrm flipH="1" flipV="1">
            <a:off x="-817658" y="6291471"/>
            <a:ext cx="45719" cy="205546"/>
          </a:xfrm>
        </p:spPr>
        <p:txBody>
          <a:bodyPr>
            <a:normAutofit fontScale="32500" lnSpcReduction="20000"/>
          </a:bodyPr>
          <a:lstStyle/>
          <a:p>
            <a:endParaRPr lang="en-IN" dirty="0"/>
          </a:p>
        </p:txBody>
      </p:sp>
    </p:spTree>
    <p:extLst>
      <p:ext uri="{BB962C8B-B14F-4D97-AF65-F5344CB8AC3E}">
        <p14:creationId xmlns:p14="http://schemas.microsoft.com/office/powerpoint/2010/main" val="117936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D06-DB04-E05E-6A19-E0F3A922BA47}"/>
              </a:ext>
            </a:extLst>
          </p:cNvPr>
          <p:cNvSpPr>
            <a:spLocks noGrp="1"/>
          </p:cNvSpPr>
          <p:nvPr>
            <p:ph type="title"/>
          </p:nvPr>
        </p:nvSpPr>
        <p:spPr>
          <a:xfrm>
            <a:off x="934278" y="365125"/>
            <a:ext cx="10419522" cy="1325563"/>
          </a:xfrm>
        </p:spPr>
        <p:txBody>
          <a:bodyPr/>
          <a:lstStyle/>
          <a:p>
            <a:r>
              <a:rPr lang="en-IN" dirty="0"/>
              <a:t>                             Architecture</a:t>
            </a:r>
          </a:p>
        </p:txBody>
      </p:sp>
      <p:graphicFrame>
        <p:nvGraphicFramePr>
          <p:cNvPr id="4" name="Content Placeholder 3">
            <a:extLst>
              <a:ext uri="{FF2B5EF4-FFF2-40B4-BE49-F238E27FC236}">
                <a16:creationId xmlns:a16="http://schemas.microsoft.com/office/drawing/2014/main" id="{05B93E4C-D227-E95E-2253-4DF6C0B36457}"/>
              </a:ext>
            </a:extLst>
          </p:cNvPr>
          <p:cNvGraphicFramePr>
            <a:graphicFrameLocks noGrp="1"/>
          </p:cNvGraphicFramePr>
          <p:nvPr>
            <p:ph idx="1"/>
            <p:extLst>
              <p:ext uri="{D42A27DB-BD31-4B8C-83A1-F6EECF244321}">
                <p14:modId xmlns:p14="http://schemas.microsoft.com/office/powerpoint/2010/main" val="35195283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37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CD97-D896-F0E2-9F01-367281CD6F39}"/>
              </a:ext>
            </a:extLst>
          </p:cNvPr>
          <p:cNvSpPr>
            <a:spLocks noGrp="1"/>
          </p:cNvSpPr>
          <p:nvPr>
            <p:ph type="title"/>
          </p:nvPr>
        </p:nvSpPr>
        <p:spPr>
          <a:xfrm>
            <a:off x="472109" y="1512749"/>
            <a:ext cx="11247782" cy="3371988"/>
          </a:xfrm>
        </p:spPr>
        <p:txBody>
          <a:bodyPr>
            <a:noAutofit/>
          </a:bodyPr>
          <a:lstStyle/>
          <a:p>
            <a:r>
              <a:rPr lang="en-US" sz="2400" dirty="0"/>
              <a:t>Data Validation and Data Transformation :</a:t>
            </a:r>
            <a:br>
              <a:rPr lang="en-US" sz="1800" dirty="0"/>
            </a:br>
            <a:br>
              <a:rPr lang="en-US" sz="1800" dirty="0"/>
            </a:br>
            <a:r>
              <a:rPr lang="en-US" sz="1800" dirty="0"/>
              <a:t>	- Name Validation - Validation of files name as per the DSA. We have created a</a:t>
            </a:r>
            <a:br>
              <a:rPr lang="en-US" sz="1800" dirty="0"/>
            </a:br>
            <a:r>
              <a:rPr lang="en-US" sz="1800" dirty="0"/>
              <a:t>	   regex pattern for validation.</a:t>
            </a:r>
            <a:br>
              <a:rPr lang="en-US" sz="1800" dirty="0"/>
            </a:br>
            <a:br>
              <a:rPr lang="en-US" sz="1800" dirty="0"/>
            </a:br>
            <a:r>
              <a:rPr lang="en-US" sz="1800" dirty="0"/>
              <a:t>	- Number of Columns – Validation of number of columns present in the files.</a:t>
            </a:r>
            <a:br>
              <a:rPr lang="en-US" sz="1800" dirty="0"/>
            </a:br>
            <a:br>
              <a:rPr lang="en-US" sz="1800" dirty="0"/>
            </a:br>
            <a:r>
              <a:rPr lang="en-US" sz="1800" dirty="0"/>
              <a:t>	- Name of Columns - The name of the columns is validated and should be the same</a:t>
            </a:r>
            <a:br>
              <a:rPr lang="en-US" sz="1800" dirty="0"/>
            </a:br>
            <a:r>
              <a:rPr lang="en-US" sz="1800" dirty="0"/>
              <a:t>	   as given in the schema file.</a:t>
            </a:r>
            <a:br>
              <a:rPr lang="en-US" sz="1800" dirty="0"/>
            </a:br>
            <a:br>
              <a:rPr lang="en-US" sz="1800" dirty="0"/>
            </a:br>
            <a:r>
              <a:rPr lang="en-US" sz="1800" dirty="0"/>
              <a:t>	- Data type of columns - The data type of columns is given in the schema file. It is</a:t>
            </a:r>
            <a:br>
              <a:rPr lang="en-US" sz="1800" dirty="0"/>
            </a:br>
            <a:r>
              <a:rPr lang="en-US" sz="1800" dirty="0"/>
              <a:t>	  validated when we insert the files into Database.</a:t>
            </a:r>
            <a:br>
              <a:rPr lang="en-US" sz="1800" dirty="0"/>
            </a:br>
            <a:br>
              <a:rPr lang="en-US" sz="1800" dirty="0"/>
            </a:br>
            <a:r>
              <a:rPr lang="en-US" sz="1800" dirty="0"/>
              <a:t>	- Null values in columns - If any of the columns in a file have all the values as</a:t>
            </a:r>
            <a:br>
              <a:rPr lang="en-US" sz="1800" dirty="0"/>
            </a:br>
            <a:r>
              <a:rPr lang="en-US" sz="1800" dirty="0"/>
              <a:t>	  NULL or missing.</a:t>
            </a:r>
            <a:endParaRPr lang="en-IN" sz="1800" dirty="0"/>
          </a:p>
        </p:txBody>
      </p:sp>
      <p:sp>
        <p:nvSpPr>
          <p:cNvPr id="3" name="Content Placeholder 2">
            <a:extLst>
              <a:ext uri="{FF2B5EF4-FFF2-40B4-BE49-F238E27FC236}">
                <a16:creationId xmlns:a16="http://schemas.microsoft.com/office/drawing/2014/main" id="{D1678128-55F2-8CFB-B8C8-0F24082F8427}"/>
              </a:ext>
            </a:extLst>
          </p:cNvPr>
          <p:cNvSpPr>
            <a:spLocks noGrp="1"/>
          </p:cNvSpPr>
          <p:nvPr>
            <p:ph idx="1"/>
          </p:nvPr>
        </p:nvSpPr>
        <p:spPr>
          <a:xfrm>
            <a:off x="221974" y="10800521"/>
            <a:ext cx="559904" cy="1161015"/>
          </a:xfrm>
        </p:spPr>
        <p:txBody>
          <a:bodyPr/>
          <a:lstStyle/>
          <a:p>
            <a:endParaRPr lang="en-IN" dirty="0"/>
          </a:p>
        </p:txBody>
      </p:sp>
    </p:spTree>
    <p:extLst>
      <p:ext uri="{BB962C8B-B14F-4D97-AF65-F5344CB8AC3E}">
        <p14:creationId xmlns:p14="http://schemas.microsoft.com/office/powerpoint/2010/main" val="302613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E792-DB82-95E3-D68E-CD0609585725}"/>
              </a:ext>
            </a:extLst>
          </p:cNvPr>
          <p:cNvSpPr>
            <a:spLocks noGrp="1"/>
          </p:cNvSpPr>
          <p:nvPr>
            <p:ph type="title"/>
          </p:nvPr>
        </p:nvSpPr>
        <p:spPr>
          <a:xfrm>
            <a:off x="838200" y="365126"/>
            <a:ext cx="10515600" cy="4962248"/>
          </a:xfrm>
        </p:spPr>
        <p:txBody>
          <a:bodyPr>
            <a:normAutofit/>
          </a:bodyPr>
          <a:lstStyle/>
          <a:p>
            <a:r>
              <a:rPr lang="en-IN" sz="2800" dirty="0"/>
              <a:t>Prediction:</a:t>
            </a:r>
            <a:br>
              <a:rPr lang="en-IN" sz="2400" dirty="0"/>
            </a:br>
            <a:br>
              <a:rPr lang="en-IN" sz="2400" dirty="0"/>
            </a:br>
            <a:r>
              <a:rPr lang="en-IN" sz="2400" dirty="0"/>
              <a:t>	- </a:t>
            </a:r>
            <a:r>
              <a:rPr lang="en-US" sz="2400" dirty="0"/>
              <a:t>The testing files are shared in the batches and we perform the same 	 	  Validation operations ,data transformation and data insertion on them.</a:t>
            </a:r>
            <a:br>
              <a:rPr lang="en-US" sz="2400" dirty="0"/>
            </a:br>
            <a:br>
              <a:rPr lang="en-US" sz="2400" dirty="0"/>
            </a:br>
            <a:r>
              <a:rPr lang="en-US" sz="2400" dirty="0"/>
              <a:t>	- We perform data pre-processing techniques on it.</a:t>
            </a:r>
            <a:br>
              <a:rPr lang="en-US" sz="2400" dirty="0"/>
            </a:br>
            <a:r>
              <a:rPr lang="en-US" sz="2400" dirty="0"/>
              <a:t>	</a:t>
            </a:r>
            <a:br>
              <a:rPr lang="en-US" sz="2400" dirty="0"/>
            </a:br>
            <a:r>
              <a:rPr lang="en-US" sz="2400" dirty="0"/>
              <a:t>	- Regression model created during training is loaded and clusters for the 	 	  preprocessed data is predicted</a:t>
            </a:r>
            <a:endParaRPr lang="en-IN" sz="2400" dirty="0"/>
          </a:p>
        </p:txBody>
      </p:sp>
      <p:sp>
        <p:nvSpPr>
          <p:cNvPr id="3" name="Content Placeholder 2">
            <a:extLst>
              <a:ext uri="{FF2B5EF4-FFF2-40B4-BE49-F238E27FC236}">
                <a16:creationId xmlns:a16="http://schemas.microsoft.com/office/drawing/2014/main" id="{F8CACF89-C764-94FF-BD8C-E7F58FA2D448}"/>
              </a:ext>
            </a:extLst>
          </p:cNvPr>
          <p:cNvSpPr>
            <a:spLocks noGrp="1"/>
          </p:cNvSpPr>
          <p:nvPr>
            <p:ph idx="1"/>
          </p:nvPr>
        </p:nvSpPr>
        <p:spPr>
          <a:xfrm>
            <a:off x="-811696" y="9163878"/>
            <a:ext cx="970722" cy="277812"/>
          </a:xfrm>
        </p:spPr>
        <p:txBody>
          <a:bodyPr>
            <a:normAutofit fontScale="55000" lnSpcReduction="20000"/>
          </a:bodyPr>
          <a:lstStyle/>
          <a:p>
            <a:endParaRPr lang="en-IN" dirty="0"/>
          </a:p>
        </p:txBody>
      </p:sp>
    </p:spTree>
    <p:extLst>
      <p:ext uri="{BB962C8B-B14F-4D97-AF65-F5344CB8AC3E}">
        <p14:creationId xmlns:p14="http://schemas.microsoft.com/office/powerpoint/2010/main" val="72607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A6AB-6F25-9972-80D0-41BDFF680237}"/>
              </a:ext>
            </a:extLst>
          </p:cNvPr>
          <p:cNvSpPr>
            <a:spLocks noGrp="1"/>
          </p:cNvSpPr>
          <p:nvPr>
            <p:ph type="title"/>
          </p:nvPr>
        </p:nvSpPr>
        <p:spPr>
          <a:xfrm>
            <a:off x="838200" y="365125"/>
            <a:ext cx="10515600" cy="5876649"/>
          </a:xfrm>
        </p:spPr>
        <p:txBody>
          <a:bodyPr>
            <a:normAutofit/>
          </a:bodyPr>
          <a:lstStyle/>
          <a:p>
            <a:r>
              <a:rPr lang="en-IN" dirty="0"/>
              <a:t>				       Q &amp; A :</a:t>
            </a:r>
            <a:br>
              <a:rPr lang="en-IN" dirty="0"/>
            </a:br>
            <a:br>
              <a:rPr lang="en-IN" dirty="0"/>
            </a:br>
            <a:r>
              <a:rPr lang="en-US" sz="2400" dirty="0"/>
              <a:t>Q1) What’s the source of data?</a:t>
            </a:r>
            <a:br>
              <a:rPr lang="en-US" sz="2400" dirty="0"/>
            </a:br>
            <a:r>
              <a:rPr lang="en-US" sz="2000" dirty="0"/>
              <a:t>	- The Data was provided by the Kaggle.</a:t>
            </a:r>
            <a:br>
              <a:rPr lang="en-US" sz="2400" dirty="0"/>
            </a:br>
            <a:br>
              <a:rPr lang="en-US" sz="2400" dirty="0"/>
            </a:br>
            <a:r>
              <a:rPr lang="en-US" sz="2400" dirty="0"/>
              <a:t>Q 2) What was the type of data?</a:t>
            </a:r>
            <a:br>
              <a:rPr lang="en-US" sz="2400" dirty="0"/>
            </a:br>
            <a:r>
              <a:rPr lang="en-US" sz="2400" dirty="0"/>
              <a:t>	- </a:t>
            </a:r>
            <a:r>
              <a:rPr lang="en-US" sz="2000" dirty="0"/>
              <a:t>The data was the combination of numerical and Categorical values.</a:t>
            </a:r>
            <a:br>
              <a:rPr lang="en-US" sz="2000" dirty="0"/>
            </a:br>
            <a:br>
              <a:rPr lang="en-US" sz="2000" dirty="0"/>
            </a:br>
            <a:r>
              <a:rPr lang="en-US" sz="2400" dirty="0"/>
              <a:t>Q 3) What’s the complete flow you followed in this Project?</a:t>
            </a:r>
            <a:br>
              <a:rPr lang="en-US" sz="2000" dirty="0"/>
            </a:br>
            <a:r>
              <a:rPr lang="en-US" sz="2000" dirty="0"/>
              <a:t>	- Refer slide 4</a:t>
            </a:r>
            <a:r>
              <a:rPr lang="en-US" sz="2000" baseline="30000" dirty="0"/>
              <a:t>th</a:t>
            </a:r>
            <a:r>
              <a:rPr lang="en-US" sz="2000" dirty="0"/>
              <a:t> from better Understanding.</a:t>
            </a:r>
            <a:br>
              <a:rPr lang="en-US" sz="2000" dirty="0"/>
            </a:br>
            <a:br>
              <a:rPr lang="en-US" sz="2000" dirty="0"/>
            </a:br>
            <a:r>
              <a:rPr lang="en-US" sz="2400" dirty="0"/>
              <a:t>Q 4) How logs are managed?</a:t>
            </a:r>
            <a:br>
              <a:rPr lang="en-US" sz="2000" dirty="0"/>
            </a:br>
            <a:r>
              <a:rPr lang="en-US" sz="2000" dirty="0"/>
              <a:t>	- We are using different logs as per the steps that we follow in validation and modeling like 	  File validation log , Data Insertion ,Model Training log , prediction log etc.</a:t>
            </a:r>
            <a:endParaRPr lang="en-IN" sz="2000" dirty="0"/>
          </a:p>
        </p:txBody>
      </p:sp>
      <p:sp>
        <p:nvSpPr>
          <p:cNvPr id="3" name="Content Placeholder 2">
            <a:extLst>
              <a:ext uri="{FF2B5EF4-FFF2-40B4-BE49-F238E27FC236}">
                <a16:creationId xmlns:a16="http://schemas.microsoft.com/office/drawing/2014/main" id="{6F695DC7-E0B8-4AB8-FA3B-F8C09949DE0F}"/>
              </a:ext>
            </a:extLst>
          </p:cNvPr>
          <p:cNvSpPr>
            <a:spLocks noGrp="1"/>
          </p:cNvSpPr>
          <p:nvPr>
            <p:ph idx="1"/>
          </p:nvPr>
        </p:nvSpPr>
        <p:spPr>
          <a:xfrm>
            <a:off x="-1109869" y="8110329"/>
            <a:ext cx="672548" cy="531537"/>
          </a:xfrm>
        </p:spPr>
        <p:txBody>
          <a:bodyPr/>
          <a:lstStyle/>
          <a:p>
            <a:endParaRPr lang="en-IN" dirty="0"/>
          </a:p>
        </p:txBody>
      </p:sp>
    </p:spTree>
    <p:extLst>
      <p:ext uri="{BB962C8B-B14F-4D97-AF65-F5344CB8AC3E}">
        <p14:creationId xmlns:p14="http://schemas.microsoft.com/office/powerpoint/2010/main" val="426023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C7D7-E04E-BC19-A970-E83B28F98CDA}"/>
              </a:ext>
            </a:extLst>
          </p:cNvPr>
          <p:cNvSpPr>
            <a:spLocks noGrp="1"/>
          </p:cNvSpPr>
          <p:nvPr>
            <p:ph type="title"/>
          </p:nvPr>
        </p:nvSpPr>
        <p:spPr>
          <a:xfrm>
            <a:off x="838200" y="365125"/>
            <a:ext cx="10515600" cy="5976040"/>
          </a:xfrm>
        </p:spPr>
        <p:txBody>
          <a:bodyPr>
            <a:normAutofit/>
          </a:bodyPr>
          <a:lstStyle/>
          <a:p>
            <a:r>
              <a:rPr lang="en-US" sz="2400" dirty="0"/>
              <a:t>Q 6) What techniques were you using for data pre-processing?</a:t>
            </a:r>
            <a:br>
              <a:rPr lang="en-US" sz="2400" dirty="0"/>
            </a:br>
            <a:br>
              <a:rPr lang="en-US" sz="2400" dirty="0"/>
            </a:br>
            <a:r>
              <a:rPr lang="en-US" sz="2400" dirty="0"/>
              <a:t> - Removing unwanted attributes</a:t>
            </a:r>
            <a:br>
              <a:rPr lang="en-US" sz="2400" dirty="0"/>
            </a:br>
            <a:br>
              <a:rPr lang="en-US" sz="2400" dirty="0"/>
            </a:br>
            <a:r>
              <a:rPr lang="en-US" sz="2400" dirty="0"/>
              <a:t> - Visualizing relation of independent variables with each other and output variables</a:t>
            </a:r>
            <a:br>
              <a:rPr lang="en-US" sz="2400" dirty="0"/>
            </a:br>
            <a:br>
              <a:rPr lang="en-US" sz="2400" dirty="0"/>
            </a:br>
            <a:r>
              <a:rPr lang="en-US" sz="2400" dirty="0"/>
              <a:t> - Checking and changing Distribution of continuous values</a:t>
            </a:r>
            <a:br>
              <a:rPr lang="en-US" sz="2400" dirty="0"/>
            </a:br>
            <a:br>
              <a:rPr lang="en-US" sz="2400" dirty="0"/>
            </a:br>
            <a:r>
              <a:rPr lang="en-US" sz="2400" dirty="0"/>
              <a:t> - Removing outliers</a:t>
            </a:r>
            <a:br>
              <a:rPr lang="en-US" sz="2400" dirty="0"/>
            </a:br>
            <a:br>
              <a:rPr lang="en-US" sz="2400" dirty="0"/>
            </a:br>
            <a:r>
              <a:rPr lang="en-US" sz="2400" dirty="0"/>
              <a:t> - Cleaning data and imputing if null values are present.</a:t>
            </a:r>
            <a:br>
              <a:rPr lang="en-US" sz="2400" dirty="0"/>
            </a:br>
            <a:br>
              <a:rPr lang="en-US" sz="2400" dirty="0"/>
            </a:br>
            <a:r>
              <a:rPr lang="en-US" sz="2400" dirty="0"/>
              <a:t> - Converting categorical data into numeric values.</a:t>
            </a:r>
            <a:br>
              <a:rPr lang="en-US" sz="2400" dirty="0"/>
            </a:br>
            <a:br>
              <a:rPr lang="en-US" sz="2400" dirty="0"/>
            </a:br>
            <a:r>
              <a:rPr lang="en-US" sz="2400" dirty="0"/>
              <a:t> - Scaling the data</a:t>
            </a:r>
            <a:endParaRPr lang="en-IN" sz="2400" dirty="0"/>
          </a:p>
        </p:txBody>
      </p:sp>
      <p:sp>
        <p:nvSpPr>
          <p:cNvPr id="3" name="Content Placeholder 2">
            <a:extLst>
              <a:ext uri="{FF2B5EF4-FFF2-40B4-BE49-F238E27FC236}">
                <a16:creationId xmlns:a16="http://schemas.microsoft.com/office/drawing/2014/main" id="{826CA018-9E82-ACC3-E913-F6E36865D893}"/>
              </a:ext>
            </a:extLst>
          </p:cNvPr>
          <p:cNvSpPr>
            <a:spLocks noGrp="1"/>
          </p:cNvSpPr>
          <p:nvPr>
            <p:ph idx="1"/>
          </p:nvPr>
        </p:nvSpPr>
        <p:spPr>
          <a:xfrm>
            <a:off x="-871330" y="8249478"/>
            <a:ext cx="10515600" cy="308113"/>
          </a:xfrm>
        </p:spPr>
        <p:txBody>
          <a:bodyPr>
            <a:normAutofit fontScale="62500" lnSpcReduction="20000"/>
          </a:bodyPr>
          <a:lstStyle/>
          <a:p>
            <a:endParaRPr lang="en-IN" dirty="0"/>
          </a:p>
        </p:txBody>
      </p:sp>
    </p:spTree>
    <p:extLst>
      <p:ext uri="{BB962C8B-B14F-4D97-AF65-F5344CB8AC3E}">
        <p14:creationId xmlns:p14="http://schemas.microsoft.com/office/powerpoint/2010/main" val="989881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659</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Objective :  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  Benefits:  - Give the required amount estimate  - Help in managing cash flow based of required money </vt:lpstr>
      <vt:lpstr>Data Sharing Agreement:  - File name – Insurance  - Number of Columns -  7  -  Column names  and types   1. Age     Integer   2. Sex     String   3. BMI (Body Mass Index)  Decimal   4. Children    Integer   5. Smoker    String   6. Region    String   7. Expenses     Decimal</vt:lpstr>
      <vt:lpstr>                             Architecture</vt:lpstr>
      <vt:lpstr>Data Validation and Data Transformation :   - Name Validation - Validation of files name as per the DSA. We have created a     regex pattern for validation.   - Number of Columns – Validation of number of columns present in the files.   - Name of Columns - The name of the columns is validated and should be the same     as given in the schema file.   - Data type of columns - The data type of columns is given in the schema file. It is    validated when we insert the files into Database.   - Null values in columns - If any of the columns in a file have all the values as    NULL or missing.</vt:lpstr>
      <vt:lpstr>Prediction:   - The testing files are shared in the batches and we perform the same      Validation operations ,data transformation and data insertion on them.   - We perform data pre-processing techniques on it.    - Regression model created during training is loaded and clusters for the      preprocessed data is predicted</vt:lpstr>
      <vt:lpstr>           Q &amp; A :  Q1) What’s the source of data?  - The Data was provided by the Kaggle.  Q 2) What was the type of data?  - The data was the combination of numerical and Categorical values.  Q 3) What’s the complete flow you followed in this Project?  - Refer slide 4th from better Understanding.  Q 4) How logs are managed?  - We are using different logs as per the steps that we follow in validation and modeling like    File validation log , Data Insertion ,Model Training log , prediction log etc.</vt:lpstr>
      <vt:lpstr>Q 6) What techniques were you using for data pre-processing?   - Removing unwanted attributes   - Visualizing relation of independent variables with each other and output variables   - Checking and changing Distribution of continuous values   - Removing outliers   - Cleaning data and imputing if null values are present.   - Converting categorical data into numeric values.   - Scaling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jhudele</dc:creator>
  <cp:lastModifiedBy>ashutosh jhudele</cp:lastModifiedBy>
  <cp:revision>3</cp:revision>
  <dcterms:created xsi:type="dcterms:W3CDTF">2022-08-04T03:05:03Z</dcterms:created>
  <dcterms:modified xsi:type="dcterms:W3CDTF">2022-08-04T07:05:33Z</dcterms:modified>
</cp:coreProperties>
</file>