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2" d="100"/>
          <a:sy n="72"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8BAD7A-DF76-4183-9CD1-1BD544BFCD5A}" type="doc">
      <dgm:prSet loTypeId="urn:microsoft.com/office/officeart/2005/8/layout/bProcess4" loCatId="process" qsTypeId="urn:microsoft.com/office/officeart/2005/8/quickstyle/3d4" qsCatId="3D" csTypeId="urn:microsoft.com/office/officeart/2005/8/colors/accent1_2" csCatId="accent1" phldr="1"/>
      <dgm:spPr/>
      <dgm:t>
        <a:bodyPr/>
        <a:lstStyle/>
        <a:p>
          <a:endParaRPr lang="en-IN"/>
        </a:p>
      </dgm:t>
    </dgm:pt>
    <dgm:pt modelId="{6B33E930-0986-49FB-879B-94E6D68165AC}">
      <dgm:prSet phldrT="[Text]"/>
      <dgm:spPr/>
      <dgm:t>
        <a:bodyPr/>
        <a:lstStyle/>
        <a:p>
          <a:r>
            <a:rPr lang="en-IN" dirty="0"/>
            <a:t>Start</a:t>
          </a:r>
        </a:p>
      </dgm:t>
    </dgm:pt>
    <dgm:pt modelId="{4BBA9D29-CD21-437A-8114-D8123E8171C0}" type="parTrans" cxnId="{0ABB68C9-5465-4EDD-9EE5-370DC1899AE4}">
      <dgm:prSet/>
      <dgm:spPr/>
      <dgm:t>
        <a:bodyPr/>
        <a:lstStyle/>
        <a:p>
          <a:endParaRPr lang="en-IN"/>
        </a:p>
      </dgm:t>
    </dgm:pt>
    <dgm:pt modelId="{BBCFB6C1-7167-47E7-8370-D2D550BD8A1E}" type="sibTrans" cxnId="{0ABB68C9-5465-4EDD-9EE5-370DC1899AE4}">
      <dgm:prSet/>
      <dgm:spPr/>
      <dgm:t>
        <a:bodyPr/>
        <a:lstStyle/>
        <a:p>
          <a:endParaRPr lang="en-IN"/>
        </a:p>
      </dgm:t>
    </dgm:pt>
    <dgm:pt modelId="{9150934C-85E2-4BF8-BD9B-FEBDC4F6982E}">
      <dgm:prSet phldrT="[Text]"/>
      <dgm:spPr/>
      <dgm:t>
        <a:bodyPr/>
        <a:lstStyle/>
        <a:p>
          <a:r>
            <a:rPr lang="en-IN" dirty="0"/>
            <a:t>Data from google drive</a:t>
          </a:r>
        </a:p>
      </dgm:t>
    </dgm:pt>
    <dgm:pt modelId="{01B2BD0D-9CD4-4C66-83C2-1124E904F213}" type="parTrans" cxnId="{88337587-0165-4E69-B33E-4D355CAF4FA3}">
      <dgm:prSet/>
      <dgm:spPr/>
      <dgm:t>
        <a:bodyPr/>
        <a:lstStyle/>
        <a:p>
          <a:endParaRPr lang="en-IN"/>
        </a:p>
      </dgm:t>
    </dgm:pt>
    <dgm:pt modelId="{F82A47D4-0BA2-4E6F-984B-F37F05BC01D9}" type="sibTrans" cxnId="{88337587-0165-4E69-B33E-4D355CAF4FA3}">
      <dgm:prSet/>
      <dgm:spPr/>
      <dgm:t>
        <a:bodyPr/>
        <a:lstStyle/>
        <a:p>
          <a:endParaRPr lang="en-IN"/>
        </a:p>
      </dgm:t>
    </dgm:pt>
    <dgm:pt modelId="{B0EA2CB0-6816-45ED-B09F-778F26F798A0}">
      <dgm:prSet phldrT="[Text]"/>
      <dgm:spPr/>
      <dgm:t>
        <a:bodyPr/>
        <a:lstStyle/>
        <a:p>
          <a:r>
            <a:rPr lang="en-IN" dirty="0"/>
            <a:t>Data Validation</a:t>
          </a:r>
        </a:p>
      </dgm:t>
    </dgm:pt>
    <dgm:pt modelId="{8A6814C3-BE70-4EEA-9149-6B0EA4502B59}" type="parTrans" cxnId="{D92AA7F6-9C3F-4725-9172-26C3FA841291}">
      <dgm:prSet/>
      <dgm:spPr/>
      <dgm:t>
        <a:bodyPr/>
        <a:lstStyle/>
        <a:p>
          <a:endParaRPr lang="en-IN"/>
        </a:p>
      </dgm:t>
    </dgm:pt>
    <dgm:pt modelId="{555959E2-BB62-4B12-A3C3-72CFDB3FB2E0}" type="sibTrans" cxnId="{D92AA7F6-9C3F-4725-9172-26C3FA841291}">
      <dgm:prSet/>
      <dgm:spPr/>
      <dgm:t>
        <a:bodyPr/>
        <a:lstStyle/>
        <a:p>
          <a:endParaRPr lang="en-IN"/>
        </a:p>
      </dgm:t>
    </dgm:pt>
    <dgm:pt modelId="{2BA30CCD-47AD-473F-847C-EB1E2844BA19}">
      <dgm:prSet phldrT="[Text]"/>
      <dgm:spPr/>
      <dgm:t>
        <a:bodyPr/>
        <a:lstStyle/>
        <a:p>
          <a:r>
            <a:rPr lang="en-IN" dirty="0"/>
            <a:t>Data </a:t>
          </a:r>
          <a:r>
            <a:rPr lang="en-IN" dirty="0" err="1"/>
            <a:t>preprocessing</a:t>
          </a:r>
          <a:endParaRPr lang="en-IN" dirty="0"/>
        </a:p>
      </dgm:t>
    </dgm:pt>
    <dgm:pt modelId="{2FCA3F5B-7516-4C86-A040-A37745A2BFEE}" type="parTrans" cxnId="{A507EAC7-5A94-40AA-9257-75FE82A5F1B2}">
      <dgm:prSet/>
      <dgm:spPr/>
      <dgm:t>
        <a:bodyPr/>
        <a:lstStyle/>
        <a:p>
          <a:endParaRPr lang="en-IN"/>
        </a:p>
      </dgm:t>
    </dgm:pt>
    <dgm:pt modelId="{3BE8DA8E-776D-4DEA-8A8C-E6EEE8FB281B}" type="sibTrans" cxnId="{A507EAC7-5A94-40AA-9257-75FE82A5F1B2}">
      <dgm:prSet/>
      <dgm:spPr/>
      <dgm:t>
        <a:bodyPr/>
        <a:lstStyle/>
        <a:p>
          <a:endParaRPr lang="en-IN"/>
        </a:p>
      </dgm:t>
    </dgm:pt>
    <dgm:pt modelId="{176BB14E-8C06-449A-ABD8-61E3BCCDB79D}">
      <dgm:prSet phldrT="[Text]"/>
      <dgm:spPr/>
      <dgm:t>
        <a:bodyPr/>
        <a:lstStyle/>
        <a:p>
          <a:r>
            <a:rPr lang="en-IN" dirty="0"/>
            <a:t>Model saving</a:t>
          </a:r>
        </a:p>
      </dgm:t>
    </dgm:pt>
    <dgm:pt modelId="{41F60BF7-DB4B-4732-BD43-50888F6B7582}" type="parTrans" cxnId="{F4C2E098-5B82-4F0D-A34A-3B5515C6E02D}">
      <dgm:prSet/>
      <dgm:spPr/>
      <dgm:t>
        <a:bodyPr/>
        <a:lstStyle/>
        <a:p>
          <a:endParaRPr lang="en-IN"/>
        </a:p>
      </dgm:t>
    </dgm:pt>
    <dgm:pt modelId="{54436BFA-3030-43B0-9E6C-F64D217F92A0}" type="sibTrans" cxnId="{F4C2E098-5B82-4F0D-A34A-3B5515C6E02D}">
      <dgm:prSet/>
      <dgm:spPr/>
      <dgm:t>
        <a:bodyPr/>
        <a:lstStyle/>
        <a:p>
          <a:endParaRPr lang="en-IN"/>
        </a:p>
      </dgm:t>
    </dgm:pt>
    <dgm:pt modelId="{A50844D8-2EAF-4D32-9B4F-272DD4B1018D}">
      <dgm:prSet phldrT="[Text]"/>
      <dgm:spPr/>
      <dgm:t>
        <a:bodyPr/>
        <a:lstStyle/>
        <a:p>
          <a:r>
            <a:rPr lang="en-IN" dirty="0"/>
            <a:t>Deployment</a:t>
          </a:r>
        </a:p>
      </dgm:t>
    </dgm:pt>
    <dgm:pt modelId="{AB4B81D7-85C4-4972-BB4F-CA7BEB68DFAC}" type="parTrans" cxnId="{55966ED7-C2EB-4FEB-9F6A-FAF84108F1C8}">
      <dgm:prSet/>
      <dgm:spPr/>
      <dgm:t>
        <a:bodyPr/>
        <a:lstStyle/>
        <a:p>
          <a:endParaRPr lang="en-IN"/>
        </a:p>
      </dgm:t>
    </dgm:pt>
    <dgm:pt modelId="{6610B7FA-C8AE-43ED-886F-FE7F2594A864}" type="sibTrans" cxnId="{55966ED7-C2EB-4FEB-9F6A-FAF84108F1C8}">
      <dgm:prSet/>
      <dgm:spPr/>
      <dgm:t>
        <a:bodyPr/>
        <a:lstStyle/>
        <a:p>
          <a:endParaRPr lang="en-IN"/>
        </a:p>
      </dgm:t>
    </dgm:pt>
    <dgm:pt modelId="{88E2501E-B7C7-4B0A-88E7-8355EA67B44F}">
      <dgm:prSet phldrT="[Text]"/>
      <dgm:spPr/>
      <dgm:t>
        <a:bodyPr/>
        <a:lstStyle/>
        <a:p>
          <a:r>
            <a:rPr lang="en-IN" dirty="0"/>
            <a:t>Prediction</a:t>
          </a:r>
        </a:p>
      </dgm:t>
    </dgm:pt>
    <dgm:pt modelId="{22DEECAE-4245-422E-A3E0-7B212C52C293}" type="parTrans" cxnId="{F45BD9B2-38C9-4EF2-B383-F39D958CB544}">
      <dgm:prSet/>
      <dgm:spPr/>
      <dgm:t>
        <a:bodyPr/>
        <a:lstStyle/>
        <a:p>
          <a:endParaRPr lang="en-IN"/>
        </a:p>
      </dgm:t>
    </dgm:pt>
    <dgm:pt modelId="{C0814A52-CEB5-48D9-AB21-EF7C8BC3DB60}" type="sibTrans" cxnId="{F45BD9B2-38C9-4EF2-B383-F39D958CB544}">
      <dgm:prSet/>
      <dgm:spPr/>
      <dgm:t>
        <a:bodyPr/>
        <a:lstStyle/>
        <a:p>
          <a:endParaRPr lang="en-IN"/>
        </a:p>
      </dgm:t>
    </dgm:pt>
    <dgm:pt modelId="{2E1702E6-C1C7-4C67-9AA0-C8D498425BE8}">
      <dgm:prSet phldrT="[Text]"/>
      <dgm:spPr/>
      <dgm:t>
        <a:bodyPr/>
        <a:lstStyle/>
        <a:p>
          <a:r>
            <a:rPr lang="en-IN" dirty="0"/>
            <a:t>Export Prediction</a:t>
          </a:r>
        </a:p>
      </dgm:t>
    </dgm:pt>
    <dgm:pt modelId="{CDEC709C-CE08-43FA-99B3-ECCB097F01C2}" type="parTrans" cxnId="{856C5336-F582-4634-AC63-F37E3EED27A7}">
      <dgm:prSet/>
      <dgm:spPr/>
      <dgm:t>
        <a:bodyPr/>
        <a:lstStyle/>
        <a:p>
          <a:endParaRPr lang="en-IN"/>
        </a:p>
      </dgm:t>
    </dgm:pt>
    <dgm:pt modelId="{0DD37C4B-386A-4117-87B4-D33ED4A82A08}" type="sibTrans" cxnId="{856C5336-F582-4634-AC63-F37E3EED27A7}">
      <dgm:prSet/>
      <dgm:spPr/>
      <dgm:t>
        <a:bodyPr/>
        <a:lstStyle/>
        <a:p>
          <a:endParaRPr lang="en-IN"/>
        </a:p>
      </dgm:t>
    </dgm:pt>
    <dgm:pt modelId="{819FCA29-135C-4E5D-8ED4-31A0EEDD6741}">
      <dgm:prSet/>
      <dgm:spPr/>
      <dgm:t>
        <a:bodyPr/>
        <a:lstStyle/>
        <a:p>
          <a:r>
            <a:rPr lang="en-IN" dirty="0"/>
            <a:t>Data Transformation</a:t>
          </a:r>
        </a:p>
      </dgm:t>
    </dgm:pt>
    <dgm:pt modelId="{6BFF71DF-CDDA-4919-A4DF-8700A4522833}" type="parTrans" cxnId="{7A0785CD-2C2D-420D-967D-4DB9136AFF48}">
      <dgm:prSet/>
      <dgm:spPr/>
      <dgm:t>
        <a:bodyPr/>
        <a:lstStyle/>
        <a:p>
          <a:endParaRPr lang="en-IN"/>
        </a:p>
      </dgm:t>
    </dgm:pt>
    <dgm:pt modelId="{F57E14F7-9803-4BE8-B17A-43E0F1689D46}" type="sibTrans" cxnId="{7A0785CD-2C2D-420D-967D-4DB9136AFF48}">
      <dgm:prSet/>
      <dgm:spPr/>
      <dgm:t>
        <a:bodyPr/>
        <a:lstStyle/>
        <a:p>
          <a:endParaRPr lang="en-IN"/>
        </a:p>
      </dgm:t>
    </dgm:pt>
    <dgm:pt modelId="{3292E9CD-AA11-4CA7-B651-17FC73A5217A}">
      <dgm:prSet phldrT="[Text]"/>
      <dgm:spPr/>
      <dgm:t>
        <a:bodyPr/>
        <a:lstStyle/>
        <a:p>
          <a:r>
            <a:rPr lang="en-IN" dirty="0"/>
            <a:t>End</a:t>
          </a:r>
        </a:p>
      </dgm:t>
    </dgm:pt>
    <dgm:pt modelId="{ACD5C981-0FE4-4D40-8964-9A02E1D82F82}" type="parTrans" cxnId="{D634B975-7954-485E-B854-7349554520FB}">
      <dgm:prSet/>
      <dgm:spPr/>
      <dgm:t>
        <a:bodyPr/>
        <a:lstStyle/>
        <a:p>
          <a:endParaRPr lang="en-IN"/>
        </a:p>
      </dgm:t>
    </dgm:pt>
    <dgm:pt modelId="{23E48C1B-E16C-480E-9E34-AE728F7E4649}" type="sibTrans" cxnId="{D634B975-7954-485E-B854-7349554520FB}">
      <dgm:prSet/>
      <dgm:spPr/>
      <dgm:t>
        <a:bodyPr/>
        <a:lstStyle/>
        <a:p>
          <a:endParaRPr lang="en-IN"/>
        </a:p>
      </dgm:t>
    </dgm:pt>
    <dgm:pt modelId="{EDB72F93-50A5-48AA-9408-DEE6C97A5F86}" type="pres">
      <dgm:prSet presAssocID="{0A8BAD7A-DF76-4183-9CD1-1BD544BFCD5A}" presName="Name0" presStyleCnt="0">
        <dgm:presLayoutVars>
          <dgm:dir/>
          <dgm:resizeHandles/>
        </dgm:presLayoutVars>
      </dgm:prSet>
      <dgm:spPr/>
    </dgm:pt>
    <dgm:pt modelId="{9CD94DD2-FD7F-41B8-B4BF-F78B25517744}" type="pres">
      <dgm:prSet presAssocID="{6B33E930-0986-49FB-879B-94E6D68165AC}" presName="compNode" presStyleCnt="0"/>
      <dgm:spPr/>
    </dgm:pt>
    <dgm:pt modelId="{80897846-4CCC-46D8-B89B-3F7242D56B11}" type="pres">
      <dgm:prSet presAssocID="{6B33E930-0986-49FB-879B-94E6D68165AC}" presName="dummyConnPt" presStyleCnt="0"/>
      <dgm:spPr/>
    </dgm:pt>
    <dgm:pt modelId="{C4C97A57-2299-494F-93E0-9A8C2F605E34}" type="pres">
      <dgm:prSet presAssocID="{6B33E930-0986-49FB-879B-94E6D68165AC}" presName="node" presStyleLbl="node1" presStyleIdx="0" presStyleCnt="10" custLinFactNeighborY="6613">
        <dgm:presLayoutVars>
          <dgm:bulletEnabled val="1"/>
        </dgm:presLayoutVars>
      </dgm:prSet>
      <dgm:spPr/>
    </dgm:pt>
    <dgm:pt modelId="{5169ABFA-10BC-4947-8CB7-F663F0CB2B6B}" type="pres">
      <dgm:prSet presAssocID="{BBCFB6C1-7167-47E7-8370-D2D550BD8A1E}" presName="sibTrans" presStyleLbl="bgSibTrans2D1" presStyleIdx="0" presStyleCnt="9"/>
      <dgm:spPr/>
    </dgm:pt>
    <dgm:pt modelId="{A6B02B63-DCE0-437A-BC36-BC51145E3B1C}" type="pres">
      <dgm:prSet presAssocID="{9150934C-85E2-4BF8-BD9B-FEBDC4F6982E}" presName="compNode" presStyleCnt="0"/>
      <dgm:spPr/>
    </dgm:pt>
    <dgm:pt modelId="{840D58C6-013F-4E60-A55F-09476FF40290}" type="pres">
      <dgm:prSet presAssocID="{9150934C-85E2-4BF8-BD9B-FEBDC4F6982E}" presName="dummyConnPt" presStyleCnt="0"/>
      <dgm:spPr/>
    </dgm:pt>
    <dgm:pt modelId="{3B2DE29A-9431-4B1A-8202-88CB222BA6AE}" type="pres">
      <dgm:prSet presAssocID="{9150934C-85E2-4BF8-BD9B-FEBDC4F6982E}" presName="node" presStyleLbl="node1" presStyleIdx="1" presStyleCnt="10" custLinFactNeighborY="3962">
        <dgm:presLayoutVars>
          <dgm:bulletEnabled val="1"/>
        </dgm:presLayoutVars>
      </dgm:prSet>
      <dgm:spPr/>
    </dgm:pt>
    <dgm:pt modelId="{0E6F7E94-4AF0-4D07-A5C8-0FA4BAEBBAC7}" type="pres">
      <dgm:prSet presAssocID="{F82A47D4-0BA2-4E6F-984B-F37F05BC01D9}" presName="sibTrans" presStyleLbl="bgSibTrans2D1" presStyleIdx="1" presStyleCnt="9"/>
      <dgm:spPr/>
    </dgm:pt>
    <dgm:pt modelId="{E652DBD0-E69F-44DE-96EA-C3191BBA2A59}" type="pres">
      <dgm:prSet presAssocID="{B0EA2CB0-6816-45ED-B09F-778F26F798A0}" presName="compNode" presStyleCnt="0"/>
      <dgm:spPr/>
    </dgm:pt>
    <dgm:pt modelId="{68D22553-5889-4805-8B36-8FC4BD1DB041}" type="pres">
      <dgm:prSet presAssocID="{B0EA2CB0-6816-45ED-B09F-778F26F798A0}" presName="dummyConnPt" presStyleCnt="0"/>
      <dgm:spPr/>
    </dgm:pt>
    <dgm:pt modelId="{A0E3034C-E45B-4D84-BE60-8E381440DD7A}" type="pres">
      <dgm:prSet presAssocID="{B0EA2CB0-6816-45ED-B09F-778F26F798A0}" presName="node" presStyleLbl="node1" presStyleIdx="2" presStyleCnt="10">
        <dgm:presLayoutVars>
          <dgm:bulletEnabled val="1"/>
        </dgm:presLayoutVars>
      </dgm:prSet>
      <dgm:spPr/>
    </dgm:pt>
    <dgm:pt modelId="{EB64B6AE-8B70-4D07-B3FA-B436F92F2748}" type="pres">
      <dgm:prSet presAssocID="{555959E2-BB62-4B12-A3C3-72CFDB3FB2E0}" presName="sibTrans" presStyleLbl="bgSibTrans2D1" presStyleIdx="2" presStyleCnt="9"/>
      <dgm:spPr/>
    </dgm:pt>
    <dgm:pt modelId="{4185AA7B-D1FE-4B10-89D4-E5F7DA276DD2}" type="pres">
      <dgm:prSet presAssocID="{819FCA29-135C-4E5D-8ED4-31A0EEDD6741}" presName="compNode" presStyleCnt="0"/>
      <dgm:spPr/>
    </dgm:pt>
    <dgm:pt modelId="{671107C2-E3B3-4946-A857-30BE328C79F2}" type="pres">
      <dgm:prSet presAssocID="{819FCA29-135C-4E5D-8ED4-31A0EEDD6741}" presName="dummyConnPt" presStyleCnt="0"/>
      <dgm:spPr/>
    </dgm:pt>
    <dgm:pt modelId="{990C304C-89A1-4C43-A92C-4644F471FA5E}" type="pres">
      <dgm:prSet presAssocID="{819FCA29-135C-4E5D-8ED4-31A0EEDD6741}" presName="node" presStyleLbl="node1" presStyleIdx="3" presStyleCnt="10">
        <dgm:presLayoutVars>
          <dgm:bulletEnabled val="1"/>
        </dgm:presLayoutVars>
      </dgm:prSet>
      <dgm:spPr/>
    </dgm:pt>
    <dgm:pt modelId="{6287EF8C-789D-4446-A591-B2B862379D7B}" type="pres">
      <dgm:prSet presAssocID="{F57E14F7-9803-4BE8-B17A-43E0F1689D46}" presName="sibTrans" presStyleLbl="bgSibTrans2D1" presStyleIdx="3" presStyleCnt="9"/>
      <dgm:spPr/>
    </dgm:pt>
    <dgm:pt modelId="{42EA3301-D715-45FA-98D4-9E5A61BA5B71}" type="pres">
      <dgm:prSet presAssocID="{2BA30CCD-47AD-473F-847C-EB1E2844BA19}" presName="compNode" presStyleCnt="0"/>
      <dgm:spPr/>
    </dgm:pt>
    <dgm:pt modelId="{648A05D7-4AD2-4AC2-AE93-2739B7EB3032}" type="pres">
      <dgm:prSet presAssocID="{2BA30CCD-47AD-473F-847C-EB1E2844BA19}" presName="dummyConnPt" presStyleCnt="0"/>
      <dgm:spPr/>
    </dgm:pt>
    <dgm:pt modelId="{E7EFC8A8-F577-4FA2-B602-F0B952802DD2}" type="pres">
      <dgm:prSet presAssocID="{2BA30CCD-47AD-473F-847C-EB1E2844BA19}" presName="node" presStyleLbl="node1" presStyleIdx="4" presStyleCnt="10">
        <dgm:presLayoutVars>
          <dgm:bulletEnabled val="1"/>
        </dgm:presLayoutVars>
      </dgm:prSet>
      <dgm:spPr/>
    </dgm:pt>
    <dgm:pt modelId="{2C98DC54-21F2-4EBB-B58E-ADB922C03797}" type="pres">
      <dgm:prSet presAssocID="{3BE8DA8E-776D-4DEA-8A8C-E6EEE8FB281B}" presName="sibTrans" presStyleLbl="bgSibTrans2D1" presStyleIdx="4" presStyleCnt="9"/>
      <dgm:spPr/>
    </dgm:pt>
    <dgm:pt modelId="{72976772-CEFD-49F0-BF9F-9A7B424E9864}" type="pres">
      <dgm:prSet presAssocID="{176BB14E-8C06-449A-ABD8-61E3BCCDB79D}" presName="compNode" presStyleCnt="0"/>
      <dgm:spPr/>
    </dgm:pt>
    <dgm:pt modelId="{D32F4CB3-4957-4676-85E0-8EDF88D173C0}" type="pres">
      <dgm:prSet presAssocID="{176BB14E-8C06-449A-ABD8-61E3BCCDB79D}" presName="dummyConnPt" presStyleCnt="0"/>
      <dgm:spPr/>
    </dgm:pt>
    <dgm:pt modelId="{E8E21073-4BC6-403C-AC29-FD6E8D193F77}" type="pres">
      <dgm:prSet presAssocID="{176BB14E-8C06-449A-ABD8-61E3BCCDB79D}" presName="node" presStyleLbl="node1" presStyleIdx="5" presStyleCnt="10" custLinFactNeighborY="3962">
        <dgm:presLayoutVars>
          <dgm:bulletEnabled val="1"/>
        </dgm:presLayoutVars>
      </dgm:prSet>
      <dgm:spPr/>
    </dgm:pt>
    <dgm:pt modelId="{E82E9922-D07A-4441-A1F2-7429D31C3D67}" type="pres">
      <dgm:prSet presAssocID="{54436BFA-3030-43B0-9E6C-F64D217F92A0}" presName="sibTrans" presStyleLbl="bgSibTrans2D1" presStyleIdx="5" presStyleCnt="9"/>
      <dgm:spPr/>
    </dgm:pt>
    <dgm:pt modelId="{74B1A218-01EF-44F5-8485-9978FF8CA112}" type="pres">
      <dgm:prSet presAssocID="{A50844D8-2EAF-4D32-9B4F-272DD4B1018D}" presName="compNode" presStyleCnt="0"/>
      <dgm:spPr/>
    </dgm:pt>
    <dgm:pt modelId="{8EB428F3-7332-4CE3-9826-1E36D0C2877D}" type="pres">
      <dgm:prSet presAssocID="{A50844D8-2EAF-4D32-9B4F-272DD4B1018D}" presName="dummyConnPt" presStyleCnt="0"/>
      <dgm:spPr/>
    </dgm:pt>
    <dgm:pt modelId="{9E9B0EED-DD05-4668-B5DA-B9E261BD3276}" type="pres">
      <dgm:prSet presAssocID="{A50844D8-2EAF-4D32-9B4F-272DD4B1018D}" presName="node" presStyleLbl="node1" presStyleIdx="6" presStyleCnt="10" custLinFactNeighborY="-10878">
        <dgm:presLayoutVars>
          <dgm:bulletEnabled val="1"/>
        </dgm:presLayoutVars>
      </dgm:prSet>
      <dgm:spPr/>
    </dgm:pt>
    <dgm:pt modelId="{36E59BE4-9509-40D1-89DA-3954847359BC}" type="pres">
      <dgm:prSet presAssocID="{6610B7FA-C8AE-43ED-886F-FE7F2594A864}" presName="sibTrans" presStyleLbl="bgSibTrans2D1" presStyleIdx="6" presStyleCnt="9"/>
      <dgm:spPr/>
    </dgm:pt>
    <dgm:pt modelId="{433C2C48-EE0E-4684-BD41-DE0DF2160430}" type="pres">
      <dgm:prSet presAssocID="{88E2501E-B7C7-4B0A-88E7-8355EA67B44F}" presName="compNode" presStyleCnt="0"/>
      <dgm:spPr/>
    </dgm:pt>
    <dgm:pt modelId="{921A8C27-C4F8-46DF-B52D-3A4FB1C41A45}" type="pres">
      <dgm:prSet presAssocID="{88E2501E-B7C7-4B0A-88E7-8355EA67B44F}" presName="dummyConnPt" presStyleCnt="0"/>
      <dgm:spPr/>
    </dgm:pt>
    <dgm:pt modelId="{5835FABE-D4FE-4B42-9CA1-8230435B53A6}" type="pres">
      <dgm:prSet presAssocID="{88E2501E-B7C7-4B0A-88E7-8355EA67B44F}" presName="node" presStyleLbl="node1" presStyleIdx="7" presStyleCnt="10" custLinFactNeighborY="3962">
        <dgm:presLayoutVars>
          <dgm:bulletEnabled val="1"/>
        </dgm:presLayoutVars>
      </dgm:prSet>
      <dgm:spPr/>
    </dgm:pt>
    <dgm:pt modelId="{165FB21E-5ED7-48B2-AC63-A341DC08B30C}" type="pres">
      <dgm:prSet presAssocID="{C0814A52-CEB5-48D9-AB21-EF7C8BC3DB60}" presName="sibTrans" presStyleLbl="bgSibTrans2D1" presStyleIdx="7" presStyleCnt="9"/>
      <dgm:spPr/>
    </dgm:pt>
    <dgm:pt modelId="{467B92E1-A216-4247-B564-938332E9D477}" type="pres">
      <dgm:prSet presAssocID="{2E1702E6-C1C7-4C67-9AA0-C8D498425BE8}" presName="compNode" presStyleCnt="0"/>
      <dgm:spPr/>
    </dgm:pt>
    <dgm:pt modelId="{8C340A86-CC8F-4F66-88BB-F89475896DB8}" type="pres">
      <dgm:prSet presAssocID="{2E1702E6-C1C7-4C67-9AA0-C8D498425BE8}" presName="dummyConnPt" presStyleCnt="0"/>
      <dgm:spPr/>
    </dgm:pt>
    <dgm:pt modelId="{A359B8C8-21F2-4674-81AF-1D09789AF685}" type="pres">
      <dgm:prSet presAssocID="{2E1702E6-C1C7-4C67-9AA0-C8D498425BE8}" presName="node" presStyleLbl="node1" presStyleIdx="8" presStyleCnt="10">
        <dgm:presLayoutVars>
          <dgm:bulletEnabled val="1"/>
        </dgm:presLayoutVars>
      </dgm:prSet>
      <dgm:spPr/>
    </dgm:pt>
    <dgm:pt modelId="{180ED8AC-6E14-4561-B912-246EF067DFE6}" type="pres">
      <dgm:prSet presAssocID="{0DD37C4B-386A-4117-87B4-D33ED4A82A08}" presName="sibTrans" presStyleLbl="bgSibTrans2D1" presStyleIdx="8" presStyleCnt="9"/>
      <dgm:spPr/>
    </dgm:pt>
    <dgm:pt modelId="{D513E185-3B34-4DBE-BE01-0C60E9E43455}" type="pres">
      <dgm:prSet presAssocID="{3292E9CD-AA11-4CA7-B651-17FC73A5217A}" presName="compNode" presStyleCnt="0"/>
      <dgm:spPr/>
    </dgm:pt>
    <dgm:pt modelId="{E70BEB4D-337A-48ED-89FC-6D691D6AF5C9}" type="pres">
      <dgm:prSet presAssocID="{3292E9CD-AA11-4CA7-B651-17FC73A5217A}" presName="dummyConnPt" presStyleCnt="0"/>
      <dgm:spPr/>
    </dgm:pt>
    <dgm:pt modelId="{596C5A0D-AA3D-4A4A-8199-79E57C07CB59}" type="pres">
      <dgm:prSet presAssocID="{3292E9CD-AA11-4CA7-B651-17FC73A5217A}" presName="node" presStyleLbl="node1" presStyleIdx="9" presStyleCnt="10" custLinFactNeighborY="-47">
        <dgm:presLayoutVars>
          <dgm:bulletEnabled val="1"/>
        </dgm:presLayoutVars>
      </dgm:prSet>
      <dgm:spPr/>
    </dgm:pt>
  </dgm:ptLst>
  <dgm:cxnLst>
    <dgm:cxn modelId="{5A23DC0F-3972-4E92-9C76-78D298C4D277}" type="presOf" srcId="{6B33E930-0986-49FB-879B-94E6D68165AC}" destId="{C4C97A57-2299-494F-93E0-9A8C2F605E34}" srcOrd="0" destOrd="0" presId="urn:microsoft.com/office/officeart/2005/8/layout/bProcess4"/>
    <dgm:cxn modelId="{2A23C41A-053B-43C5-847D-B1B19BC36AEF}" type="presOf" srcId="{3292E9CD-AA11-4CA7-B651-17FC73A5217A}" destId="{596C5A0D-AA3D-4A4A-8199-79E57C07CB59}" srcOrd="0" destOrd="0" presId="urn:microsoft.com/office/officeart/2005/8/layout/bProcess4"/>
    <dgm:cxn modelId="{D335C025-A927-40A8-8016-D7B837FAE705}" type="presOf" srcId="{54436BFA-3030-43B0-9E6C-F64D217F92A0}" destId="{E82E9922-D07A-4441-A1F2-7429D31C3D67}" srcOrd="0" destOrd="0" presId="urn:microsoft.com/office/officeart/2005/8/layout/bProcess4"/>
    <dgm:cxn modelId="{732BB634-E15D-431E-8C03-E60C0F21045C}" type="presOf" srcId="{555959E2-BB62-4B12-A3C3-72CFDB3FB2E0}" destId="{EB64B6AE-8B70-4D07-B3FA-B436F92F2748}" srcOrd="0" destOrd="0" presId="urn:microsoft.com/office/officeart/2005/8/layout/bProcess4"/>
    <dgm:cxn modelId="{856C5336-F582-4634-AC63-F37E3EED27A7}" srcId="{0A8BAD7A-DF76-4183-9CD1-1BD544BFCD5A}" destId="{2E1702E6-C1C7-4C67-9AA0-C8D498425BE8}" srcOrd="8" destOrd="0" parTransId="{CDEC709C-CE08-43FA-99B3-ECCB097F01C2}" sibTransId="{0DD37C4B-386A-4117-87B4-D33ED4A82A08}"/>
    <dgm:cxn modelId="{9D55B837-0F6A-4D88-B68C-6F16624CD307}" type="presOf" srcId="{88E2501E-B7C7-4B0A-88E7-8355EA67B44F}" destId="{5835FABE-D4FE-4B42-9CA1-8230435B53A6}" srcOrd="0" destOrd="0" presId="urn:microsoft.com/office/officeart/2005/8/layout/bProcess4"/>
    <dgm:cxn modelId="{3B86515B-09C7-409D-AC90-7F7EEEABB789}" type="presOf" srcId="{9150934C-85E2-4BF8-BD9B-FEBDC4F6982E}" destId="{3B2DE29A-9431-4B1A-8202-88CB222BA6AE}" srcOrd="0" destOrd="0" presId="urn:microsoft.com/office/officeart/2005/8/layout/bProcess4"/>
    <dgm:cxn modelId="{3CA6A661-BEA0-411F-8EA0-DBFEB046B1C6}" type="presOf" srcId="{176BB14E-8C06-449A-ABD8-61E3BCCDB79D}" destId="{E8E21073-4BC6-403C-AC29-FD6E8D193F77}" srcOrd="0" destOrd="0" presId="urn:microsoft.com/office/officeart/2005/8/layout/bProcess4"/>
    <dgm:cxn modelId="{AB9A536B-960E-4654-A600-C51846856262}" type="presOf" srcId="{3BE8DA8E-776D-4DEA-8A8C-E6EEE8FB281B}" destId="{2C98DC54-21F2-4EBB-B58E-ADB922C03797}" srcOrd="0" destOrd="0" presId="urn:microsoft.com/office/officeart/2005/8/layout/bProcess4"/>
    <dgm:cxn modelId="{348E706E-87C0-482C-814F-95FFF73961F8}" type="presOf" srcId="{F57E14F7-9803-4BE8-B17A-43E0F1689D46}" destId="{6287EF8C-789D-4446-A591-B2B862379D7B}" srcOrd="0" destOrd="0" presId="urn:microsoft.com/office/officeart/2005/8/layout/bProcess4"/>
    <dgm:cxn modelId="{F83A9251-013E-4D3B-95D4-BE52A22366FF}" type="presOf" srcId="{2BA30CCD-47AD-473F-847C-EB1E2844BA19}" destId="{E7EFC8A8-F577-4FA2-B602-F0B952802DD2}" srcOrd="0" destOrd="0" presId="urn:microsoft.com/office/officeart/2005/8/layout/bProcess4"/>
    <dgm:cxn modelId="{5F117F52-B4A7-435C-B61D-8E95E8344477}" type="presOf" srcId="{0A8BAD7A-DF76-4183-9CD1-1BD544BFCD5A}" destId="{EDB72F93-50A5-48AA-9408-DEE6C97A5F86}" srcOrd="0" destOrd="0" presId="urn:microsoft.com/office/officeart/2005/8/layout/bProcess4"/>
    <dgm:cxn modelId="{AA5F8973-D5A2-480C-B5E0-10585AEA3763}" type="presOf" srcId="{C0814A52-CEB5-48D9-AB21-EF7C8BC3DB60}" destId="{165FB21E-5ED7-48B2-AC63-A341DC08B30C}" srcOrd="0" destOrd="0" presId="urn:microsoft.com/office/officeart/2005/8/layout/bProcess4"/>
    <dgm:cxn modelId="{D634B975-7954-485E-B854-7349554520FB}" srcId="{0A8BAD7A-DF76-4183-9CD1-1BD544BFCD5A}" destId="{3292E9CD-AA11-4CA7-B651-17FC73A5217A}" srcOrd="9" destOrd="0" parTransId="{ACD5C981-0FE4-4D40-8964-9A02E1D82F82}" sibTransId="{23E48C1B-E16C-480E-9E34-AE728F7E4649}"/>
    <dgm:cxn modelId="{00087756-A91D-4F60-A36D-D7146F8643A4}" type="presOf" srcId="{A50844D8-2EAF-4D32-9B4F-272DD4B1018D}" destId="{9E9B0EED-DD05-4668-B5DA-B9E261BD3276}" srcOrd="0" destOrd="0" presId="urn:microsoft.com/office/officeart/2005/8/layout/bProcess4"/>
    <dgm:cxn modelId="{BD20A378-41CD-4752-B8D3-0B5DA52EA792}" type="presOf" srcId="{F82A47D4-0BA2-4E6F-984B-F37F05BC01D9}" destId="{0E6F7E94-4AF0-4D07-A5C8-0FA4BAEBBAC7}" srcOrd="0" destOrd="0" presId="urn:microsoft.com/office/officeart/2005/8/layout/bProcess4"/>
    <dgm:cxn modelId="{225F755A-7A6E-419E-9E4F-68CA08130ECD}" type="presOf" srcId="{B0EA2CB0-6816-45ED-B09F-778F26F798A0}" destId="{A0E3034C-E45B-4D84-BE60-8E381440DD7A}" srcOrd="0" destOrd="0" presId="urn:microsoft.com/office/officeart/2005/8/layout/bProcess4"/>
    <dgm:cxn modelId="{72DE4780-5069-4FE7-B1F9-A6830F1170A0}" type="presOf" srcId="{BBCFB6C1-7167-47E7-8370-D2D550BD8A1E}" destId="{5169ABFA-10BC-4947-8CB7-F663F0CB2B6B}" srcOrd="0" destOrd="0" presId="urn:microsoft.com/office/officeart/2005/8/layout/bProcess4"/>
    <dgm:cxn modelId="{88337587-0165-4E69-B33E-4D355CAF4FA3}" srcId="{0A8BAD7A-DF76-4183-9CD1-1BD544BFCD5A}" destId="{9150934C-85E2-4BF8-BD9B-FEBDC4F6982E}" srcOrd="1" destOrd="0" parTransId="{01B2BD0D-9CD4-4C66-83C2-1124E904F213}" sibTransId="{F82A47D4-0BA2-4E6F-984B-F37F05BC01D9}"/>
    <dgm:cxn modelId="{4E257688-C676-42D2-9C50-EDA2CBA9DC9F}" type="presOf" srcId="{6610B7FA-C8AE-43ED-886F-FE7F2594A864}" destId="{36E59BE4-9509-40D1-89DA-3954847359BC}" srcOrd="0" destOrd="0" presId="urn:microsoft.com/office/officeart/2005/8/layout/bProcess4"/>
    <dgm:cxn modelId="{F4C2E098-5B82-4F0D-A34A-3B5515C6E02D}" srcId="{0A8BAD7A-DF76-4183-9CD1-1BD544BFCD5A}" destId="{176BB14E-8C06-449A-ABD8-61E3BCCDB79D}" srcOrd="5" destOrd="0" parTransId="{41F60BF7-DB4B-4732-BD43-50888F6B7582}" sibTransId="{54436BFA-3030-43B0-9E6C-F64D217F92A0}"/>
    <dgm:cxn modelId="{43981EB0-FD88-49AD-AE94-ABFB2574FEAE}" type="presOf" srcId="{0DD37C4B-386A-4117-87B4-D33ED4A82A08}" destId="{180ED8AC-6E14-4561-B912-246EF067DFE6}" srcOrd="0" destOrd="0" presId="urn:microsoft.com/office/officeart/2005/8/layout/bProcess4"/>
    <dgm:cxn modelId="{F45BD9B2-38C9-4EF2-B383-F39D958CB544}" srcId="{0A8BAD7A-DF76-4183-9CD1-1BD544BFCD5A}" destId="{88E2501E-B7C7-4B0A-88E7-8355EA67B44F}" srcOrd="7" destOrd="0" parTransId="{22DEECAE-4245-422E-A3E0-7B212C52C293}" sibTransId="{C0814A52-CEB5-48D9-AB21-EF7C8BC3DB60}"/>
    <dgm:cxn modelId="{A507EAC7-5A94-40AA-9257-75FE82A5F1B2}" srcId="{0A8BAD7A-DF76-4183-9CD1-1BD544BFCD5A}" destId="{2BA30CCD-47AD-473F-847C-EB1E2844BA19}" srcOrd="4" destOrd="0" parTransId="{2FCA3F5B-7516-4C86-A040-A37745A2BFEE}" sibTransId="{3BE8DA8E-776D-4DEA-8A8C-E6EEE8FB281B}"/>
    <dgm:cxn modelId="{0ABB68C9-5465-4EDD-9EE5-370DC1899AE4}" srcId="{0A8BAD7A-DF76-4183-9CD1-1BD544BFCD5A}" destId="{6B33E930-0986-49FB-879B-94E6D68165AC}" srcOrd="0" destOrd="0" parTransId="{4BBA9D29-CD21-437A-8114-D8123E8171C0}" sibTransId="{BBCFB6C1-7167-47E7-8370-D2D550BD8A1E}"/>
    <dgm:cxn modelId="{84ACE2CB-99DF-4ACC-8502-192FD700BDCC}" type="presOf" srcId="{819FCA29-135C-4E5D-8ED4-31A0EEDD6741}" destId="{990C304C-89A1-4C43-A92C-4644F471FA5E}" srcOrd="0" destOrd="0" presId="urn:microsoft.com/office/officeart/2005/8/layout/bProcess4"/>
    <dgm:cxn modelId="{7A0785CD-2C2D-420D-967D-4DB9136AFF48}" srcId="{0A8BAD7A-DF76-4183-9CD1-1BD544BFCD5A}" destId="{819FCA29-135C-4E5D-8ED4-31A0EEDD6741}" srcOrd="3" destOrd="0" parTransId="{6BFF71DF-CDDA-4919-A4DF-8700A4522833}" sibTransId="{F57E14F7-9803-4BE8-B17A-43E0F1689D46}"/>
    <dgm:cxn modelId="{BDD3D4D1-2A6E-4223-8D21-7E18788EF50E}" type="presOf" srcId="{2E1702E6-C1C7-4C67-9AA0-C8D498425BE8}" destId="{A359B8C8-21F2-4674-81AF-1D09789AF685}" srcOrd="0" destOrd="0" presId="urn:microsoft.com/office/officeart/2005/8/layout/bProcess4"/>
    <dgm:cxn modelId="{55966ED7-C2EB-4FEB-9F6A-FAF84108F1C8}" srcId="{0A8BAD7A-DF76-4183-9CD1-1BD544BFCD5A}" destId="{A50844D8-2EAF-4D32-9B4F-272DD4B1018D}" srcOrd="6" destOrd="0" parTransId="{AB4B81D7-85C4-4972-BB4F-CA7BEB68DFAC}" sibTransId="{6610B7FA-C8AE-43ED-886F-FE7F2594A864}"/>
    <dgm:cxn modelId="{D92AA7F6-9C3F-4725-9172-26C3FA841291}" srcId="{0A8BAD7A-DF76-4183-9CD1-1BD544BFCD5A}" destId="{B0EA2CB0-6816-45ED-B09F-778F26F798A0}" srcOrd="2" destOrd="0" parTransId="{8A6814C3-BE70-4EEA-9149-6B0EA4502B59}" sibTransId="{555959E2-BB62-4B12-A3C3-72CFDB3FB2E0}"/>
    <dgm:cxn modelId="{658F9CED-FFC7-4115-A894-35FD6D70EB27}" type="presParOf" srcId="{EDB72F93-50A5-48AA-9408-DEE6C97A5F86}" destId="{9CD94DD2-FD7F-41B8-B4BF-F78B25517744}" srcOrd="0" destOrd="0" presId="urn:microsoft.com/office/officeart/2005/8/layout/bProcess4"/>
    <dgm:cxn modelId="{15001B34-C72B-4D27-854F-F758E7877681}" type="presParOf" srcId="{9CD94DD2-FD7F-41B8-B4BF-F78B25517744}" destId="{80897846-4CCC-46D8-B89B-3F7242D56B11}" srcOrd="0" destOrd="0" presId="urn:microsoft.com/office/officeart/2005/8/layout/bProcess4"/>
    <dgm:cxn modelId="{1B06FCE9-25E8-4F7F-A6EA-DEDF88DA71EB}" type="presParOf" srcId="{9CD94DD2-FD7F-41B8-B4BF-F78B25517744}" destId="{C4C97A57-2299-494F-93E0-9A8C2F605E34}" srcOrd="1" destOrd="0" presId="urn:microsoft.com/office/officeart/2005/8/layout/bProcess4"/>
    <dgm:cxn modelId="{BAD8EF9F-43C1-4860-B616-14A42F73ACB3}" type="presParOf" srcId="{EDB72F93-50A5-48AA-9408-DEE6C97A5F86}" destId="{5169ABFA-10BC-4947-8CB7-F663F0CB2B6B}" srcOrd="1" destOrd="0" presId="urn:microsoft.com/office/officeart/2005/8/layout/bProcess4"/>
    <dgm:cxn modelId="{CC11B5E9-D64D-40AF-99F7-6DAFF176AB26}" type="presParOf" srcId="{EDB72F93-50A5-48AA-9408-DEE6C97A5F86}" destId="{A6B02B63-DCE0-437A-BC36-BC51145E3B1C}" srcOrd="2" destOrd="0" presId="urn:microsoft.com/office/officeart/2005/8/layout/bProcess4"/>
    <dgm:cxn modelId="{D75DFC3A-6F93-42DA-B696-D7838603BC5E}" type="presParOf" srcId="{A6B02B63-DCE0-437A-BC36-BC51145E3B1C}" destId="{840D58C6-013F-4E60-A55F-09476FF40290}" srcOrd="0" destOrd="0" presId="urn:microsoft.com/office/officeart/2005/8/layout/bProcess4"/>
    <dgm:cxn modelId="{621F6E7C-59CA-4B02-8007-677F6BCC93ED}" type="presParOf" srcId="{A6B02B63-DCE0-437A-BC36-BC51145E3B1C}" destId="{3B2DE29A-9431-4B1A-8202-88CB222BA6AE}" srcOrd="1" destOrd="0" presId="urn:microsoft.com/office/officeart/2005/8/layout/bProcess4"/>
    <dgm:cxn modelId="{FE204446-2013-491B-913C-659CEAC4F3FE}" type="presParOf" srcId="{EDB72F93-50A5-48AA-9408-DEE6C97A5F86}" destId="{0E6F7E94-4AF0-4D07-A5C8-0FA4BAEBBAC7}" srcOrd="3" destOrd="0" presId="urn:microsoft.com/office/officeart/2005/8/layout/bProcess4"/>
    <dgm:cxn modelId="{6116736E-3472-499F-86CF-BB7951D35768}" type="presParOf" srcId="{EDB72F93-50A5-48AA-9408-DEE6C97A5F86}" destId="{E652DBD0-E69F-44DE-96EA-C3191BBA2A59}" srcOrd="4" destOrd="0" presId="urn:microsoft.com/office/officeart/2005/8/layout/bProcess4"/>
    <dgm:cxn modelId="{B6EA0DDA-4A81-4228-852D-D67F4E997FAF}" type="presParOf" srcId="{E652DBD0-E69F-44DE-96EA-C3191BBA2A59}" destId="{68D22553-5889-4805-8B36-8FC4BD1DB041}" srcOrd="0" destOrd="0" presId="urn:microsoft.com/office/officeart/2005/8/layout/bProcess4"/>
    <dgm:cxn modelId="{2C3A631E-C657-4A4E-A51B-9A31028B6444}" type="presParOf" srcId="{E652DBD0-E69F-44DE-96EA-C3191BBA2A59}" destId="{A0E3034C-E45B-4D84-BE60-8E381440DD7A}" srcOrd="1" destOrd="0" presId="urn:microsoft.com/office/officeart/2005/8/layout/bProcess4"/>
    <dgm:cxn modelId="{419064D2-935F-4E8B-B113-0278FEEA4EC6}" type="presParOf" srcId="{EDB72F93-50A5-48AA-9408-DEE6C97A5F86}" destId="{EB64B6AE-8B70-4D07-B3FA-B436F92F2748}" srcOrd="5" destOrd="0" presId="urn:microsoft.com/office/officeart/2005/8/layout/bProcess4"/>
    <dgm:cxn modelId="{8B36B23D-66E4-4EAF-BB66-70D6F34B1C47}" type="presParOf" srcId="{EDB72F93-50A5-48AA-9408-DEE6C97A5F86}" destId="{4185AA7B-D1FE-4B10-89D4-E5F7DA276DD2}" srcOrd="6" destOrd="0" presId="urn:microsoft.com/office/officeart/2005/8/layout/bProcess4"/>
    <dgm:cxn modelId="{0E634DD4-D17E-4612-8889-811DDE81228C}" type="presParOf" srcId="{4185AA7B-D1FE-4B10-89D4-E5F7DA276DD2}" destId="{671107C2-E3B3-4946-A857-30BE328C79F2}" srcOrd="0" destOrd="0" presId="urn:microsoft.com/office/officeart/2005/8/layout/bProcess4"/>
    <dgm:cxn modelId="{7B9BE363-A454-40D1-B865-B2848C6931CA}" type="presParOf" srcId="{4185AA7B-D1FE-4B10-89D4-E5F7DA276DD2}" destId="{990C304C-89A1-4C43-A92C-4644F471FA5E}" srcOrd="1" destOrd="0" presId="urn:microsoft.com/office/officeart/2005/8/layout/bProcess4"/>
    <dgm:cxn modelId="{CB172407-FAB6-45A9-9973-B0FF2CF7EBC8}" type="presParOf" srcId="{EDB72F93-50A5-48AA-9408-DEE6C97A5F86}" destId="{6287EF8C-789D-4446-A591-B2B862379D7B}" srcOrd="7" destOrd="0" presId="urn:microsoft.com/office/officeart/2005/8/layout/bProcess4"/>
    <dgm:cxn modelId="{16357B74-A76E-409E-9C2D-F959E6F83F26}" type="presParOf" srcId="{EDB72F93-50A5-48AA-9408-DEE6C97A5F86}" destId="{42EA3301-D715-45FA-98D4-9E5A61BA5B71}" srcOrd="8" destOrd="0" presId="urn:microsoft.com/office/officeart/2005/8/layout/bProcess4"/>
    <dgm:cxn modelId="{DD2D4B34-7D90-40FF-A4E4-83FA5CA3AF96}" type="presParOf" srcId="{42EA3301-D715-45FA-98D4-9E5A61BA5B71}" destId="{648A05D7-4AD2-4AC2-AE93-2739B7EB3032}" srcOrd="0" destOrd="0" presId="urn:microsoft.com/office/officeart/2005/8/layout/bProcess4"/>
    <dgm:cxn modelId="{CE7D44E6-D719-480F-BF31-BAB54FF85265}" type="presParOf" srcId="{42EA3301-D715-45FA-98D4-9E5A61BA5B71}" destId="{E7EFC8A8-F577-4FA2-B602-F0B952802DD2}" srcOrd="1" destOrd="0" presId="urn:microsoft.com/office/officeart/2005/8/layout/bProcess4"/>
    <dgm:cxn modelId="{146C47EE-B398-48DF-BA75-F9C1B41977D1}" type="presParOf" srcId="{EDB72F93-50A5-48AA-9408-DEE6C97A5F86}" destId="{2C98DC54-21F2-4EBB-B58E-ADB922C03797}" srcOrd="9" destOrd="0" presId="urn:microsoft.com/office/officeart/2005/8/layout/bProcess4"/>
    <dgm:cxn modelId="{8EB34CA5-B400-485B-BF2D-F899EE4FECA8}" type="presParOf" srcId="{EDB72F93-50A5-48AA-9408-DEE6C97A5F86}" destId="{72976772-CEFD-49F0-BF9F-9A7B424E9864}" srcOrd="10" destOrd="0" presId="urn:microsoft.com/office/officeart/2005/8/layout/bProcess4"/>
    <dgm:cxn modelId="{A41A335A-3AFE-48C6-8EF7-A56BF17C9F39}" type="presParOf" srcId="{72976772-CEFD-49F0-BF9F-9A7B424E9864}" destId="{D32F4CB3-4957-4676-85E0-8EDF88D173C0}" srcOrd="0" destOrd="0" presId="urn:microsoft.com/office/officeart/2005/8/layout/bProcess4"/>
    <dgm:cxn modelId="{0E856A08-F525-4D9E-BB26-CA9372FF525B}" type="presParOf" srcId="{72976772-CEFD-49F0-BF9F-9A7B424E9864}" destId="{E8E21073-4BC6-403C-AC29-FD6E8D193F77}" srcOrd="1" destOrd="0" presId="urn:microsoft.com/office/officeart/2005/8/layout/bProcess4"/>
    <dgm:cxn modelId="{ED8F0764-4244-4EF6-9341-EFAFE966874D}" type="presParOf" srcId="{EDB72F93-50A5-48AA-9408-DEE6C97A5F86}" destId="{E82E9922-D07A-4441-A1F2-7429D31C3D67}" srcOrd="11" destOrd="0" presId="urn:microsoft.com/office/officeart/2005/8/layout/bProcess4"/>
    <dgm:cxn modelId="{2ACF4EC8-8E31-47B8-9609-7B222C9F6F49}" type="presParOf" srcId="{EDB72F93-50A5-48AA-9408-DEE6C97A5F86}" destId="{74B1A218-01EF-44F5-8485-9978FF8CA112}" srcOrd="12" destOrd="0" presId="urn:microsoft.com/office/officeart/2005/8/layout/bProcess4"/>
    <dgm:cxn modelId="{80D10BF7-68FC-4AEA-908E-0F2F54699858}" type="presParOf" srcId="{74B1A218-01EF-44F5-8485-9978FF8CA112}" destId="{8EB428F3-7332-4CE3-9826-1E36D0C2877D}" srcOrd="0" destOrd="0" presId="urn:microsoft.com/office/officeart/2005/8/layout/bProcess4"/>
    <dgm:cxn modelId="{639320F0-98F9-4F4E-A8A7-FB3BC9E6BCC1}" type="presParOf" srcId="{74B1A218-01EF-44F5-8485-9978FF8CA112}" destId="{9E9B0EED-DD05-4668-B5DA-B9E261BD3276}" srcOrd="1" destOrd="0" presId="urn:microsoft.com/office/officeart/2005/8/layout/bProcess4"/>
    <dgm:cxn modelId="{1C4471E8-2F62-4C46-8E83-023E893157E6}" type="presParOf" srcId="{EDB72F93-50A5-48AA-9408-DEE6C97A5F86}" destId="{36E59BE4-9509-40D1-89DA-3954847359BC}" srcOrd="13" destOrd="0" presId="urn:microsoft.com/office/officeart/2005/8/layout/bProcess4"/>
    <dgm:cxn modelId="{1D948650-C5BC-4CEA-BBCB-EFDA0684C2E5}" type="presParOf" srcId="{EDB72F93-50A5-48AA-9408-DEE6C97A5F86}" destId="{433C2C48-EE0E-4684-BD41-DE0DF2160430}" srcOrd="14" destOrd="0" presId="urn:microsoft.com/office/officeart/2005/8/layout/bProcess4"/>
    <dgm:cxn modelId="{5F5F6240-67DE-4621-B715-58AFF971D7A6}" type="presParOf" srcId="{433C2C48-EE0E-4684-BD41-DE0DF2160430}" destId="{921A8C27-C4F8-46DF-B52D-3A4FB1C41A45}" srcOrd="0" destOrd="0" presId="urn:microsoft.com/office/officeart/2005/8/layout/bProcess4"/>
    <dgm:cxn modelId="{04F53B4D-3134-40C1-9725-1A8AFD680202}" type="presParOf" srcId="{433C2C48-EE0E-4684-BD41-DE0DF2160430}" destId="{5835FABE-D4FE-4B42-9CA1-8230435B53A6}" srcOrd="1" destOrd="0" presId="urn:microsoft.com/office/officeart/2005/8/layout/bProcess4"/>
    <dgm:cxn modelId="{88FC8D38-54CA-4F41-9484-CE27EEEA5FF3}" type="presParOf" srcId="{EDB72F93-50A5-48AA-9408-DEE6C97A5F86}" destId="{165FB21E-5ED7-48B2-AC63-A341DC08B30C}" srcOrd="15" destOrd="0" presId="urn:microsoft.com/office/officeart/2005/8/layout/bProcess4"/>
    <dgm:cxn modelId="{62405ECA-48AA-43D1-A0D7-3EE913438B02}" type="presParOf" srcId="{EDB72F93-50A5-48AA-9408-DEE6C97A5F86}" destId="{467B92E1-A216-4247-B564-938332E9D477}" srcOrd="16" destOrd="0" presId="urn:microsoft.com/office/officeart/2005/8/layout/bProcess4"/>
    <dgm:cxn modelId="{694DE6AB-CCD8-4906-8A10-605D3BC333A9}" type="presParOf" srcId="{467B92E1-A216-4247-B564-938332E9D477}" destId="{8C340A86-CC8F-4F66-88BB-F89475896DB8}" srcOrd="0" destOrd="0" presId="urn:microsoft.com/office/officeart/2005/8/layout/bProcess4"/>
    <dgm:cxn modelId="{0064760B-5C7F-45E9-8364-586C7F4C3C4E}" type="presParOf" srcId="{467B92E1-A216-4247-B564-938332E9D477}" destId="{A359B8C8-21F2-4674-81AF-1D09789AF685}" srcOrd="1" destOrd="0" presId="urn:microsoft.com/office/officeart/2005/8/layout/bProcess4"/>
    <dgm:cxn modelId="{ED433DFA-2DD5-4AEF-A337-23DAFF0B4A0D}" type="presParOf" srcId="{EDB72F93-50A5-48AA-9408-DEE6C97A5F86}" destId="{180ED8AC-6E14-4561-B912-246EF067DFE6}" srcOrd="17" destOrd="0" presId="urn:microsoft.com/office/officeart/2005/8/layout/bProcess4"/>
    <dgm:cxn modelId="{9AC8B2BA-D768-42AD-A093-C9F1E0E706D3}" type="presParOf" srcId="{EDB72F93-50A5-48AA-9408-DEE6C97A5F86}" destId="{D513E185-3B34-4DBE-BE01-0C60E9E43455}" srcOrd="18" destOrd="0" presId="urn:microsoft.com/office/officeart/2005/8/layout/bProcess4"/>
    <dgm:cxn modelId="{E0C4E4D5-60B6-4B0F-8AD0-C3975EBC76FE}" type="presParOf" srcId="{D513E185-3B34-4DBE-BE01-0C60E9E43455}" destId="{E70BEB4D-337A-48ED-89FC-6D691D6AF5C9}" srcOrd="0" destOrd="0" presId="urn:microsoft.com/office/officeart/2005/8/layout/bProcess4"/>
    <dgm:cxn modelId="{C8D89154-63A7-405D-A3F8-2D2EB6163226}" type="presParOf" srcId="{D513E185-3B34-4DBE-BE01-0C60E9E43455}" destId="{596C5A0D-AA3D-4A4A-8199-79E57C07CB59}"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9ABFA-10BC-4947-8CB7-F663F0CB2B6B}">
      <dsp:nvSpPr>
        <dsp:cNvPr id="0" name=""/>
        <dsp:cNvSpPr/>
      </dsp:nvSpPr>
      <dsp:spPr>
        <a:xfrm rot="5400000">
          <a:off x="2217589" y="777939"/>
          <a:ext cx="1114248" cy="137247"/>
        </a:xfrm>
        <a:prstGeom prst="rect">
          <a:avLst/>
        </a:prstGeom>
        <a:solidFill>
          <a:schemeClr val="accent1">
            <a:tint val="60000"/>
            <a:hueOff val="0"/>
            <a:satOff val="0"/>
            <a:lumOff val="0"/>
            <a:alphaOff val="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C4C97A57-2299-494F-93E0-9A8C2F605E34}">
      <dsp:nvSpPr>
        <dsp:cNvPr id="0" name=""/>
        <dsp:cNvSpPr/>
      </dsp:nvSpPr>
      <dsp:spPr>
        <a:xfrm>
          <a:off x="2467109" y="63098"/>
          <a:ext cx="1524967" cy="91498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Start</a:t>
          </a:r>
        </a:p>
      </dsp:txBody>
      <dsp:txXfrm>
        <a:off x="2493908" y="89897"/>
        <a:ext cx="1471369" cy="861382"/>
      </dsp:txXfrm>
    </dsp:sp>
    <dsp:sp modelId="{0E6F7E94-4AF0-4D07-A5C8-0FA4BAEBBAC7}">
      <dsp:nvSpPr>
        <dsp:cNvPr id="0" name=""/>
        <dsp:cNvSpPr/>
      </dsp:nvSpPr>
      <dsp:spPr>
        <a:xfrm rot="5400000">
          <a:off x="2223586" y="1891411"/>
          <a:ext cx="1102253" cy="137247"/>
        </a:xfrm>
        <a:prstGeom prst="rect">
          <a:avLst/>
        </a:prstGeom>
        <a:solidFill>
          <a:schemeClr val="accent1">
            <a:tint val="60000"/>
            <a:hueOff val="0"/>
            <a:satOff val="0"/>
            <a:lumOff val="0"/>
            <a:alphaOff val="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3B2DE29A-9431-4B1A-8202-88CB222BA6AE}">
      <dsp:nvSpPr>
        <dsp:cNvPr id="0" name=""/>
        <dsp:cNvSpPr/>
      </dsp:nvSpPr>
      <dsp:spPr>
        <a:xfrm>
          <a:off x="2467109" y="1182567"/>
          <a:ext cx="1524967" cy="91498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Data from google drive</a:t>
          </a:r>
        </a:p>
      </dsp:txBody>
      <dsp:txXfrm>
        <a:off x="2493908" y="1209366"/>
        <a:ext cx="1471369" cy="861382"/>
      </dsp:txXfrm>
    </dsp:sp>
    <dsp:sp modelId="{EB64B6AE-8B70-4D07-B3FA-B436F92F2748}">
      <dsp:nvSpPr>
        <dsp:cNvPr id="0" name=""/>
        <dsp:cNvSpPr/>
      </dsp:nvSpPr>
      <dsp:spPr>
        <a:xfrm rot="5400000">
          <a:off x="2205461" y="3017011"/>
          <a:ext cx="1138504" cy="137247"/>
        </a:xfrm>
        <a:prstGeom prst="rect">
          <a:avLst/>
        </a:prstGeom>
        <a:solidFill>
          <a:schemeClr val="accent1">
            <a:tint val="60000"/>
            <a:hueOff val="0"/>
            <a:satOff val="0"/>
            <a:lumOff val="0"/>
            <a:alphaOff val="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A0E3034C-E45B-4D84-BE60-8E381440DD7A}">
      <dsp:nvSpPr>
        <dsp:cNvPr id="0" name=""/>
        <dsp:cNvSpPr/>
      </dsp:nvSpPr>
      <dsp:spPr>
        <a:xfrm>
          <a:off x="2467109" y="2290041"/>
          <a:ext cx="1524967" cy="91498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Data Validation</a:t>
          </a:r>
        </a:p>
      </dsp:txBody>
      <dsp:txXfrm>
        <a:off x="2493908" y="2316840"/>
        <a:ext cx="1471369" cy="861382"/>
      </dsp:txXfrm>
    </dsp:sp>
    <dsp:sp modelId="{6287EF8C-789D-4446-A591-B2B862379D7B}">
      <dsp:nvSpPr>
        <dsp:cNvPr id="0" name=""/>
        <dsp:cNvSpPr/>
      </dsp:nvSpPr>
      <dsp:spPr>
        <a:xfrm>
          <a:off x="2777323" y="3588874"/>
          <a:ext cx="2022985" cy="137247"/>
        </a:xfrm>
        <a:prstGeom prst="rect">
          <a:avLst/>
        </a:prstGeom>
        <a:solidFill>
          <a:schemeClr val="accent1">
            <a:tint val="60000"/>
            <a:hueOff val="0"/>
            <a:satOff val="0"/>
            <a:lumOff val="0"/>
            <a:alphaOff val="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990C304C-89A1-4C43-A92C-4644F471FA5E}">
      <dsp:nvSpPr>
        <dsp:cNvPr id="0" name=""/>
        <dsp:cNvSpPr/>
      </dsp:nvSpPr>
      <dsp:spPr>
        <a:xfrm>
          <a:off x="2467109" y="3433767"/>
          <a:ext cx="1524967" cy="91498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Data Transformation</a:t>
          </a:r>
        </a:p>
      </dsp:txBody>
      <dsp:txXfrm>
        <a:off x="2493908" y="3460566"/>
        <a:ext cx="1471369" cy="861382"/>
      </dsp:txXfrm>
    </dsp:sp>
    <dsp:sp modelId="{2C98DC54-21F2-4EBB-B58E-ADB922C03797}">
      <dsp:nvSpPr>
        <dsp:cNvPr id="0" name=""/>
        <dsp:cNvSpPr/>
      </dsp:nvSpPr>
      <dsp:spPr>
        <a:xfrm rot="16200000">
          <a:off x="4251793" y="3035137"/>
          <a:ext cx="1102253" cy="137247"/>
        </a:xfrm>
        <a:prstGeom prst="rect">
          <a:avLst/>
        </a:prstGeom>
        <a:solidFill>
          <a:schemeClr val="accent1">
            <a:tint val="60000"/>
            <a:hueOff val="0"/>
            <a:satOff val="0"/>
            <a:lumOff val="0"/>
            <a:alphaOff val="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E7EFC8A8-F577-4FA2-B602-F0B952802DD2}">
      <dsp:nvSpPr>
        <dsp:cNvPr id="0" name=""/>
        <dsp:cNvSpPr/>
      </dsp:nvSpPr>
      <dsp:spPr>
        <a:xfrm>
          <a:off x="4495316" y="3433767"/>
          <a:ext cx="1524967" cy="91498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Data </a:t>
          </a:r>
          <a:r>
            <a:rPr lang="en-IN" sz="1700" kern="1200" dirty="0" err="1"/>
            <a:t>preprocessing</a:t>
          </a:r>
          <a:endParaRPr lang="en-IN" sz="1700" kern="1200" dirty="0"/>
        </a:p>
      </dsp:txBody>
      <dsp:txXfrm>
        <a:off x="4522115" y="3460566"/>
        <a:ext cx="1471369" cy="861382"/>
      </dsp:txXfrm>
    </dsp:sp>
    <dsp:sp modelId="{E82E9922-D07A-4441-A1F2-7429D31C3D67}">
      <dsp:nvSpPr>
        <dsp:cNvPr id="0" name=""/>
        <dsp:cNvSpPr/>
      </dsp:nvSpPr>
      <dsp:spPr>
        <a:xfrm rot="16200000">
          <a:off x="4165776" y="1841645"/>
          <a:ext cx="1274287" cy="137247"/>
        </a:xfrm>
        <a:prstGeom prst="rect">
          <a:avLst/>
        </a:prstGeom>
        <a:solidFill>
          <a:schemeClr val="accent1">
            <a:tint val="60000"/>
            <a:hueOff val="0"/>
            <a:satOff val="0"/>
            <a:lumOff val="0"/>
            <a:alphaOff val="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E8E21073-4BC6-403C-AC29-FD6E8D193F77}">
      <dsp:nvSpPr>
        <dsp:cNvPr id="0" name=""/>
        <dsp:cNvSpPr/>
      </dsp:nvSpPr>
      <dsp:spPr>
        <a:xfrm>
          <a:off x="4495316" y="2326293"/>
          <a:ext cx="1524967" cy="91498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Model saving</a:t>
          </a:r>
        </a:p>
      </dsp:txBody>
      <dsp:txXfrm>
        <a:off x="4522115" y="2353092"/>
        <a:ext cx="1471369" cy="861382"/>
      </dsp:txXfrm>
    </dsp:sp>
    <dsp:sp modelId="{36E59BE4-9509-40D1-89DA-3954847359BC}">
      <dsp:nvSpPr>
        <dsp:cNvPr id="0" name=""/>
        <dsp:cNvSpPr/>
      </dsp:nvSpPr>
      <dsp:spPr>
        <a:xfrm rot="16200000">
          <a:off x="4301559" y="697920"/>
          <a:ext cx="1002721" cy="137247"/>
        </a:xfrm>
        <a:prstGeom prst="rect">
          <a:avLst/>
        </a:prstGeom>
        <a:solidFill>
          <a:schemeClr val="accent1">
            <a:tint val="60000"/>
            <a:hueOff val="0"/>
            <a:satOff val="0"/>
            <a:lumOff val="0"/>
            <a:alphaOff val="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9E9B0EED-DD05-4668-B5DA-B9E261BD3276}">
      <dsp:nvSpPr>
        <dsp:cNvPr id="0" name=""/>
        <dsp:cNvSpPr/>
      </dsp:nvSpPr>
      <dsp:spPr>
        <a:xfrm>
          <a:off x="4495316" y="1046784"/>
          <a:ext cx="1524967" cy="91498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Deployment</a:t>
          </a:r>
        </a:p>
      </dsp:txBody>
      <dsp:txXfrm>
        <a:off x="4522115" y="1073583"/>
        <a:ext cx="1471369" cy="861382"/>
      </dsp:txXfrm>
    </dsp:sp>
    <dsp:sp modelId="{165FB21E-5ED7-48B2-AC63-A341DC08B30C}">
      <dsp:nvSpPr>
        <dsp:cNvPr id="0" name=""/>
        <dsp:cNvSpPr/>
      </dsp:nvSpPr>
      <dsp:spPr>
        <a:xfrm rot="21542911">
          <a:off x="4805390" y="177128"/>
          <a:ext cx="2025875" cy="137247"/>
        </a:xfrm>
        <a:prstGeom prst="rect">
          <a:avLst/>
        </a:prstGeom>
        <a:solidFill>
          <a:schemeClr val="accent1">
            <a:tint val="60000"/>
            <a:hueOff val="0"/>
            <a:satOff val="0"/>
            <a:lumOff val="0"/>
            <a:alphaOff val="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5835FABE-D4FE-4B42-9CA1-8230435B53A6}">
      <dsp:nvSpPr>
        <dsp:cNvPr id="0" name=""/>
        <dsp:cNvSpPr/>
      </dsp:nvSpPr>
      <dsp:spPr>
        <a:xfrm>
          <a:off x="4495316" y="38842"/>
          <a:ext cx="1524967" cy="91498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Prediction</a:t>
          </a:r>
        </a:p>
      </dsp:txBody>
      <dsp:txXfrm>
        <a:off x="4522115" y="65641"/>
        <a:ext cx="1471369" cy="861382"/>
      </dsp:txXfrm>
    </dsp:sp>
    <dsp:sp modelId="{180ED8AC-6E14-4561-B912-246EF067DFE6}">
      <dsp:nvSpPr>
        <dsp:cNvPr id="0" name=""/>
        <dsp:cNvSpPr/>
      </dsp:nvSpPr>
      <dsp:spPr>
        <a:xfrm rot="5400000">
          <a:off x="6262089" y="729345"/>
          <a:ext cx="1138074" cy="137247"/>
        </a:xfrm>
        <a:prstGeom prst="rect">
          <a:avLst/>
        </a:prstGeom>
        <a:solidFill>
          <a:schemeClr val="accent1">
            <a:tint val="60000"/>
            <a:hueOff val="0"/>
            <a:satOff val="0"/>
            <a:lumOff val="0"/>
            <a:alphaOff val="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A359B8C8-21F2-4674-81AF-1D09789AF685}">
      <dsp:nvSpPr>
        <dsp:cNvPr id="0" name=""/>
        <dsp:cNvSpPr/>
      </dsp:nvSpPr>
      <dsp:spPr>
        <a:xfrm>
          <a:off x="6523522" y="2590"/>
          <a:ext cx="1524967" cy="91498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Export Prediction</a:t>
          </a:r>
        </a:p>
      </dsp:txBody>
      <dsp:txXfrm>
        <a:off x="6550321" y="29389"/>
        <a:ext cx="1471369" cy="861382"/>
      </dsp:txXfrm>
    </dsp:sp>
    <dsp:sp modelId="{596C5A0D-AA3D-4A4A-8199-79E57C07CB59}">
      <dsp:nvSpPr>
        <dsp:cNvPr id="0" name=""/>
        <dsp:cNvSpPr/>
      </dsp:nvSpPr>
      <dsp:spPr>
        <a:xfrm>
          <a:off x="6523522" y="1145885"/>
          <a:ext cx="1524967" cy="91498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End</a:t>
          </a:r>
        </a:p>
      </dsp:txBody>
      <dsp:txXfrm>
        <a:off x="6550321" y="1172684"/>
        <a:ext cx="1471369" cy="86138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27CB1-9C9E-4B37-8D85-86C8D103A4F8}" type="datetimeFigureOut">
              <a:rPr lang="en-IN" smtClean="0"/>
              <a:t>04-08-2022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B1CE88-9314-428B-9712-8AB05FD401A7}" type="slidenum">
              <a:rPr lang="en-IN" smtClean="0"/>
              <a:t>‹#›</a:t>
            </a:fld>
            <a:endParaRPr lang="en-IN"/>
          </a:p>
        </p:txBody>
      </p:sp>
    </p:spTree>
    <p:extLst>
      <p:ext uri="{BB962C8B-B14F-4D97-AF65-F5344CB8AC3E}">
        <p14:creationId xmlns:p14="http://schemas.microsoft.com/office/powerpoint/2010/main" val="227532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B1CE88-9314-428B-9712-8AB05FD401A7}" type="slidenum">
              <a:rPr lang="en-IN" smtClean="0"/>
              <a:t>1</a:t>
            </a:fld>
            <a:endParaRPr lang="en-IN"/>
          </a:p>
        </p:txBody>
      </p:sp>
    </p:spTree>
    <p:extLst>
      <p:ext uri="{BB962C8B-B14F-4D97-AF65-F5344CB8AC3E}">
        <p14:creationId xmlns:p14="http://schemas.microsoft.com/office/powerpoint/2010/main" val="4064321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4445F8-749B-4F25-9015-F6695A1013C1}"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14AB0D-8628-4772-B7BA-A9E949C1D11B}" type="slidenum">
              <a:rPr lang="en-IN" smtClean="0"/>
              <a:t>‹#›</a:t>
            </a:fld>
            <a:endParaRPr lang="en-IN"/>
          </a:p>
        </p:txBody>
      </p:sp>
    </p:spTree>
    <p:extLst>
      <p:ext uri="{BB962C8B-B14F-4D97-AF65-F5344CB8AC3E}">
        <p14:creationId xmlns:p14="http://schemas.microsoft.com/office/powerpoint/2010/main" val="1467684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4445F8-749B-4F25-9015-F6695A1013C1}"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14AB0D-8628-4772-B7BA-A9E949C1D11B}" type="slidenum">
              <a:rPr lang="en-IN" smtClean="0"/>
              <a:t>‹#›</a:t>
            </a:fld>
            <a:endParaRPr lang="en-IN"/>
          </a:p>
        </p:txBody>
      </p:sp>
    </p:spTree>
    <p:extLst>
      <p:ext uri="{BB962C8B-B14F-4D97-AF65-F5344CB8AC3E}">
        <p14:creationId xmlns:p14="http://schemas.microsoft.com/office/powerpoint/2010/main" val="71193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4445F8-749B-4F25-9015-F6695A1013C1}"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14AB0D-8628-4772-B7BA-A9E949C1D11B}" type="slidenum">
              <a:rPr lang="en-IN" smtClean="0"/>
              <a:t>‹#›</a:t>
            </a:fld>
            <a:endParaRPr lang="en-IN"/>
          </a:p>
        </p:txBody>
      </p:sp>
    </p:spTree>
    <p:extLst>
      <p:ext uri="{BB962C8B-B14F-4D97-AF65-F5344CB8AC3E}">
        <p14:creationId xmlns:p14="http://schemas.microsoft.com/office/powerpoint/2010/main" val="2851509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4445F8-749B-4F25-9015-F6695A1013C1}"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14AB0D-8628-4772-B7BA-A9E949C1D11B}" type="slidenum">
              <a:rPr lang="en-IN" smtClean="0"/>
              <a:t>‹#›</a:t>
            </a:fld>
            <a:endParaRPr lang="en-IN"/>
          </a:p>
        </p:txBody>
      </p:sp>
    </p:spTree>
    <p:extLst>
      <p:ext uri="{BB962C8B-B14F-4D97-AF65-F5344CB8AC3E}">
        <p14:creationId xmlns:p14="http://schemas.microsoft.com/office/powerpoint/2010/main" val="650335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4445F8-749B-4F25-9015-F6695A1013C1}"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14AB0D-8628-4772-B7BA-A9E949C1D11B}" type="slidenum">
              <a:rPr lang="en-IN" smtClean="0"/>
              <a:t>‹#›</a:t>
            </a:fld>
            <a:endParaRPr lang="en-IN"/>
          </a:p>
        </p:txBody>
      </p:sp>
    </p:spTree>
    <p:extLst>
      <p:ext uri="{BB962C8B-B14F-4D97-AF65-F5344CB8AC3E}">
        <p14:creationId xmlns:p14="http://schemas.microsoft.com/office/powerpoint/2010/main" val="2879164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4445F8-749B-4F25-9015-F6695A1013C1}" type="datetimeFigureOut">
              <a:rPr lang="en-IN" smtClean="0"/>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14AB0D-8628-4772-B7BA-A9E949C1D11B}" type="slidenum">
              <a:rPr lang="en-IN" smtClean="0"/>
              <a:t>‹#›</a:t>
            </a:fld>
            <a:endParaRPr lang="en-IN"/>
          </a:p>
        </p:txBody>
      </p:sp>
    </p:spTree>
    <p:extLst>
      <p:ext uri="{BB962C8B-B14F-4D97-AF65-F5344CB8AC3E}">
        <p14:creationId xmlns:p14="http://schemas.microsoft.com/office/powerpoint/2010/main" val="3133982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4445F8-749B-4F25-9015-F6695A1013C1}" type="datetimeFigureOut">
              <a:rPr lang="en-IN" smtClean="0"/>
              <a:t>04-08-2022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14AB0D-8628-4772-B7BA-A9E949C1D11B}" type="slidenum">
              <a:rPr lang="en-IN" smtClean="0"/>
              <a:t>‹#›</a:t>
            </a:fld>
            <a:endParaRPr lang="en-IN"/>
          </a:p>
        </p:txBody>
      </p:sp>
    </p:spTree>
    <p:extLst>
      <p:ext uri="{BB962C8B-B14F-4D97-AF65-F5344CB8AC3E}">
        <p14:creationId xmlns:p14="http://schemas.microsoft.com/office/powerpoint/2010/main" val="1953107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4445F8-749B-4F25-9015-F6695A1013C1}" type="datetimeFigureOut">
              <a:rPr lang="en-IN" smtClean="0"/>
              <a:t>04-08-2022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14AB0D-8628-4772-B7BA-A9E949C1D11B}" type="slidenum">
              <a:rPr lang="en-IN" smtClean="0"/>
              <a:t>‹#›</a:t>
            </a:fld>
            <a:endParaRPr lang="en-IN"/>
          </a:p>
        </p:txBody>
      </p:sp>
    </p:spTree>
    <p:extLst>
      <p:ext uri="{BB962C8B-B14F-4D97-AF65-F5344CB8AC3E}">
        <p14:creationId xmlns:p14="http://schemas.microsoft.com/office/powerpoint/2010/main" val="334685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4445F8-749B-4F25-9015-F6695A1013C1}" type="datetimeFigureOut">
              <a:rPr lang="en-IN" smtClean="0"/>
              <a:t>04-08-2022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14AB0D-8628-4772-B7BA-A9E949C1D11B}" type="slidenum">
              <a:rPr lang="en-IN" smtClean="0"/>
              <a:t>‹#›</a:t>
            </a:fld>
            <a:endParaRPr lang="en-IN"/>
          </a:p>
        </p:txBody>
      </p:sp>
    </p:spTree>
    <p:extLst>
      <p:ext uri="{BB962C8B-B14F-4D97-AF65-F5344CB8AC3E}">
        <p14:creationId xmlns:p14="http://schemas.microsoft.com/office/powerpoint/2010/main" val="299865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4445F8-749B-4F25-9015-F6695A1013C1}" type="datetimeFigureOut">
              <a:rPr lang="en-IN" smtClean="0"/>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14AB0D-8628-4772-B7BA-A9E949C1D11B}" type="slidenum">
              <a:rPr lang="en-IN" smtClean="0"/>
              <a:t>‹#›</a:t>
            </a:fld>
            <a:endParaRPr lang="en-IN"/>
          </a:p>
        </p:txBody>
      </p:sp>
    </p:spTree>
    <p:extLst>
      <p:ext uri="{BB962C8B-B14F-4D97-AF65-F5344CB8AC3E}">
        <p14:creationId xmlns:p14="http://schemas.microsoft.com/office/powerpoint/2010/main" val="674435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4445F8-749B-4F25-9015-F6695A1013C1}" type="datetimeFigureOut">
              <a:rPr lang="en-IN" smtClean="0"/>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14AB0D-8628-4772-B7BA-A9E949C1D11B}" type="slidenum">
              <a:rPr lang="en-IN" smtClean="0"/>
              <a:t>‹#›</a:t>
            </a:fld>
            <a:endParaRPr lang="en-IN"/>
          </a:p>
        </p:txBody>
      </p:sp>
    </p:spTree>
    <p:extLst>
      <p:ext uri="{BB962C8B-B14F-4D97-AF65-F5344CB8AC3E}">
        <p14:creationId xmlns:p14="http://schemas.microsoft.com/office/powerpoint/2010/main" val="1313018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445F8-749B-4F25-9015-F6695A1013C1}" type="datetimeFigureOut">
              <a:rPr lang="en-IN" smtClean="0"/>
              <a:t>04-08-2022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4AB0D-8628-4772-B7BA-A9E949C1D11B}" type="slidenum">
              <a:rPr lang="en-IN" smtClean="0"/>
              <a:t>‹#›</a:t>
            </a:fld>
            <a:endParaRPr lang="en-IN"/>
          </a:p>
        </p:txBody>
      </p:sp>
    </p:spTree>
    <p:extLst>
      <p:ext uri="{BB962C8B-B14F-4D97-AF65-F5344CB8AC3E}">
        <p14:creationId xmlns:p14="http://schemas.microsoft.com/office/powerpoint/2010/main" val="10917927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73293DA-44A6-ADE1-84B0-EF06C70ED021}"/>
              </a:ext>
            </a:extLst>
          </p:cNvPr>
          <p:cNvSpPr>
            <a:spLocks noGrp="1"/>
          </p:cNvSpPr>
          <p:nvPr>
            <p:ph type="subTitle" idx="1"/>
          </p:nvPr>
        </p:nvSpPr>
        <p:spPr/>
        <p:txBody>
          <a:bodyPr>
            <a:normAutofit/>
          </a:bodyPr>
          <a:lstStyle/>
          <a:p>
            <a:r>
              <a:rPr lang="en-IN" sz="3600" dirty="0"/>
              <a:t>Insurance Premium Prediction</a:t>
            </a:r>
          </a:p>
        </p:txBody>
      </p:sp>
    </p:spTree>
    <p:extLst>
      <p:ext uri="{BB962C8B-B14F-4D97-AF65-F5344CB8AC3E}">
        <p14:creationId xmlns:p14="http://schemas.microsoft.com/office/powerpoint/2010/main" val="1741256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3DBA3-E2E2-EFCB-8DD4-D195C8F49847}"/>
              </a:ext>
            </a:extLst>
          </p:cNvPr>
          <p:cNvSpPr>
            <a:spLocks noGrp="1"/>
          </p:cNvSpPr>
          <p:nvPr>
            <p:ph type="title"/>
          </p:nvPr>
        </p:nvSpPr>
        <p:spPr>
          <a:xfrm>
            <a:off x="440635" y="1434654"/>
            <a:ext cx="10452652" cy="4290285"/>
          </a:xfrm>
        </p:spPr>
        <p:txBody>
          <a:bodyPr>
            <a:normAutofit/>
          </a:bodyPr>
          <a:lstStyle/>
          <a:p>
            <a:r>
              <a:rPr lang="en-IN" sz="2400" dirty="0"/>
              <a:t>Objective :</a:t>
            </a:r>
            <a:br>
              <a:rPr lang="en-IN" sz="2400" dirty="0"/>
            </a:br>
            <a:r>
              <a:rPr lang="en-IN" sz="2400" dirty="0"/>
              <a:t>	</a:t>
            </a:r>
            <a:r>
              <a:rPr lang="en-US" sz="1800" dirty="0"/>
              <a:t>The goal of this project is to give people an estimate of how much they need based on their individual health situation. After that, customers can work with any health insurance carrier and its plans and perks while keeping the projected cost from our study in mind. This can assist a person in concentrating on the health side of an insurance policy rather than the ineffective part.</a:t>
            </a:r>
            <a:br>
              <a:rPr lang="en-US" sz="1800" dirty="0"/>
            </a:br>
            <a:br>
              <a:rPr lang="en-US" sz="2400" dirty="0"/>
            </a:br>
            <a:r>
              <a:rPr lang="en-US" sz="2400" dirty="0"/>
              <a:t>Benefits:</a:t>
            </a:r>
            <a:br>
              <a:rPr lang="en-US" sz="2400" dirty="0"/>
            </a:br>
            <a:r>
              <a:rPr lang="en-US" sz="2400" dirty="0"/>
              <a:t>	</a:t>
            </a:r>
            <a:r>
              <a:rPr lang="en-US" sz="1800" dirty="0"/>
              <a:t>- Give the required amount estimate</a:t>
            </a:r>
            <a:br>
              <a:rPr lang="en-US" sz="1800" dirty="0"/>
            </a:br>
            <a:r>
              <a:rPr lang="en-US" sz="1800" dirty="0"/>
              <a:t>	- Help in managing cash flow based of required money</a:t>
            </a:r>
            <a:br>
              <a:rPr lang="en-US" sz="2400" dirty="0"/>
            </a:br>
            <a:endParaRPr lang="en-IN" sz="2400" dirty="0"/>
          </a:p>
        </p:txBody>
      </p:sp>
    </p:spTree>
    <p:extLst>
      <p:ext uri="{BB962C8B-B14F-4D97-AF65-F5344CB8AC3E}">
        <p14:creationId xmlns:p14="http://schemas.microsoft.com/office/powerpoint/2010/main" val="3515887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8E6BF-D267-EBE9-A88C-F0C69FDA0436}"/>
              </a:ext>
            </a:extLst>
          </p:cNvPr>
          <p:cNvSpPr>
            <a:spLocks noGrp="1"/>
          </p:cNvSpPr>
          <p:nvPr>
            <p:ph type="title"/>
          </p:nvPr>
        </p:nvSpPr>
        <p:spPr>
          <a:xfrm>
            <a:off x="679174" y="2103437"/>
            <a:ext cx="10515600" cy="1325563"/>
          </a:xfrm>
        </p:spPr>
        <p:txBody>
          <a:bodyPr>
            <a:normAutofit fontScale="90000"/>
          </a:bodyPr>
          <a:lstStyle/>
          <a:p>
            <a:r>
              <a:rPr lang="en-IN" sz="2400" dirty="0"/>
              <a:t>Data Sharing Agreement:</a:t>
            </a:r>
            <a:br>
              <a:rPr lang="en-IN" sz="2400" dirty="0"/>
            </a:br>
            <a:r>
              <a:rPr lang="en-IN" sz="2400" dirty="0"/>
              <a:t>	- File name – Insurance</a:t>
            </a:r>
            <a:br>
              <a:rPr lang="en-IN" sz="2400" dirty="0"/>
            </a:br>
            <a:r>
              <a:rPr lang="en-IN" sz="2400" dirty="0"/>
              <a:t>	- Number of Columns -  7</a:t>
            </a:r>
            <a:br>
              <a:rPr lang="en-IN" sz="2400" dirty="0"/>
            </a:br>
            <a:r>
              <a:rPr lang="en-IN" sz="2400" dirty="0"/>
              <a:t>	-  Column names  and types</a:t>
            </a:r>
            <a:br>
              <a:rPr lang="en-IN" sz="2400" dirty="0"/>
            </a:br>
            <a:r>
              <a:rPr lang="en-IN" sz="2400" dirty="0"/>
              <a:t>		1. Age					Integer</a:t>
            </a:r>
            <a:br>
              <a:rPr lang="en-IN" sz="2400" dirty="0"/>
            </a:br>
            <a:r>
              <a:rPr lang="en-IN" sz="2400" dirty="0"/>
              <a:t>		2. Sex					String</a:t>
            </a:r>
            <a:br>
              <a:rPr lang="en-IN" sz="2400" dirty="0"/>
            </a:br>
            <a:r>
              <a:rPr lang="en-IN" sz="2400" dirty="0"/>
              <a:t>		3. BMI (Body Mass Index)		Decimal</a:t>
            </a:r>
            <a:br>
              <a:rPr lang="en-IN" sz="2400" dirty="0"/>
            </a:br>
            <a:r>
              <a:rPr lang="en-IN" sz="2400" dirty="0"/>
              <a:t>		4. Children				Integer</a:t>
            </a:r>
            <a:br>
              <a:rPr lang="en-IN" sz="2400" dirty="0"/>
            </a:br>
            <a:r>
              <a:rPr lang="en-IN" sz="2400" dirty="0"/>
              <a:t>		5. Smoker				String</a:t>
            </a:r>
            <a:br>
              <a:rPr lang="en-IN" sz="2400" dirty="0"/>
            </a:br>
            <a:r>
              <a:rPr lang="en-IN" sz="2400" dirty="0"/>
              <a:t>		6. Region				String</a:t>
            </a:r>
            <a:br>
              <a:rPr lang="en-IN" sz="2400" dirty="0"/>
            </a:br>
            <a:r>
              <a:rPr lang="en-IN" sz="2400" dirty="0"/>
              <a:t>		7. Expenses 				Decimal</a:t>
            </a:r>
          </a:p>
        </p:txBody>
      </p:sp>
    </p:spTree>
    <p:extLst>
      <p:ext uri="{BB962C8B-B14F-4D97-AF65-F5344CB8AC3E}">
        <p14:creationId xmlns:p14="http://schemas.microsoft.com/office/powerpoint/2010/main" val="1179364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DDD06-DB04-E05E-6A19-E0F3A922BA47}"/>
              </a:ext>
            </a:extLst>
          </p:cNvPr>
          <p:cNvSpPr>
            <a:spLocks noGrp="1"/>
          </p:cNvSpPr>
          <p:nvPr>
            <p:ph type="title"/>
          </p:nvPr>
        </p:nvSpPr>
        <p:spPr>
          <a:xfrm>
            <a:off x="934278" y="365125"/>
            <a:ext cx="10419522" cy="1325563"/>
          </a:xfrm>
        </p:spPr>
        <p:txBody>
          <a:bodyPr/>
          <a:lstStyle/>
          <a:p>
            <a:r>
              <a:rPr lang="en-IN" dirty="0"/>
              <a:t>                             Architecture</a:t>
            </a:r>
          </a:p>
        </p:txBody>
      </p:sp>
      <p:graphicFrame>
        <p:nvGraphicFramePr>
          <p:cNvPr id="4" name="Content Placeholder 3">
            <a:extLst>
              <a:ext uri="{FF2B5EF4-FFF2-40B4-BE49-F238E27FC236}">
                <a16:creationId xmlns:a16="http://schemas.microsoft.com/office/drawing/2014/main" id="{05B93E4C-D227-E95E-2253-4DF6C0B36457}"/>
              </a:ext>
            </a:extLst>
          </p:cNvPr>
          <p:cNvGraphicFramePr>
            <a:graphicFrameLocks noGrp="1"/>
          </p:cNvGraphicFramePr>
          <p:nvPr>
            <p:ph idx="1"/>
            <p:extLst>
              <p:ext uri="{D42A27DB-BD31-4B8C-83A1-F6EECF244321}">
                <p14:modId xmlns:p14="http://schemas.microsoft.com/office/powerpoint/2010/main" val="35195283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4375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CD97-D896-F0E2-9F01-367281CD6F39}"/>
              </a:ext>
            </a:extLst>
          </p:cNvPr>
          <p:cNvSpPr>
            <a:spLocks noGrp="1"/>
          </p:cNvSpPr>
          <p:nvPr>
            <p:ph type="title"/>
          </p:nvPr>
        </p:nvSpPr>
        <p:spPr>
          <a:xfrm>
            <a:off x="472109" y="1512749"/>
            <a:ext cx="11247782" cy="3371988"/>
          </a:xfrm>
        </p:spPr>
        <p:txBody>
          <a:bodyPr>
            <a:noAutofit/>
          </a:bodyPr>
          <a:lstStyle/>
          <a:p>
            <a:r>
              <a:rPr lang="en-US" sz="2400" dirty="0"/>
              <a:t>Data Validation and Data Transformation :</a:t>
            </a:r>
            <a:br>
              <a:rPr lang="en-US" sz="1800" dirty="0"/>
            </a:br>
            <a:br>
              <a:rPr lang="en-US" sz="1800" dirty="0"/>
            </a:br>
            <a:r>
              <a:rPr lang="en-US" sz="1800" dirty="0"/>
              <a:t>	- Name Validation - Validation of files name as per the DSA. We have created a</a:t>
            </a:r>
            <a:br>
              <a:rPr lang="en-US" sz="1800" dirty="0"/>
            </a:br>
            <a:r>
              <a:rPr lang="en-US" sz="1800" dirty="0"/>
              <a:t>	   regex pattern for validation.</a:t>
            </a:r>
            <a:br>
              <a:rPr lang="en-US" sz="1800" dirty="0"/>
            </a:br>
            <a:br>
              <a:rPr lang="en-US" sz="1800" dirty="0"/>
            </a:br>
            <a:r>
              <a:rPr lang="en-US" sz="1800" dirty="0"/>
              <a:t>	- Number of Columns – Validation of number of columns present in the files.</a:t>
            </a:r>
            <a:br>
              <a:rPr lang="en-US" sz="1800" dirty="0"/>
            </a:br>
            <a:br>
              <a:rPr lang="en-US" sz="1800" dirty="0"/>
            </a:br>
            <a:r>
              <a:rPr lang="en-US" sz="1800" dirty="0"/>
              <a:t>	- Name of Columns - The name of the columns is validated and should be the same</a:t>
            </a:r>
            <a:br>
              <a:rPr lang="en-US" sz="1800" dirty="0"/>
            </a:br>
            <a:r>
              <a:rPr lang="en-US" sz="1800" dirty="0"/>
              <a:t>	   as given in the schema file.</a:t>
            </a:r>
            <a:br>
              <a:rPr lang="en-US" sz="1800" dirty="0"/>
            </a:br>
            <a:br>
              <a:rPr lang="en-US" sz="1800" dirty="0"/>
            </a:br>
            <a:r>
              <a:rPr lang="en-US" sz="1800" dirty="0"/>
              <a:t>	- Data type of columns - The data type of columns is given in the schema file. It is</a:t>
            </a:r>
            <a:br>
              <a:rPr lang="en-US" sz="1800" dirty="0"/>
            </a:br>
            <a:r>
              <a:rPr lang="en-US" sz="1800" dirty="0"/>
              <a:t>	  validated when we insert the files into Database.</a:t>
            </a:r>
            <a:br>
              <a:rPr lang="en-US" sz="1800" dirty="0"/>
            </a:br>
            <a:br>
              <a:rPr lang="en-US" sz="1800" dirty="0"/>
            </a:br>
            <a:r>
              <a:rPr lang="en-US" sz="1800" dirty="0"/>
              <a:t>	- Null values in columns - If any of the columns in a file have all the values as</a:t>
            </a:r>
            <a:br>
              <a:rPr lang="en-US" sz="1800" dirty="0"/>
            </a:br>
            <a:r>
              <a:rPr lang="en-US" sz="1800" dirty="0"/>
              <a:t>	  NULL or missing.</a:t>
            </a:r>
            <a:endParaRPr lang="en-IN" sz="1800" dirty="0"/>
          </a:p>
        </p:txBody>
      </p:sp>
    </p:spTree>
    <p:extLst>
      <p:ext uri="{BB962C8B-B14F-4D97-AF65-F5344CB8AC3E}">
        <p14:creationId xmlns:p14="http://schemas.microsoft.com/office/powerpoint/2010/main" val="3026136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E792-DB82-95E3-D68E-CD0609585725}"/>
              </a:ext>
            </a:extLst>
          </p:cNvPr>
          <p:cNvSpPr>
            <a:spLocks noGrp="1"/>
          </p:cNvSpPr>
          <p:nvPr>
            <p:ph type="title"/>
          </p:nvPr>
        </p:nvSpPr>
        <p:spPr>
          <a:xfrm>
            <a:off x="838200" y="365126"/>
            <a:ext cx="10515600" cy="4962248"/>
          </a:xfrm>
        </p:spPr>
        <p:txBody>
          <a:bodyPr>
            <a:normAutofit/>
          </a:bodyPr>
          <a:lstStyle/>
          <a:p>
            <a:r>
              <a:rPr lang="en-IN" sz="2800" dirty="0"/>
              <a:t>Prediction:</a:t>
            </a:r>
            <a:br>
              <a:rPr lang="en-IN" sz="2400" dirty="0"/>
            </a:br>
            <a:br>
              <a:rPr lang="en-IN" sz="2400" dirty="0"/>
            </a:br>
            <a:r>
              <a:rPr lang="en-IN" sz="2400" dirty="0"/>
              <a:t>	- </a:t>
            </a:r>
            <a:r>
              <a:rPr lang="en-US" sz="2400" dirty="0"/>
              <a:t>The testing files are shared in the batches and we perform the same 	 	  Validation operations ,data transformation and data insertion on them.</a:t>
            </a:r>
            <a:br>
              <a:rPr lang="en-US" sz="2400" dirty="0"/>
            </a:br>
            <a:br>
              <a:rPr lang="en-US" sz="2400" dirty="0"/>
            </a:br>
            <a:r>
              <a:rPr lang="en-US" sz="2400" dirty="0"/>
              <a:t>	- We perform data pre-processing techniques on it.</a:t>
            </a:r>
            <a:br>
              <a:rPr lang="en-US" sz="2400" dirty="0"/>
            </a:br>
            <a:r>
              <a:rPr lang="en-US" sz="2400" dirty="0"/>
              <a:t>	</a:t>
            </a:r>
            <a:br>
              <a:rPr lang="en-US" sz="2400" dirty="0"/>
            </a:br>
            <a:r>
              <a:rPr lang="en-US" sz="2400" dirty="0"/>
              <a:t>	- Regression model created during training is loaded and clusters for the 	 	  preprocessed data is predicted</a:t>
            </a:r>
            <a:endParaRPr lang="en-IN" sz="2400" dirty="0"/>
          </a:p>
        </p:txBody>
      </p:sp>
    </p:spTree>
    <p:extLst>
      <p:ext uri="{BB962C8B-B14F-4D97-AF65-F5344CB8AC3E}">
        <p14:creationId xmlns:p14="http://schemas.microsoft.com/office/powerpoint/2010/main" val="726075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6A6AB-6F25-9972-80D0-41BDFF680237}"/>
              </a:ext>
            </a:extLst>
          </p:cNvPr>
          <p:cNvSpPr>
            <a:spLocks noGrp="1"/>
          </p:cNvSpPr>
          <p:nvPr>
            <p:ph type="title"/>
          </p:nvPr>
        </p:nvSpPr>
        <p:spPr>
          <a:xfrm>
            <a:off x="838200" y="365125"/>
            <a:ext cx="10515600" cy="5876649"/>
          </a:xfrm>
        </p:spPr>
        <p:txBody>
          <a:bodyPr>
            <a:normAutofit/>
          </a:bodyPr>
          <a:lstStyle/>
          <a:p>
            <a:r>
              <a:rPr lang="en-IN" dirty="0"/>
              <a:t>				       Q &amp; A :</a:t>
            </a:r>
            <a:br>
              <a:rPr lang="en-IN" dirty="0"/>
            </a:br>
            <a:br>
              <a:rPr lang="en-IN" dirty="0"/>
            </a:br>
            <a:r>
              <a:rPr lang="en-US" sz="2400" dirty="0"/>
              <a:t>Q1) What’s the source of data?</a:t>
            </a:r>
            <a:br>
              <a:rPr lang="en-US" sz="2400" dirty="0"/>
            </a:br>
            <a:r>
              <a:rPr lang="en-US" sz="2000" dirty="0"/>
              <a:t>	- The Data was provided by the Kaggle.</a:t>
            </a:r>
            <a:br>
              <a:rPr lang="en-US" sz="2400" dirty="0"/>
            </a:br>
            <a:br>
              <a:rPr lang="en-US" sz="2400" dirty="0"/>
            </a:br>
            <a:r>
              <a:rPr lang="en-US" sz="2400" dirty="0"/>
              <a:t>Q 2) What was the type of data?</a:t>
            </a:r>
            <a:br>
              <a:rPr lang="en-US" sz="2400" dirty="0"/>
            </a:br>
            <a:r>
              <a:rPr lang="en-US" sz="2400" dirty="0"/>
              <a:t>	- </a:t>
            </a:r>
            <a:r>
              <a:rPr lang="en-US" sz="2000" dirty="0"/>
              <a:t>The data was the combination of numerical and Categorical values.</a:t>
            </a:r>
            <a:br>
              <a:rPr lang="en-US" sz="2000" dirty="0"/>
            </a:br>
            <a:br>
              <a:rPr lang="en-US" sz="2000" dirty="0"/>
            </a:br>
            <a:r>
              <a:rPr lang="en-US" sz="2400" dirty="0"/>
              <a:t>Q 3) What’s the complete flow you followed in this Project?</a:t>
            </a:r>
            <a:br>
              <a:rPr lang="en-US" sz="2000" dirty="0"/>
            </a:br>
            <a:r>
              <a:rPr lang="en-US" sz="2000" dirty="0"/>
              <a:t>	- Refer slide 4</a:t>
            </a:r>
            <a:r>
              <a:rPr lang="en-US" sz="2000" baseline="30000" dirty="0"/>
              <a:t>th</a:t>
            </a:r>
            <a:r>
              <a:rPr lang="en-US" sz="2000" dirty="0"/>
              <a:t> from better Understanding.</a:t>
            </a:r>
            <a:br>
              <a:rPr lang="en-US" sz="2000" dirty="0"/>
            </a:br>
            <a:br>
              <a:rPr lang="en-US" sz="2000" dirty="0"/>
            </a:br>
            <a:r>
              <a:rPr lang="en-US" sz="2400" dirty="0"/>
              <a:t>Q 4) How logs are managed?</a:t>
            </a:r>
            <a:br>
              <a:rPr lang="en-US" sz="2000" dirty="0"/>
            </a:br>
            <a:r>
              <a:rPr lang="en-US" sz="2000" dirty="0"/>
              <a:t>	- We are using different logs as per the steps that we follow in validation and modeling like 	  File validation log , Data Insertion ,Model Training log , prediction log etc.</a:t>
            </a:r>
            <a:endParaRPr lang="en-IN" sz="2000" dirty="0"/>
          </a:p>
        </p:txBody>
      </p:sp>
    </p:spTree>
    <p:extLst>
      <p:ext uri="{BB962C8B-B14F-4D97-AF65-F5344CB8AC3E}">
        <p14:creationId xmlns:p14="http://schemas.microsoft.com/office/powerpoint/2010/main" val="4260235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AC7D7-E04E-BC19-A970-E83B28F98CDA}"/>
              </a:ext>
            </a:extLst>
          </p:cNvPr>
          <p:cNvSpPr>
            <a:spLocks noGrp="1"/>
          </p:cNvSpPr>
          <p:nvPr>
            <p:ph type="title"/>
          </p:nvPr>
        </p:nvSpPr>
        <p:spPr>
          <a:xfrm>
            <a:off x="838200" y="365125"/>
            <a:ext cx="10515600" cy="5976040"/>
          </a:xfrm>
        </p:spPr>
        <p:txBody>
          <a:bodyPr>
            <a:normAutofit/>
          </a:bodyPr>
          <a:lstStyle/>
          <a:p>
            <a:r>
              <a:rPr lang="en-US" sz="2400" dirty="0"/>
              <a:t>Q 6) What techniques were you using for data pre-processing?</a:t>
            </a:r>
            <a:br>
              <a:rPr lang="en-US" sz="2400" dirty="0"/>
            </a:br>
            <a:br>
              <a:rPr lang="en-US" sz="2400" dirty="0"/>
            </a:br>
            <a:r>
              <a:rPr lang="en-US" sz="2400" dirty="0"/>
              <a:t> - Removing unwanted attributes</a:t>
            </a:r>
            <a:br>
              <a:rPr lang="en-US" sz="2400" dirty="0"/>
            </a:br>
            <a:br>
              <a:rPr lang="en-US" sz="2400" dirty="0"/>
            </a:br>
            <a:r>
              <a:rPr lang="en-US" sz="2400" dirty="0"/>
              <a:t> - Visualizing relation of independent variables with each other and output variables</a:t>
            </a:r>
            <a:br>
              <a:rPr lang="en-US" sz="2400" dirty="0"/>
            </a:br>
            <a:br>
              <a:rPr lang="en-US" sz="2400" dirty="0"/>
            </a:br>
            <a:r>
              <a:rPr lang="en-US" sz="2400" dirty="0"/>
              <a:t> - Checking and changing Distribution of continuous values</a:t>
            </a:r>
            <a:br>
              <a:rPr lang="en-US" sz="2400" dirty="0"/>
            </a:br>
            <a:br>
              <a:rPr lang="en-US" sz="2400" dirty="0"/>
            </a:br>
            <a:r>
              <a:rPr lang="en-US" sz="2400" dirty="0"/>
              <a:t> - Removing outliers</a:t>
            </a:r>
            <a:br>
              <a:rPr lang="en-US" sz="2400" dirty="0"/>
            </a:br>
            <a:br>
              <a:rPr lang="en-US" sz="2400" dirty="0"/>
            </a:br>
            <a:r>
              <a:rPr lang="en-US" sz="2400" dirty="0"/>
              <a:t> - Cleaning data and imputing if null values are present.</a:t>
            </a:r>
            <a:br>
              <a:rPr lang="en-US" sz="2400" dirty="0"/>
            </a:br>
            <a:br>
              <a:rPr lang="en-US" sz="2400" dirty="0"/>
            </a:br>
            <a:r>
              <a:rPr lang="en-US" sz="2400" dirty="0"/>
              <a:t> - Converting categorical data into numeric values.</a:t>
            </a:r>
            <a:br>
              <a:rPr lang="en-US" sz="2400" dirty="0"/>
            </a:br>
            <a:br>
              <a:rPr lang="en-US" sz="2400" dirty="0"/>
            </a:br>
            <a:r>
              <a:rPr lang="en-US" sz="2400" dirty="0"/>
              <a:t> - Scaling the data</a:t>
            </a:r>
            <a:endParaRPr lang="en-IN" sz="2400" dirty="0"/>
          </a:p>
        </p:txBody>
      </p:sp>
    </p:spTree>
    <p:extLst>
      <p:ext uri="{BB962C8B-B14F-4D97-AF65-F5344CB8AC3E}">
        <p14:creationId xmlns:p14="http://schemas.microsoft.com/office/powerpoint/2010/main" val="9898812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772</TotalTime>
  <Words>659</Words>
  <Application>Microsoft Office PowerPoint</Application>
  <PresentationFormat>Widescreen</PresentationFormat>
  <Paragraphs>19</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Objective :  The goal of this project is to give people an estimate of how much they need based on their individual health situation. After that, customers can work with any health insurance carrier and its plans and perks while keeping the projected cost from our study in mind. This can assist a person in concentrating on the health side of an insurance policy rather than the ineffective part.  Benefits:  - Give the required amount estimate  - Help in managing cash flow based of required money </vt:lpstr>
      <vt:lpstr>Data Sharing Agreement:  - File name – Insurance  - Number of Columns -  7  -  Column names  and types   1. Age     Integer   2. Sex     String   3. BMI (Body Mass Index)  Decimal   4. Children    Integer   5. Smoker    String   6. Region    String   7. Expenses     Decimal</vt:lpstr>
      <vt:lpstr>                             Architecture</vt:lpstr>
      <vt:lpstr>Data Validation and Data Transformation :   - Name Validation - Validation of files name as per the DSA. We have created a     regex pattern for validation.   - Number of Columns – Validation of number of columns present in the files.   - Name of Columns - The name of the columns is validated and should be the same     as given in the schema file.   - Data type of columns - The data type of columns is given in the schema file. It is    validated when we insert the files into Database.   - Null values in columns - If any of the columns in a file have all the values as    NULL or missing.</vt:lpstr>
      <vt:lpstr>Prediction:   - The testing files are shared in the batches and we perform the same      Validation operations ,data transformation and data insertion on them.   - We perform data pre-processing techniques on it.    - Regression model created during training is loaded and clusters for the      preprocessed data is predicted</vt:lpstr>
      <vt:lpstr>           Q &amp; A :  Q1) What’s the source of data?  - The Data was provided by the Kaggle.  Q 2) What was the type of data?  - The data was the combination of numerical and Categorical values.  Q 3) What’s the complete flow you followed in this Project?  - Refer slide 4th from better Understanding.  Q 4) How logs are managed?  - We are using different logs as per the steps that we follow in validation and modeling like    File validation log , Data Insertion ,Model Training log , prediction log etc.</vt:lpstr>
      <vt:lpstr>Q 6) What techniques were you using for data pre-processing?   - Removing unwanted attributes   - Visualizing relation of independent variables with each other and output variables   - Checking and changing Distribution of continuous values   - Removing outliers   - Cleaning data and imputing if null values are present.   - Converting categorical data into numeric values.   - Scaling the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ashutosh jhudele</dc:creator>
  <cp:lastModifiedBy>ashutosh jhudele</cp:lastModifiedBy>
  <cp:revision>4</cp:revision>
  <dcterms:created xsi:type="dcterms:W3CDTF">2022-08-04T03:05:03Z</dcterms:created>
  <dcterms:modified xsi:type="dcterms:W3CDTF">2022-08-04T19:49:08Z</dcterms:modified>
</cp:coreProperties>
</file>