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3" r:id="rId6"/>
    <p:sldId id="259" r:id="rId7"/>
    <p:sldId id="257" r:id="rId8"/>
    <p:sldId id="258"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varScale="1">
        <p:scale>
          <a:sx n="75" d="100"/>
          <a:sy n="75" d="100"/>
        </p:scale>
        <p:origin x="243"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7BD97E2-5862-4A9F-9B48-94BB3B4A3561}" type="datetimeFigureOut">
              <a:rPr lang="en-IN" smtClean="0"/>
              <a:t>19-10-2022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E541235-D27F-4A6D-987D-0083E63934A9}" type="slidenum">
              <a:rPr lang="en-IN" smtClean="0"/>
              <a:t>‹#›</a:t>
            </a:fld>
            <a:endParaRPr lang="en-IN"/>
          </a:p>
        </p:txBody>
      </p:sp>
    </p:spTree>
    <p:extLst>
      <p:ext uri="{BB962C8B-B14F-4D97-AF65-F5344CB8AC3E}">
        <p14:creationId xmlns:p14="http://schemas.microsoft.com/office/powerpoint/2010/main" val="1341774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BD97E2-5862-4A9F-9B48-94BB3B4A3561}"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41235-D27F-4A6D-987D-0083E63934A9}" type="slidenum">
              <a:rPr lang="en-IN" smtClean="0"/>
              <a:t>‹#›</a:t>
            </a:fld>
            <a:endParaRPr lang="en-IN"/>
          </a:p>
        </p:txBody>
      </p:sp>
    </p:spTree>
    <p:extLst>
      <p:ext uri="{BB962C8B-B14F-4D97-AF65-F5344CB8AC3E}">
        <p14:creationId xmlns:p14="http://schemas.microsoft.com/office/powerpoint/2010/main" val="477250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BD97E2-5862-4A9F-9B48-94BB3B4A3561}" type="datetimeFigureOut">
              <a:rPr lang="en-IN" smtClean="0"/>
              <a:t>19-10-2022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E541235-D27F-4A6D-987D-0083E63934A9}" type="slidenum">
              <a:rPr lang="en-IN" smtClean="0"/>
              <a:t>‹#›</a:t>
            </a:fld>
            <a:endParaRPr lang="en-IN"/>
          </a:p>
        </p:txBody>
      </p:sp>
    </p:spTree>
    <p:extLst>
      <p:ext uri="{BB962C8B-B14F-4D97-AF65-F5344CB8AC3E}">
        <p14:creationId xmlns:p14="http://schemas.microsoft.com/office/powerpoint/2010/main" val="2296754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BD97E2-5862-4A9F-9B48-94BB3B4A3561}" type="datetimeFigureOut">
              <a:rPr lang="en-IN" smtClean="0"/>
              <a:t>19-10-2022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E541235-D27F-4A6D-987D-0083E63934A9}"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2291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7BD97E2-5862-4A9F-9B48-94BB3B4A3561}" type="datetimeFigureOut">
              <a:rPr lang="en-IN" smtClean="0"/>
              <a:t>19-10-2022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E541235-D27F-4A6D-987D-0083E63934A9}" type="slidenum">
              <a:rPr lang="en-IN" smtClean="0"/>
              <a:t>‹#›</a:t>
            </a:fld>
            <a:endParaRPr lang="en-IN"/>
          </a:p>
        </p:txBody>
      </p:sp>
    </p:spTree>
    <p:extLst>
      <p:ext uri="{BB962C8B-B14F-4D97-AF65-F5344CB8AC3E}">
        <p14:creationId xmlns:p14="http://schemas.microsoft.com/office/powerpoint/2010/main" val="4277550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BD97E2-5862-4A9F-9B48-94BB3B4A3561}" type="datetimeFigureOut">
              <a:rPr lang="en-IN" smtClean="0"/>
              <a:t>19-10-2022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541235-D27F-4A6D-987D-0083E63934A9}" type="slidenum">
              <a:rPr lang="en-IN" smtClean="0"/>
              <a:t>‹#›</a:t>
            </a:fld>
            <a:endParaRPr lang="en-IN"/>
          </a:p>
        </p:txBody>
      </p:sp>
    </p:spTree>
    <p:extLst>
      <p:ext uri="{BB962C8B-B14F-4D97-AF65-F5344CB8AC3E}">
        <p14:creationId xmlns:p14="http://schemas.microsoft.com/office/powerpoint/2010/main" val="11604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BD97E2-5862-4A9F-9B48-94BB3B4A3561}" type="datetimeFigureOut">
              <a:rPr lang="en-IN" smtClean="0"/>
              <a:t>19-10-2022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541235-D27F-4A6D-987D-0083E63934A9}" type="slidenum">
              <a:rPr lang="en-IN" smtClean="0"/>
              <a:t>‹#›</a:t>
            </a:fld>
            <a:endParaRPr lang="en-IN"/>
          </a:p>
        </p:txBody>
      </p:sp>
    </p:spTree>
    <p:extLst>
      <p:ext uri="{BB962C8B-B14F-4D97-AF65-F5344CB8AC3E}">
        <p14:creationId xmlns:p14="http://schemas.microsoft.com/office/powerpoint/2010/main" val="3276455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D97E2-5862-4A9F-9B48-94BB3B4A3561}"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41235-D27F-4A6D-987D-0083E63934A9}" type="slidenum">
              <a:rPr lang="en-IN" smtClean="0"/>
              <a:t>‹#›</a:t>
            </a:fld>
            <a:endParaRPr lang="en-IN"/>
          </a:p>
        </p:txBody>
      </p:sp>
    </p:spTree>
    <p:extLst>
      <p:ext uri="{BB962C8B-B14F-4D97-AF65-F5344CB8AC3E}">
        <p14:creationId xmlns:p14="http://schemas.microsoft.com/office/powerpoint/2010/main" val="1060520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7BD97E2-5862-4A9F-9B48-94BB3B4A3561}" type="datetimeFigureOut">
              <a:rPr lang="en-IN" smtClean="0"/>
              <a:t>19-10-2022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E541235-D27F-4A6D-987D-0083E63934A9}" type="slidenum">
              <a:rPr lang="en-IN" smtClean="0"/>
              <a:t>‹#›</a:t>
            </a:fld>
            <a:endParaRPr lang="en-IN"/>
          </a:p>
        </p:txBody>
      </p:sp>
    </p:spTree>
    <p:extLst>
      <p:ext uri="{BB962C8B-B14F-4D97-AF65-F5344CB8AC3E}">
        <p14:creationId xmlns:p14="http://schemas.microsoft.com/office/powerpoint/2010/main" val="651876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D97E2-5862-4A9F-9B48-94BB3B4A3561}"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41235-D27F-4A6D-987D-0083E63934A9}" type="slidenum">
              <a:rPr lang="en-IN" smtClean="0"/>
              <a:t>‹#›</a:t>
            </a:fld>
            <a:endParaRPr lang="en-IN"/>
          </a:p>
        </p:txBody>
      </p:sp>
    </p:spTree>
    <p:extLst>
      <p:ext uri="{BB962C8B-B14F-4D97-AF65-F5344CB8AC3E}">
        <p14:creationId xmlns:p14="http://schemas.microsoft.com/office/powerpoint/2010/main" val="171547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7BD97E2-5862-4A9F-9B48-94BB3B4A3561}" type="datetimeFigureOut">
              <a:rPr lang="en-IN" smtClean="0"/>
              <a:t>19-10-2022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E541235-D27F-4A6D-987D-0083E63934A9}" type="slidenum">
              <a:rPr lang="en-IN" smtClean="0"/>
              <a:t>‹#›</a:t>
            </a:fld>
            <a:endParaRPr lang="en-IN"/>
          </a:p>
        </p:txBody>
      </p:sp>
    </p:spTree>
    <p:extLst>
      <p:ext uri="{BB962C8B-B14F-4D97-AF65-F5344CB8AC3E}">
        <p14:creationId xmlns:p14="http://schemas.microsoft.com/office/powerpoint/2010/main" val="2365212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BD97E2-5862-4A9F-9B48-94BB3B4A3561}"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41235-D27F-4A6D-987D-0083E63934A9}" type="slidenum">
              <a:rPr lang="en-IN" smtClean="0"/>
              <a:t>‹#›</a:t>
            </a:fld>
            <a:endParaRPr lang="en-IN"/>
          </a:p>
        </p:txBody>
      </p:sp>
    </p:spTree>
    <p:extLst>
      <p:ext uri="{BB962C8B-B14F-4D97-AF65-F5344CB8AC3E}">
        <p14:creationId xmlns:p14="http://schemas.microsoft.com/office/powerpoint/2010/main" val="253504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BD97E2-5862-4A9F-9B48-94BB3B4A3561}" type="datetimeFigureOut">
              <a:rPr lang="en-IN" smtClean="0"/>
              <a:t>19-10-2022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541235-D27F-4A6D-987D-0083E63934A9}" type="slidenum">
              <a:rPr lang="en-IN" smtClean="0"/>
              <a:t>‹#›</a:t>
            </a:fld>
            <a:endParaRPr lang="en-IN"/>
          </a:p>
        </p:txBody>
      </p:sp>
    </p:spTree>
    <p:extLst>
      <p:ext uri="{BB962C8B-B14F-4D97-AF65-F5344CB8AC3E}">
        <p14:creationId xmlns:p14="http://schemas.microsoft.com/office/powerpoint/2010/main" val="3560938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BD97E2-5862-4A9F-9B48-94BB3B4A3561}" type="datetimeFigureOut">
              <a:rPr lang="en-IN" smtClean="0"/>
              <a:t>19-10-2022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541235-D27F-4A6D-987D-0083E63934A9}" type="slidenum">
              <a:rPr lang="en-IN" smtClean="0"/>
              <a:t>‹#›</a:t>
            </a:fld>
            <a:endParaRPr lang="en-IN"/>
          </a:p>
        </p:txBody>
      </p:sp>
    </p:spTree>
    <p:extLst>
      <p:ext uri="{BB962C8B-B14F-4D97-AF65-F5344CB8AC3E}">
        <p14:creationId xmlns:p14="http://schemas.microsoft.com/office/powerpoint/2010/main" val="309839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D97E2-5862-4A9F-9B48-94BB3B4A3561}" type="datetimeFigureOut">
              <a:rPr lang="en-IN" smtClean="0"/>
              <a:t>19-10-2022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541235-D27F-4A6D-987D-0083E63934A9}" type="slidenum">
              <a:rPr lang="en-IN" smtClean="0"/>
              <a:t>‹#›</a:t>
            </a:fld>
            <a:endParaRPr lang="en-IN"/>
          </a:p>
        </p:txBody>
      </p:sp>
    </p:spTree>
    <p:extLst>
      <p:ext uri="{BB962C8B-B14F-4D97-AF65-F5344CB8AC3E}">
        <p14:creationId xmlns:p14="http://schemas.microsoft.com/office/powerpoint/2010/main" val="2896426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BD97E2-5862-4A9F-9B48-94BB3B4A3561}"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41235-D27F-4A6D-987D-0083E63934A9}" type="slidenum">
              <a:rPr lang="en-IN" smtClean="0"/>
              <a:t>‹#›</a:t>
            </a:fld>
            <a:endParaRPr lang="en-IN"/>
          </a:p>
        </p:txBody>
      </p:sp>
    </p:spTree>
    <p:extLst>
      <p:ext uri="{BB962C8B-B14F-4D97-AF65-F5344CB8AC3E}">
        <p14:creationId xmlns:p14="http://schemas.microsoft.com/office/powerpoint/2010/main" val="3310869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BD97E2-5862-4A9F-9B48-94BB3B4A3561}"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41235-D27F-4A6D-987D-0083E63934A9}" type="slidenum">
              <a:rPr lang="en-IN" smtClean="0"/>
              <a:t>‹#›</a:t>
            </a:fld>
            <a:endParaRPr lang="en-IN"/>
          </a:p>
        </p:txBody>
      </p:sp>
    </p:spTree>
    <p:extLst>
      <p:ext uri="{BB962C8B-B14F-4D97-AF65-F5344CB8AC3E}">
        <p14:creationId xmlns:p14="http://schemas.microsoft.com/office/powerpoint/2010/main" val="86765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BD97E2-5862-4A9F-9B48-94BB3B4A3561}" type="datetimeFigureOut">
              <a:rPr lang="en-IN" smtClean="0"/>
              <a:t>19-10-2022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541235-D27F-4A6D-987D-0083E63934A9}" type="slidenum">
              <a:rPr lang="en-IN" smtClean="0"/>
              <a:t>‹#›</a:t>
            </a:fld>
            <a:endParaRPr lang="en-IN"/>
          </a:p>
        </p:txBody>
      </p:sp>
    </p:spTree>
    <p:extLst>
      <p:ext uri="{BB962C8B-B14F-4D97-AF65-F5344CB8AC3E}">
        <p14:creationId xmlns:p14="http://schemas.microsoft.com/office/powerpoint/2010/main" val="37717830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BF37-EFFD-46FD-3317-87A0D056EBD1}"/>
              </a:ext>
            </a:extLst>
          </p:cNvPr>
          <p:cNvSpPr>
            <a:spLocks noGrp="1"/>
          </p:cNvSpPr>
          <p:nvPr>
            <p:ph type="ctrTitle"/>
          </p:nvPr>
        </p:nvSpPr>
        <p:spPr>
          <a:xfrm>
            <a:off x="1608296" y="2042063"/>
            <a:ext cx="9448800" cy="685801"/>
          </a:xfrm>
        </p:spPr>
        <p:txBody>
          <a:bodyPr>
            <a:normAutofit/>
          </a:bodyPr>
          <a:lstStyle/>
          <a:p>
            <a:pPr algn="ctr"/>
            <a:r>
              <a:rPr lang="en-US" sz="3000" dirty="0"/>
              <a:t>SHRI VAISHNAV VIDYAPEETH VISHWAVIDYALAYA</a:t>
            </a:r>
            <a:endParaRPr lang="en-IN" sz="3000" dirty="0"/>
          </a:p>
        </p:txBody>
      </p:sp>
      <p:sp>
        <p:nvSpPr>
          <p:cNvPr id="3" name="Subtitle 2">
            <a:extLst>
              <a:ext uri="{FF2B5EF4-FFF2-40B4-BE49-F238E27FC236}">
                <a16:creationId xmlns:a16="http://schemas.microsoft.com/office/drawing/2014/main" id="{847C7D52-A3A2-028A-8F1F-178D409FDB7E}"/>
              </a:ext>
            </a:extLst>
          </p:cNvPr>
          <p:cNvSpPr>
            <a:spLocks noGrp="1"/>
          </p:cNvSpPr>
          <p:nvPr>
            <p:ph type="subTitle" idx="1"/>
          </p:nvPr>
        </p:nvSpPr>
        <p:spPr>
          <a:xfrm>
            <a:off x="1371599" y="2727864"/>
            <a:ext cx="9448800" cy="424543"/>
          </a:xfrm>
        </p:spPr>
        <p:txBody>
          <a:bodyPr/>
          <a:lstStyle/>
          <a:p>
            <a:pPr algn="ctr"/>
            <a:r>
              <a:rPr lang="en-US" dirty="0"/>
              <a:t>SHRI VAISHNAV INSTITUTE OF INFORMATION TECHNOLOGY, INDORE</a:t>
            </a:r>
            <a:endParaRPr lang="en-IN" dirty="0"/>
          </a:p>
        </p:txBody>
      </p:sp>
      <p:pic>
        <p:nvPicPr>
          <p:cNvPr id="5" name="Picture 4" descr="Logo&#10;&#10;Description automatically generated">
            <a:extLst>
              <a:ext uri="{FF2B5EF4-FFF2-40B4-BE49-F238E27FC236}">
                <a16:creationId xmlns:a16="http://schemas.microsoft.com/office/drawing/2014/main" id="{A296181C-0E87-A99A-970F-A1FDDA50A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5398" y="440930"/>
            <a:ext cx="1660888" cy="1759932"/>
          </a:xfrm>
          <a:prstGeom prst="rect">
            <a:avLst/>
          </a:prstGeom>
        </p:spPr>
      </p:pic>
      <p:pic>
        <p:nvPicPr>
          <p:cNvPr id="7" name="Picture 6">
            <a:extLst>
              <a:ext uri="{FF2B5EF4-FFF2-40B4-BE49-F238E27FC236}">
                <a16:creationId xmlns:a16="http://schemas.microsoft.com/office/drawing/2014/main" id="{FCF37A87-171A-1B22-A7C6-DCFA84944C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5680" y="3200742"/>
            <a:ext cx="2600639" cy="1759932"/>
          </a:xfrm>
          <a:prstGeom prst="rect">
            <a:avLst/>
          </a:prstGeom>
        </p:spPr>
      </p:pic>
      <p:sp>
        <p:nvSpPr>
          <p:cNvPr id="8" name="TextBox 7">
            <a:extLst>
              <a:ext uri="{FF2B5EF4-FFF2-40B4-BE49-F238E27FC236}">
                <a16:creationId xmlns:a16="http://schemas.microsoft.com/office/drawing/2014/main" id="{270B340F-B769-906C-3DC5-E1776FDFFBA1}"/>
              </a:ext>
            </a:extLst>
          </p:cNvPr>
          <p:cNvSpPr txBox="1"/>
          <p:nvPr/>
        </p:nvSpPr>
        <p:spPr>
          <a:xfrm>
            <a:off x="4795680" y="4911759"/>
            <a:ext cx="3479744" cy="400110"/>
          </a:xfrm>
          <a:prstGeom prst="rect">
            <a:avLst/>
          </a:prstGeom>
          <a:noFill/>
        </p:spPr>
        <p:txBody>
          <a:bodyPr wrap="square" rtlCol="0">
            <a:spAutoFit/>
          </a:bodyPr>
          <a:lstStyle/>
          <a:p>
            <a:r>
              <a:rPr lang="en-US" sz="2000" b="1" dirty="0">
                <a:latin typeface="Posterama" panose="020B0502040204020203" pitchFamily="34" charset="0"/>
                <a:cs typeface="Posterama" panose="020B0502040204020203" pitchFamily="34" charset="0"/>
              </a:rPr>
              <a:t>  VOID HACKS ( ) 4.0</a:t>
            </a:r>
            <a:endParaRPr lang="en-IN" sz="2000" b="1" dirty="0">
              <a:latin typeface="Posterama" panose="020B0502040204020203" pitchFamily="34" charset="0"/>
              <a:cs typeface="Posterama" panose="020B0502040204020203" pitchFamily="34" charset="0"/>
            </a:endParaRPr>
          </a:p>
        </p:txBody>
      </p:sp>
    </p:spTree>
    <p:extLst>
      <p:ext uri="{BB962C8B-B14F-4D97-AF65-F5344CB8AC3E}">
        <p14:creationId xmlns:p14="http://schemas.microsoft.com/office/powerpoint/2010/main" val="362520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CF757-5371-9B54-09DE-404446206C64}"/>
              </a:ext>
            </a:extLst>
          </p:cNvPr>
          <p:cNvSpPr>
            <a:spLocks noGrp="1"/>
          </p:cNvSpPr>
          <p:nvPr>
            <p:ph type="title"/>
          </p:nvPr>
        </p:nvSpPr>
        <p:spPr>
          <a:xfrm>
            <a:off x="685800" y="1093166"/>
            <a:ext cx="10820400" cy="999067"/>
          </a:xfrm>
        </p:spPr>
        <p:txBody>
          <a:bodyPr/>
          <a:lstStyle/>
          <a:p>
            <a:r>
              <a:rPr lang="en-US" b="1" dirty="0"/>
              <a:t>Welcoming you all in the shortlisting round.</a:t>
            </a:r>
            <a:endParaRPr lang="en-IN" b="1" dirty="0"/>
          </a:p>
        </p:txBody>
      </p:sp>
      <p:sp>
        <p:nvSpPr>
          <p:cNvPr id="3" name="Text Placeholder 2">
            <a:extLst>
              <a:ext uri="{FF2B5EF4-FFF2-40B4-BE49-F238E27FC236}">
                <a16:creationId xmlns:a16="http://schemas.microsoft.com/office/drawing/2014/main" id="{CC58A56A-A1AC-EC23-C786-0901DF60DC76}"/>
              </a:ext>
            </a:extLst>
          </p:cNvPr>
          <p:cNvSpPr>
            <a:spLocks noGrp="1"/>
          </p:cNvSpPr>
          <p:nvPr>
            <p:ph type="body" sz="half" idx="2"/>
          </p:nvPr>
        </p:nvSpPr>
        <p:spPr>
          <a:xfrm>
            <a:off x="1240971" y="1685108"/>
            <a:ext cx="8386354" cy="3487783"/>
          </a:xfrm>
        </p:spPr>
        <p:txBody>
          <a:bodyPr>
            <a:normAutofit/>
          </a:bodyPr>
          <a:lstStyle/>
          <a:p>
            <a:pPr algn="just"/>
            <a:r>
              <a:rPr lang="en-US" sz="2400" dirty="0"/>
              <a:t>Here we are with 2 problem statements. Your team is required to solve any one problem. The solution should be provided in the ppt itself. You are required to provide the complete solution containing your approach, code as well as screenshots of the working solution. You also need to give the solution use case and technology stack used in your solution.</a:t>
            </a:r>
            <a:endParaRPr lang="en-IN" sz="2400" dirty="0"/>
          </a:p>
        </p:txBody>
      </p:sp>
    </p:spTree>
    <p:extLst>
      <p:ext uri="{BB962C8B-B14F-4D97-AF65-F5344CB8AC3E}">
        <p14:creationId xmlns:p14="http://schemas.microsoft.com/office/powerpoint/2010/main" val="683186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3F69-7646-D1E6-2057-4980D929F278}"/>
              </a:ext>
            </a:extLst>
          </p:cNvPr>
          <p:cNvSpPr>
            <a:spLocks noGrp="1"/>
          </p:cNvSpPr>
          <p:nvPr>
            <p:ph type="ctrTitle"/>
          </p:nvPr>
        </p:nvSpPr>
        <p:spPr>
          <a:xfrm>
            <a:off x="1371600" y="1244528"/>
            <a:ext cx="9448800" cy="685801"/>
          </a:xfrm>
        </p:spPr>
        <p:txBody>
          <a:bodyPr>
            <a:normAutofit/>
          </a:bodyPr>
          <a:lstStyle/>
          <a:p>
            <a:r>
              <a:rPr lang="en-US" sz="3000" dirty="0"/>
              <a:t>TEAM NAME: Ash Technologies</a:t>
            </a:r>
            <a:endParaRPr lang="en-IN" sz="3000" dirty="0"/>
          </a:p>
        </p:txBody>
      </p:sp>
      <p:sp>
        <p:nvSpPr>
          <p:cNvPr id="3" name="Subtitle 2">
            <a:extLst>
              <a:ext uri="{FF2B5EF4-FFF2-40B4-BE49-F238E27FC236}">
                <a16:creationId xmlns:a16="http://schemas.microsoft.com/office/drawing/2014/main" id="{AB31038F-F4AE-E42C-06DB-44694FCC2833}"/>
              </a:ext>
            </a:extLst>
          </p:cNvPr>
          <p:cNvSpPr>
            <a:spLocks noGrp="1"/>
          </p:cNvSpPr>
          <p:nvPr>
            <p:ph type="subTitle" idx="1"/>
          </p:nvPr>
        </p:nvSpPr>
        <p:spPr>
          <a:xfrm>
            <a:off x="1371600" y="2116909"/>
            <a:ext cx="9448800" cy="3878941"/>
          </a:xfrm>
        </p:spPr>
        <p:txBody>
          <a:bodyPr/>
          <a:lstStyle/>
          <a:p>
            <a:r>
              <a:rPr lang="en-US" dirty="0"/>
              <a:t>MEMBER DETAILS: </a:t>
            </a:r>
          </a:p>
          <a:p>
            <a:pPr marL="457200" indent="-457200">
              <a:buAutoNum type="arabicPeriod"/>
            </a:pPr>
            <a:r>
              <a:rPr lang="en-IN" dirty="0" err="1"/>
              <a:t>Aashutosh</a:t>
            </a:r>
            <a:r>
              <a:rPr lang="en-IN" dirty="0"/>
              <a:t> Soni (Leader).</a:t>
            </a:r>
          </a:p>
          <a:p>
            <a:pPr marL="457200" indent="-457200">
              <a:buAutoNum type="arabicPeriod"/>
            </a:pPr>
            <a:r>
              <a:rPr lang="en-IN" dirty="0"/>
              <a:t>Aarav Singh Chouhan.</a:t>
            </a:r>
          </a:p>
          <a:p>
            <a:pPr marL="457200" indent="-457200">
              <a:buAutoNum type="arabicPeriod"/>
            </a:pPr>
            <a:r>
              <a:rPr lang="en-IN" dirty="0"/>
              <a:t>Aditya </a:t>
            </a:r>
            <a:r>
              <a:rPr lang="en-IN" dirty="0" err="1"/>
              <a:t>Paliwal</a:t>
            </a:r>
            <a:r>
              <a:rPr lang="en-IN" dirty="0"/>
              <a:t>.</a:t>
            </a:r>
          </a:p>
          <a:p>
            <a:pPr marL="457200" indent="-457200">
              <a:buAutoNum type="arabicPeriod"/>
            </a:pPr>
            <a:r>
              <a:rPr lang="en-IN" dirty="0" err="1"/>
              <a:t>Deependra</a:t>
            </a:r>
            <a:r>
              <a:rPr lang="en-IN" dirty="0"/>
              <a:t> Parmar.</a:t>
            </a:r>
          </a:p>
        </p:txBody>
      </p:sp>
    </p:spTree>
    <p:extLst>
      <p:ext uri="{BB962C8B-B14F-4D97-AF65-F5344CB8AC3E}">
        <p14:creationId xmlns:p14="http://schemas.microsoft.com/office/powerpoint/2010/main" val="99357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D19A69D-8865-F673-AC53-A5563E8BA262}"/>
              </a:ext>
            </a:extLst>
          </p:cNvPr>
          <p:cNvSpPr>
            <a:spLocks noGrp="1"/>
          </p:cNvSpPr>
          <p:nvPr>
            <p:ph type="title"/>
          </p:nvPr>
        </p:nvSpPr>
        <p:spPr>
          <a:xfrm>
            <a:off x="619760" y="398613"/>
            <a:ext cx="6257291" cy="1293028"/>
          </a:xfrm>
        </p:spPr>
        <p:txBody>
          <a:bodyPr vert="horz" lIns="91440" tIns="45720" rIns="91440" bIns="45720" rtlCol="0" anchor="ctr">
            <a:normAutofit/>
          </a:bodyPr>
          <a:lstStyle/>
          <a:p>
            <a:pPr algn="ctr"/>
            <a:r>
              <a:rPr lang="en-US" sz="4000" b="1" u="sng" dirty="0"/>
              <a:t>PROBLEM STATEMENT 1</a:t>
            </a:r>
          </a:p>
        </p:txBody>
      </p:sp>
      <p:sp>
        <p:nvSpPr>
          <p:cNvPr id="4" name="Text Placeholder 3">
            <a:extLst>
              <a:ext uri="{FF2B5EF4-FFF2-40B4-BE49-F238E27FC236}">
                <a16:creationId xmlns:a16="http://schemas.microsoft.com/office/drawing/2014/main" id="{CF36E3B3-424C-6CAD-A9C3-6AE339EDE136}"/>
              </a:ext>
            </a:extLst>
          </p:cNvPr>
          <p:cNvSpPr>
            <a:spLocks noGrp="1"/>
          </p:cNvSpPr>
          <p:nvPr>
            <p:ph type="body" sz="half" idx="2"/>
          </p:nvPr>
        </p:nvSpPr>
        <p:spPr>
          <a:xfrm>
            <a:off x="619754" y="1580605"/>
            <a:ext cx="5885543" cy="4024125"/>
          </a:xfrm>
        </p:spPr>
        <p:txBody>
          <a:bodyPr vert="horz" lIns="91440" tIns="45720" rIns="91440" bIns="45720" rtlCol="0">
            <a:normAutofit/>
          </a:bodyPr>
          <a:lstStyle/>
          <a:p>
            <a:pPr algn="just">
              <a:lnSpc>
                <a:spcPct val="100000"/>
              </a:lnSpc>
            </a:pPr>
            <a:r>
              <a:rPr lang="en-US" sz="1800" dirty="0"/>
              <a:t>According to a report of 2022, electronic waste (e-waste) is the fastest growing form of domestic waste globally, with around 150 million metric tones being produced in 2021 alone, of which only 25% was recycled. This is environmentally and socially problematic. You need to propose a system that can resolve this problem and citizens can use that directly without getting involved </a:t>
            </a:r>
            <a:r>
              <a:rPr lang="en-US" sz="1800"/>
              <a:t>of third party.</a:t>
            </a:r>
            <a:endParaRPr lang="en-US" sz="1800" dirty="0"/>
          </a:p>
        </p:txBody>
      </p:sp>
      <p:sp useBgFill="1">
        <p:nvSpPr>
          <p:cNvPr id="1033" name="Rectangle 1032">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8740" y="0"/>
            <a:ext cx="500325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parisara – India's first E Waste Recycler – E waste Recyling | Enterprise  Asset Disposition | Data Center Decommison">
            <a:extLst>
              <a:ext uri="{FF2B5EF4-FFF2-40B4-BE49-F238E27FC236}">
                <a16:creationId xmlns:a16="http://schemas.microsoft.com/office/drawing/2014/main" id="{00F1AB2A-A3FC-35D8-86B1-B0BE873A2332}"/>
              </a:ext>
            </a:extLst>
          </p:cNvPr>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17940" r="13927"/>
          <a:stretch/>
        </p:blipFill>
        <p:spPr bwMode="auto">
          <a:xfrm>
            <a:off x="7519416" y="10"/>
            <a:ext cx="4672584" cy="6857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30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4498F5C1-7435-1C62-3C71-9E5BC22FBAD9}"/>
              </a:ext>
            </a:extLst>
          </p:cNvPr>
          <p:cNvSpPr>
            <a:spLocks noGrp="1"/>
          </p:cNvSpPr>
          <p:nvPr>
            <p:ph type="title"/>
          </p:nvPr>
        </p:nvSpPr>
        <p:spPr>
          <a:xfrm>
            <a:off x="619760" y="764373"/>
            <a:ext cx="6832600" cy="1293028"/>
          </a:xfrm>
        </p:spPr>
        <p:txBody>
          <a:bodyPr vert="horz" lIns="91440" tIns="45720" rIns="91440" bIns="45720" rtlCol="0" anchor="ctr">
            <a:normAutofit/>
          </a:bodyPr>
          <a:lstStyle/>
          <a:p>
            <a:pPr algn="ctr"/>
            <a:r>
              <a:rPr lang="en-US" sz="4000" b="1" u="sng" dirty="0"/>
              <a:t>PROBLEM STATEMENT 2</a:t>
            </a:r>
            <a:endParaRPr lang="en-US" sz="4000" dirty="0"/>
          </a:p>
        </p:txBody>
      </p:sp>
      <p:sp>
        <p:nvSpPr>
          <p:cNvPr id="4" name="Text Placeholder 3">
            <a:extLst>
              <a:ext uri="{FF2B5EF4-FFF2-40B4-BE49-F238E27FC236}">
                <a16:creationId xmlns:a16="http://schemas.microsoft.com/office/drawing/2014/main" id="{E55C9F39-30F6-3B20-5678-2501C8F3B4F4}"/>
              </a:ext>
            </a:extLst>
          </p:cNvPr>
          <p:cNvSpPr>
            <a:spLocks noGrp="1"/>
          </p:cNvSpPr>
          <p:nvPr>
            <p:ph type="body" sz="half" idx="2"/>
          </p:nvPr>
        </p:nvSpPr>
        <p:spPr>
          <a:xfrm>
            <a:off x="619760" y="2194560"/>
            <a:ext cx="6555678" cy="4024125"/>
          </a:xfrm>
        </p:spPr>
        <p:txBody>
          <a:bodyPr vert="horz" lIns="91440" tIns="45720" rIns="91440" bIns="45720" rtlCol="0">
            <a:normAutofit/>
          </a:bodyPr>
          <a:lstStyle/>
          <a:p>
            <a:pPr algn="just"/>
            <a:r>
              <a:rPr lang="en-US" sz="1800" dirty="0"/>
              <a:t>Roshni is an employee of TCS India, She is working in the USA on some projects with Bank of America. At the time of her return to India, she had a lot of bags with her. According to the rules some airlines also enforce weight limitations, typically starting at 5kg/11lbs. She doesn't want to pay that amount because it covers a very larger amount equal to the price of one more person's ticket. To avoid that charge she needs a solution. The task is to find a solution for her to save some money without getting her bags lost and damaged.</a:t>
            </a:r>
          </a:p>
        </p:txBody>
      </p:sp>
      <p:pic>
        <p:nvPicPr>
          <p:cNvPr id="5" name="Picture 2" descr="Readers' Letters: Air firms share blame for anger of passengers | The  Scotsman">
            <a:extLst>
              <a:ext uri="{FF2B5EF4-FFF2-40B4-BE49-F238E27FC236}">
                <a16:creationId xmlns:a16="http://schemas.microsoft.com/office/drawing/2014/main" id="{487D77C4-3606-1EE1-C081-6C137DF33CE8}"/>
              </a:ext>
            </a:extLst>
          </p:cNvPr>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19911" r="30136" b="1"/>
          <a:stretch/>
        </p:blipFill>
        <p:spPr bwMode="auto">
          <a:xfrm>
            <a:off x="7354389" y="746125"/>
            <a:ext cx="4151811" cy="5472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72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108D3-A2F3-7CB1-27DD-4737ED08FCE6}"/>
              </a:ext>
            </a:extLst>
          </p:cNvPr>
          <p:cNvSpPr>
            <a:spLocks noGrp="1"/>
          </p:cNvSpPr>
          <p:nvPr>
            <p:ph type="title"/>
          </p:nvPr>
        </p:nvSpPr>
        <p:spPr>
          <a:xfrm>
            <a:off x="1790700" y="1404454"/>
            <a:ext cx="8610600" cy="737855"/>
          </a:xfrm>
        </p:spPr>
        <p:txBody>
          <a:bodyPr/>
          <a:lstStyle/>
          <a:p>
            <a:pPr algn="l"/>
            <a:r>
              <a:rPr lang="en-US" dirty="0"/>
              <a:t>PROBLEM STATEMENT NO.: </a:t>
            </a:r>
            <a:endParaRPr lang="en-IN" dirty="0"/>
          </a:p>
        </p:txBody>
      </p:sp>
      <p:sp>
        <p:nvSpPr>
          <p:cNvPr id="3" name="TextBox 2">
            <a:extLst>
              <a:ext uri="{FF2B5EF4-FFF2-40B4-BE49-F238E27FC236}">
                <a16:creationId xmlns:a16="http://schemas.microsoft.com/office/drawing/2014/main" id="{DC108E76-71EA-6F60-B75F-96138ED4BECD}"/>
              </a:ext>
            </a:extLst>
          </p:cNvPr>
          <p:cNvSpPr txBox="1"/>
          <p:nvPr/>
        </p:nvSpPr>
        <p:spPr>
          <a:xfrm>
            <a:off x="1790700" y="2442754"/>
            <a:ext cx="8825048" cy="369332"/>
          </a:xfrm>
          <a:prstGeom prst="rect">
            <a:avLst/>
          </a:prstGeom>
          <a:noFill/>
        </p:spPr>
        <p:txBody>
          <a:bodyPr wrap="square" rtlCol="0">
            <a:spAutoFit/>
          </a:bodyPr>
          <a:lstStyle/>
          <a:p>
            <a:r>
              <a:rPr lang="en-US" dirty="0"/>
              <a:t>SOLUTION &amp; INNOVATION: </a:t>
            </a:r>
            <a:endParaRPr lang="en-IN" dirty="0"/>
          </a:p>
        </p:txBody>
      </p:sp>
    </p:spTree>
    <p:extLst>
      <p:ext uri="{BB962C8B-B14F-4D97-AF65-F5344CB8AC3E}">
        <p14:creationId xmlns:p14="http://schemas.microsoft.com/office/powerpoint/2010/main" val="170325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F89E-F699-A2E6-F5D9-0285961413F8}"/>
              </a:ext>
            </a:extLst>
          </p:cNvPr>
          <p:cNvSpPr>
            <a:spLocks noGrp="1"/>
          </p:cNvSpPr>
          <p:nvPr>
            <p:ph type="title"/>
          </p:nvPr>
        </p:nvSpPr>
        <p:spPr/>
        <p:txBody>
          <a:bodyPr/>
          <a:lstStyle/>
          <a:p>
            <a:pPr algn="l"/>
            <a:r>
              <a:rPr lang="en-US" dirty="0"/>
              <a:t>SOLUTION USE CASES</a:t>
            </a:r>
            <a:endParaRPr lang="en-IN" dirty="0"/>
          </a:p>
        </p:txBody>
      </p:sp>
      <p:sp>
        <p:nvSpPr>
          <p:cNvPr id="3" name="Content Placeholder 2">
            <a:extLst>
              <a:ext uri="{FF2B5EF4-FFF2-40B4-BE49-F238E27FC236}">
                <a16:creationId xmlns:a16="http://schemas.microsoft.com/office/drawing/2014/main" id="{046637E0-6F6D-85B0-1110-C57D4FC4C17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013700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1F6F-FF67-EB63-D783-643EDD6B6F08}"/>
              </a:ext>
            </a:extLst>
          </p:cNvPr>
          <p:cNvSpPr>
            <a:spLocks noGrp="1"/>
          </p:cNvSpPr>
          <p:nvPr>
            <p:ph type="title"/>
          </p:nvPr>
        </p:nvSpPr>
        <p:spPr/>
        <p:txBody>
          <a:bodyPr/>
          <a:lstStyle/>
          <a:p>
            <a:pPr algn="l"/>
            <a:r>
              <a:rPr lang="en-US" dirty="0"/>
              <a:t>Technology STACK</a:t>
            </a:r>
            <a:endParaRPr lang="en-IN" dirty="0"/>
          </a:p>
        </p:txBody>
      </p:sp>
      <p:sp>
        <p:nvSpPr>
          <p:cNvPr id="3" name="Content Placeholder 2">
            <a:extLst>
              <a:ext uri="{FF2B5EF4-FFF2-40B4-BE49-F238E27FC236}">
                <a16:creationId xmlns:a16="http://schemas.microsoft.com/office/drawing/2014/main" id="{BA1056EE-07EF-E6DB-7E44-1F8EA4B4671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4165774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B8D6AA633D2674FADC0DAF72ACF892D" ma:contentTypeVersion="11" ma:contentTypeDescription="Create a new document." ma:contentTypeScope="" ma:versionID="f3c8978ca8681dda40df42e49301c3a2">
  <xsd:schema xmlns:xsd="http://www.w3.org/2001/XMLSchema" xmlns:xs="http://www.w3.org/2001/XMLSchema" xmlns:p="http://schemas.microsoft.com/office/2006/metadata/properties" xmlns:ns3="c897cc01-d62b-4cbb-990f-596fc2d8d96b" xmlns:ns4="6b8941e8-69a1-40ba-b1f8-80aff5304798" targetNamespace="http://schemas.microsoft.com/office/2006/metadata/properties" ma:root="true" ma:fieldsID="f93e7c7523543a53d87aedb23989bce4" ns3:_="" ns4:_="">
    <xsd:import namespace="c897cc01-d62b-4cbb-990f-596fc2d8d96b"/>
    <xsd:import namespace="6b8941e8-69a1-40ba-b1f8-80aff530479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97cc01-d62b-4cbb-990f-596fc2d8d96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8941e8-69a1-40ba-b1f8-80aff530479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7558C1-68A4-4A0A-A813-DD50685E3E13}">
  <ds:schemaRefs>
    <ds:schemaRef ds:uri="http://schemas.microsoft.com/sharepoint/v3/contenttype/forms"/>
  </ds:schemaRefs>
</ds:datastoreItem>
</file>

<file path=customXml/itemProps2.xml><?xml version="1.0" encoding="utf-8"?>
<ds:datastoreItem xmlns:ds="http://schemas.openxmlformats.org/officeDocument/2006/customXml" ds:itemID="{6BC36211-FEEC-4EC6-A970-988419F7A6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97cc01-d62b-4cbb-990f-596fc2d8d96b"/>
    <ds:schemaRef ds:uri="6b8941e8-69a1-40ba-b1f8-80aff53047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A311A8-8041-4DC5-A298-7AA176DD7615}">
  <ds:schemaRefs>
    <ds:schemaRef ds:uri="http://purl.org/dc/terms/"/>
    <ds:schemaRef ds:uri="http://purl.org/dc/elements/1.1/"/>
    <ds:schemaRef ds:uri="http://purl.org/dc/dcmitype/"/>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6b8941e8-69a1-40ba-b1f8-80aff5304798"/>
    <ds:schemaRef ds:uri="c897cc01-d62b-4cbb-990f-596fc2d8d96b"/>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84</TotalTime>
  <Words>320</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Posterama</vt:lpstr>
      <vt:lpstr>Vapor Trail</vt:lpstr>
      <vt:lpstr>SHRI VAISHNAV VIDYAPEETH VISHWAVIDYALAYA</vt:lpstr>
      <vt:lpstr>Welcoming you all in the shortlisting round.</vt:lpstr>
      <vt:lpstr>TEAM NAME: Ash Technologies</vt:lpstr>
      <vt:lpstr>PROBLEM STATEMENT 1</vt:lpstr>
      <vt:lpstr>PROBLEM STATEMENT 2</vt:lpstr>
      <vt:lpstr>PROBLEM STATEMENT NO.: </vt:lpstr>
      <vt:lpstr>SOLUTION USE CASES</vt:lpstr>
      <vt:lpstr>Technology STACK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VERMA</dc:creator>
  <cp:lastModifiedBy>Ashutosh Soni</cp:lastModifiedBy>
  <cp:revision>14</cp:revision>
  <dcterms:created xsi:type="dcterms:W3CDTF">2022-09-29T14:55:45Z</dcterms:created>
  <dcterms:modified xsi:type="dcterms:W3CDTF">2022-10-19T08:15:15Z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0x010100FB8D6AA633D2674FADC0DAF72ACF892D</vt:lpwstr>
  </property>
</Properties>
</file>