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876" r:id="rId1"/>
  </p:sldMasterIdLst>
  <p:notesMasterIdLst>
    <p:notesMasterId r:id="rId18"/>
  </p:notesMasterIdLst>
  <p:handoutMasterIdLst>
    <p:handoutMasterId r:id="rId19"/>
  </p:handoutMasterIdLst>
  <p:sldIdLst>
    <p:sldId id="295" r:id="rId2"/>
    <p:sldId id="722" r:id="rId3"/>
    <p:sldId id="762" r:id="rId4"/>
    <p:sldId id="572" r:id="rId5"/>
    <p:sldId id="765" r:id="rId6"/>
    <p:sldId id="766" r:id="rId7"/>
    <p:sldId id="768" r:id="rId8"/>
    <p:sldId id="763" r:id="rId9"/>
    <p:sldId id="764" r:id="rId10"/>
    <p:sldId id="769" r:id="rId11"/>
    <p:sldId id="771" r:id="rId12"/>
    <p:sldId id="761" r:id="rId13"/>
    <p:sldId id="770" r:id="rId14"/>
    <p:sldId id="772" r:id="rId15"/>
    <p:sldId id="760" r:id="rId16"/>
    <p:sldId id="758" r:id="rId17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3399"/>
    <a:srgbClr val="202998"/>
    <a:srgbClr val="CC3300"/>
    <a:srgbClr val="A50021"/>
    <a:srgbClr val="FFFF99"/>
    <a:srgbClr val="6699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9" autoAdjust="0"/>
    <p:restoredTop sz="94660"/>
  </p:normalViewPr>
  <p:slideViewPr>
    <p:cSldViewPr>
      <p:cViewPr varScale="1">
        <p:scale>
          <a:sx n="72" d="100"/>
          <a:sy n="72" d="100"/>
        </p:scale>
        <p:origin x="151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58"/>
    </p:cViewPr>
  </p:sorterViewPr>
  <p:notesViewPr>
    <p:cSldViewPr>
      <p:cViewPr varScale="1">
        <p:scale>
          <a:sx n="100" d="100"/>
          <a:sy n="100" d="100"/>
        </p:scale>
        <p:origin x="-3456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9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9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42EE66B-EB79-43AE-86DB-A83283638C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92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C6CCFCD-945B-42DC-B2E3-C7B039321C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28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346243A0-9035-494D-A495-743FCEA61E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00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1ADE60B-240E-47B6-BA61-72D47132D44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18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1ADE60B-240E-47B6-BA61-72D47132D44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21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8C67E90-E3F1-4687-86F5-681281E997D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65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8C67E90-E3F1-4687-86F5-681281E997D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3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8C67E90-E3F1-4687-86F5-681281E997D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60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1ADE60B-240E-47B6-BA61-72D47132D44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66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1ADE60B-240E-47B6-BA61-72D47132D44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772400" cy="14700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213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0F2A-0B3E-4A6E-95CA-BF218B13835F}" type="datetime1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0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51CB-F62D-4D3F-B3F2-96380455DB3C}" type="datetime1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2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0059-EA35-477E-B95A-17F078172ED8}" type="datetime1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8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0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2173-D644-454B-B917-896594FAFE1E}" type="datetime1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7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4F94-53CC-4DE6-98E5-FB9C7A024A9F}" type="datetime1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2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77CF-C41B-46CB-9680-AE16AB996847}" type="datetime1">
              <a:rPr lang="en-US" smtClean="0"/>
              <a:t>5/5/2018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8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D86D-97C5-4044-9F1B-91A4DEB2430A}" type="datetime1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5D45-7141-4384-B746-09DAF8A17AFB}" type="datetime1">
              <a:rPr lang="en-US" smtClean="0"/>
              <a:t>5/5/2018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2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295D-71F8-4AEF-A5CA-103BE7A7A340}" type="datetime1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6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36C4-A720-4BB7-BC12-1766BAFF1B9E}" type="datetime1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3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A13F9-BFFA-4631-9DF2-3541CA48537A}" type="datetime1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Line 6"/>
          <p:cNvSpPr>
            <a:spLocks noChangeShapeType="1"/>
          </p:cNvSpPr>
          <p:nvPr userDrawn="1"/>
        </p:nvSpPr>
        <p:spPr bwMode="auto">
          <a:xfrm>
            <a:off x="685800" y="6172200"/>
            <a:ext cx="7620000" cy="0"/>
          </a:xfrm>
          <a:prstGeom prst="line">
            <a:avLst/>
          </a:prstGeom>
          <a:noFill/>
          <a:ln w="9525">
            <a:solidFill>
              <a:srgbClr val="20299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 userDrawn="1"/>
        </p:nvSpPr>
        <p:spPr bwMode="auto">
          <a:xfrm>
            <a:off x="685800" y="6096000"/>
            <a:ext cx="5105400" cy="0"/>
          </a:xfrm>
          <a:prstGeom prst="line">
            <a:avLst/>
          </a:prstGeom>
          <a:noFill/>
          <a:ln w="38100">
            <a:solidFill>
              <a:srgbClr val="20299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191377" y="-20020"/>
            <a:ext cx="990845" cy="852930"/>
          </a:xfrm>
          <a:prstGeom prst="rect">
            <a:avLst/>
          </a:prstGeom>
        </p:spPr>
      </p:pic>
      <p:pic>
        <p:nvPicPr>
          <p:cNvPr id="12" name="Picture 10" descr="full_2color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4"/>
            <a:ext cx="1554694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564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77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ChangeArrowheads="1"/>
          </p:cNvSpPr>
          <p:nvPr/>
        </p:nvSpPr>
        <p:spPr bwMode="auto">
          <a:xfrm>
            <a:off x="762000" y="1371600"/>
            <a:ext cx="7772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endParaRPr lang="en-US" sz="1800"/>
          </a:p>
        </p:txBody>
      </p:sp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-20782" y="929873"/>
            <a:ext cx="91440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 b="1" i="1" dirty="0">
                <a:solidFill>
                  <a:srgbClr val="990000"/>
                </a:solidFill>
                <a:latin typeface="Garamond" pitchFamily="18" charset="0"/>
              </a:rPr>
              <a:t>Preprocessing of video streams for extracting queryable representation of its contents using OpenCV</a:t>
            </a:r>
          </a:p>
          <a:p>
            <a:endParaRPr lang="en-US" sz="4000" b="1" i="1" dirty="0">
              <a:solidFill>
                <a:srgbClr val="990000"/>
              </a:solidFill>
              <a:latin typeface="Garamond" pitchFamily="18" charset="0"/>
            </a:endParaRPr>
          </a:p>
        </p:txBody>
      </p:sp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371600" y="4267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sz="2000" b="1"/>
          </a:p>
        </p:txBody>
      </p:sp>
      <p:sp>
        <p:nvSpPr>
          <p:cNvPr id="4101" name="Rectangle 13"/>
          <p:cNvSpPr>
            <a:spLocks noChangeArrowheads="1"/>
          </p:cNvSpPr>
          <p:nvPr/>
        </p:nvSpPr>
        <p:spPr bwMode="auto">
          <a:xfrm>
            <a:off x="1371600" y="3491345"/>
            <a:ext cx="6934200" cy="2557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100" b="1" dirty="0">
                <a:solidFill>
                  <a:srgbClr val="A50021"/>
                </a:solidFill>
              </a:rPr>
              <a:t>Ashutosh Upadhye UTA ID: 1001581542</a:t>
            </a:r>
          </a:p>
          <a:p>
            <a:pPr eaLnBrk="1" hangingPunct="1">
              <a:spcBef>
                <a:spcPct val="20000"/>
              </a:spcBef>
            </a:pPr>
            <a:r>
              <a:rPr lang="en-US" sz="2100" b="1" dirty="0">
                <a:solidFill>
                  <a:srgbClr val="A50021"/>
                </a:solidFill>
              </a:rPr>
              <a:t>Aditya Karve UTA ID: 1001550601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sz="1900" b="1" dirty="0">
                <a:solidFill>
                  <a:srgbClr val="000066"/>
                </a:solidFill>
              </a:rPr>
              <a:t>University of Texas at Arlington</a:t>
            </a:r>
            <a:endParaRPr kumimoji="1" lang="en-GB" sz="1900" dirty="0">
              <a:solidFill>
                <a:srgbClr val="000066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GB" sz="1900" dirty="0">
                <a:solidFill>
                  <a:srgbClr val="000000"/>
                </a:solidFill>
              </a:rPr>
              <a:t>Email: ashutosh.upadhye@mavs.uta.edu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GB" sz="1900" dirty="0">
                <a:solidFill>
                  <a:srgbClr val="000000"/>
                </a:solidFill>
              </a:rPr>
              <a:t>Email: aditya.karve@mavs.uta.edu</a:t>
            </a:r>
            <a:endParaRPr kumimoji="1" lang="en-GB" sz="1900" dirty="0">
              <a:solidFill>
                <a:srgbClr val="000066"/>
              </a:solidFill>
            </a:endParaRPr>
          </a:p>
          <a:p>
            <a:pPr algn="l" eaLnBrk="1" hangingPunct="1">
              <a:spcBef>
                <a:spcPct val="20000"/>
              </a:spcBef>
            </a:pPr>
            <a:endParaRPr kumimoji="1" lang="en-GB" sz="1900" dirty="0">
              <a:solidFill>
                <a:srgbClr val="000066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GB" sz="1900" dirty="0">
                <a:solidFill>
                  <a:srgbClr val="000066"/>
                </a:solidFill>
              </a:rPr>
              <a:t>This is a 10 + 3 min presentation of the project details</a:t>
            </a:r>
            <a:endParaRPr kumimoji="1" lang="en-US" sz="19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>
    <p:zoom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FE32-4C20-4F14-A280-8F426CFC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importance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D01C6-190D-4E0B-839F-4597F99B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1CBBD-E17F-4A5C-A239-49707F395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Ashutosh Upadhye</a:t>
            </a:r>
          </a:p>
          <a:p>
            <a:r>
              <a:rPr lang="en-US" dirty="0"/>
              <a:t>Aditya Karve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33FD7-8AC4-4655-8066-64D723C0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10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B6B8FA2-A187-4D26-A98A-8B9FE627E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699" y="1203325"/>
            <a:ext cx="8039101" cy="435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0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74CCE-D175-477F-8851-A2D17763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10DE2-88AF-4365-91EE-F988797B8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070D5-54C5-48E1-A350-960FACC6D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19BFDC-C0F9-44BD-A850-E7B8CF8E7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218803"/>
            <a:ext cx="7848600" cy="442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3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pPr eaLnBrk="1" hangingPunct="1"/>
            <a:r>
              <a:rPr lang="en-US" dirty="0"/>
              <a:t>Details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772400" cy="4876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Have you finished the project?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Yes we have finished and we have finished our milestones that are: Bounding Box Generation and background subtraction, Generating Hist and Sift Descriptors and implementing heuristics for frame comparison. The output for heuristics 1 and 2 is shown on next slides. </a:t>
            </a:r>
          </a:p>
          <a:p>
            <a:pPr>
              <a:lnSpc>
                <a:spcPct val="80000"/>
              </a:lnSpc>
            </a:pPr>
            <a:r>
              <a:rPr lang="en-US" dirty="0"/>
              <a:t>Did you encounter any problems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Currently </a:t>
            </a:r>
            <a:r>
              <a:rPr lang="en-US" dirty="0" err="1"/>
              <a:t>Opencv</a:t>
            </a:r>
            <a:r>
              <a:rPr lang="en-US" dirty="0"/>
              <a:t> 2.4.9 has memory leak issues for image matrices.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Moreover default sift descriptor is not a 128x1 vector. There is a huge workaround available for it.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Codebase for pre existing system in matlab is small but it is not the same case with the system ported in open-cv java.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40EB-A74B-4B76-9E9C-963661EDD70D}" type="datetime1">
              <a:rPr lang="en-US" smtClean="0"/>
              <a:t>5/5/2018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Ashutosh Upadhye</a:t>
            </a:r>
          </a:p>
          <a:p>
            <a:r>
              <a:rPr lang="en-US" dirty="0"/>
              <a:t>Aditya Karve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511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560BC-834B-49DF-BFE2-24B0A05C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BC816-CC9D-4437-9895-770EC7C3A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BF57F-DE3F-4A20-97CF-CD763464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13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5E478B-4C40-40B6-8DCF-A73D43C7D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533400"/>
            <a:ext cx="8229600" cy="46268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6DD294-E4A2-4A70-9D4E-9F03DE17C1FB}"/>
              </a:ext>
            </a:extLst>
          </p:cNvPr>
          <p:cNvSpPr txBox="1"/>
          <p:nvPr/>
        </p:nvSpPr>
        <p:spPr>
          <a:xfrm>
            <a:off x="2362200" y="5456237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Object representation output</a:t>
            </a:r>
          </a:p>
        </p:txBody>
      </p:sp>
    </p:spTree>
    <p:extLst>
      <p:ext uri="{BB962C8B-B14F-4D97-AF65-F5344CB8AC3E}">
        <p14:creationId xmlns:p14="http://schemas.microsoft.com/office/powerpoint/2010/main" val="1839693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574BC-3874-4F20-98A1-D05E01D4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D9754-A20A-4784-86AD-C008DA94E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5F917-595E-4E2E-8AB6-07174DDF1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857696-4062-421A-9A93-5D49B9E8C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33400"/>
            <a:ext cx="8915400" cy="4953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6D7D39-E92C-4BD7-A549-C1F30C5CB408}"/>
              </a:ext>
            </a:extLst>
          </p:cNvPr>
          <p:cNvSpPr txBox="1"/>
          <p:nvPr/>
        </p:nvSpPr>
        <p:spPr>
          <a:xfrm>
            <a:off x="2590800" y="5502965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Tuple representation output</a:t>
            </a:r>
          </a:p>
        </p:txBody>
      </p:sp>
    </p:spTree>
    <p:extLst>
      <p:ext uri="{BB962C8B-B14F-4D97-AF65-F5344CB8AC3E}">
        <p14:creationId xmlns:p14="http://schemas.microsoft.com/office/powerpoint/2010/main" val="1731067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pPr eaLnBrk="1" hangingPunct="1"/>
            <a:r>
              <a:rPr lang="en-US" dirty="0"/>
              <a:t>Conclusions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772400" cy="4876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What you think you learned from this effort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We learnt important concepts about image processing and stream processing.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Do you think there is a paper from this project?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A potential paper can be written comparing the performance two systems developed in matlab and </a:t>
            </a:r>
            <a:r>
              <a:rPr lang="en-US" dirty="0" err="1"/>
              <a:t>opencv</a:t>
            </a:r>
            <a:r>
              <a:rPr lang="en-US" dirty="0"/>
              <a:t> against each other.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Feedback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This was a unique and challenging project.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40EB-A74B-4B76-9E9C-963661EDD70D}" type="datetime1">
              <a:rPr lang="en-US" smtClean="0"/>
              <a:t>5/5/2018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Ashutosh Upadhye</a:t>
            </a:r>
          </a:p>
          <a:p>
            <a:r>
              <a:rPr lang="en-US" dirty="0"/>
              <a:t>Aditya Karve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278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7772400" cy="1143000"/>
          </a:xfrm>
        </p:spPr>
        <p:txBody>
          <a:bodyPr/>
          <a:lstStyle/>
          <a:p>
            <a:r>
              <a:rPr lang="en-US"/>
              <a:t>Thank You !!!</a:t>
            </a:r>
          </a:p>
        </p:txBody>
      </p:sp>
      <p:pic>
        <p:nvPicPr>
          <p:cNvPr id="20483" name="Content Placeholder 5" descr="Pic-QMark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2624931"/>
            <a:ext cx="2400300" cy="2476500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FE0E-141C-4B93-B642-46BC91556652}" type="datetime1">
              <a:rPr lang="en-US" smtClean="0"/>
              <a:t>5/5/2018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Ashutosh Upadhye</a:t>
            </a:r>
          </a:p>
          <a:p>
            <a:r>
              <a:rPr lang="en-US" dirty="0"/>
              <a:t>Aditya Karve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pPr eaLnBrk="1" hangingPunct="1"/>
            <a:r>
              <a:rPr lang="en-US" dirty="0"/>
              <a:t>References, if any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772400" cy="4876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Any papers, material (from internet or otherwise)  you are using for this project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How to Extract and Model Useful Information from Videos for Supporting Continuous Queries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By Manish Kumar Annappa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2.     answers.opencv.org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We used this forum to find solution for tackling issues related to finding contours in an image.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3.     docs.opencv.org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For official documentation 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4.     A Viable Stream Processing Approach For Video Analysis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by Dr. Sharma Chakravarthy, Mr. Alex </a:t>
            </a:r>
            <a:r>
              <a:rPr lang="en-US" dirty="0" err="1"/>
              <a:t>Aved</a:t>
            </a:r>
            <a:r>
              <a:rPr lang="en-US" dirty="0"/>
              <a:t> and Mr. Mayur            Arora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40EB-A74B-4B76-9E9C-963661EDD70D}" type="datetime1">
              <a:rPr lang="en-US" smtClean="0"/>
              <a:t>5/5/2018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Ashutosh Upadhye</a:t>
            </a:r>
          </a:p>
          <a:p>
            <a:r>
              <a:rPr lang="en-US" dirty="0"/>
              <a:t>Aditya Karve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1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1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1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pPr eaLnBrk="1" hangingPunct="1"/>
            <a:r>
              <a:rPr lang="en-US" dirty="0"/>
              <a:t>Acknowledgments, if any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772400" cy="4876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We would like to thank Prof. Dr. Sharma Chakravarthy and Mr. Abhishek Santra for their constant help, support and guidance</a:t>
            </a:r>
          </a:p>
          <a:p>
            <a:pPr>
              <a:lnSpc>
                <a:spcPct val="80000"/>
              </a:lnSpc>
            </a:pPr>
            <a:r>
              <a:rPr lang="en-US" dirty="0"/>
              <a:t>We would like to thank Mr. Mayur Arora for his help and inputs.</a:t>
            </a:r>
          </a:p>
          <a:p>
            <a:pPr>
              <a:lnSpc>
                <a:spcPct val="80000"/>
              </a:lnSpc>
            </a:pPr>
            <a:r>
              <a:rPr lang="en-US" dirty="0"/>
              <a:t>We would also like to thank Mr. Manish Kumar Annappa, whose thesis paper helped us to understand the existing system greatly</a:t>
            </a:r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40EB-A74B-4B76-9E9C-963661EDD70D}" type="datetime1">
              <a:rPr lang="en-US" smtClean="0"/>
              <a:t>5/5/2018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 Ashutosh Upadhye</a:t>
            </a:r>
          </a:p>
          <a:p>
            <a:r>
              <a:rPr lang="en-US" dirty="0"/>
              <a:t>Aditya Karve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482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Presentation should address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(use as many slides as needed)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212056"/>
            <a:ext cx="7239000" cy="480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Brief description of the problem</a:t>
            </a:r>
          </a:p>
          <a:p>
            <a:pPr marL="0" indent="0">
              <a:buNone/>
            </a:pPr>
            <a:r>
              <a:rPr lang="en-US" dirty="0"/>
              <a:t>Automating video stream processing for inferring situations of interest from video contents has been an ongoing challenge. This problem is currently exacerbated by the sheer volume of surveillance/monitoring videos generated.</a:t>
            </a:r>
          </a:p>
          <a:p>
            <a:pPr marL="0" indent="0">
              <a:buNone/>
            </a:pPr>
            <a:r>
              <a:rPr lang="en-US" dirty="0"/>
              <a:t>Earlier work in this area use a custom query language to extract data and infer simple situations from the video streams, this adds to the workload by having to learn the query language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95E9-33B5-4C77-B577-D79F4174F724}" type="datetime1">
              <a:rPr lang="en-US" smtClean="0"/>
              <a:t>5/5/2018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Ashutosh Upadhye</a:t>
            </a:r>
          </a:p>
          <a:p>
            <a:r>
              <a:rPr lang="en-US" dirty="0"/>
              <a:t>Aditya Karve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0C9C-B05C-44A5-8916-FE2281D2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continued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A2D7F-B8F6-4392-B579-338874420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 this project focusses on develop a framework in </a:t>
            </a:r>
            <a:r>
              <a:rPr lang="en-US" dirty="0" err="1"/>
              <a:t>Opencv</a:t>
            </a:r>
            <a:r>
              <a:rPr lang="en-US" dirty="0"/>
              <a:t> for pre-processing videos to extract the needed information from each frame. The information can be objects, their features (location, bounding box, and feature vectors), and their identification across frames.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FCC37-8BE9-441D-9B28-7A165DF3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9138C-0355-44BE-822E-ED2CC41A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Ashutosh Upadhye</a:t>
            </a:r>
          </a:p>
          <a:p>
            <a:r>
              <a:rPr lang="en-US" dirty="0"/>
              <a:t>Aditya Karve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251AC-B612-4725-95D3-40C238A0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4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49A3-7377-4CBE-A85C-248463F0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EA2E-F13B-40D7-8B52-903ADA5CB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Details of your Approach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dirty="0"/>
              <a:t>The approach taken is to port an existing video preprocessing framework from MATLAB to Java, using OpenCV.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dirty="0"/>
              <a:t>The existing video framework consists of detecting individual objects in a given video frame and extracting their features using feature detection algorithms (HIST/SIFT)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dirty="0"/>
              <a:t>As OpenCV is fully open source, the framework could easily be ported to other platforms using C++ or Java.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CC5D7-033F-46A2-A0DD-5EA9E3AC4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1924B-A2EE-42A2-B669-67F36172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Ashutosh Upadhye</a:t>
            </a:r>
          </a:p>
          <a:p>
            <a:r>
              <a:rPr lang="en-US" dirty="0"/>
              <a:t>Aditya Karve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431BD-3DC1-45BC-A3E3-459344862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1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252F-73C8-455E-A0DF-04635051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approach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B9A0-2D74-4596-9E7E-1E09FDFE5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OpenCV 2.4.9 has APIs for SIFT/SURF and other feature vector detection algorithms which are open source, whereas in MATLAB the APIs are not open source.</a:t>
            </a:r>
          </a:p>
          <a:p>
            <a:pPr marL="0" indent="0">
              <a:buNone/>
            </a:pPr>
            <a:r>
              <a:rPr lang="en-US" dirty="0"/>
              <a:t>As OpenCV is prone to development, it may get improved APIs which could be used in the future for the development of MavVStream.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in summation, the broad objective is:</a:t>
            </a:r>
          </a:p>
          <a:p>
            <a:r>
              <a:rPr lang="en-US" dirty="0"/>
              <a:t>To port the existing functionality from MATLAB to OpenCV, using Java</a:t>
            </a:r>
          </a:p>
          <a:p>
            <a:r>
              <a:rPr lang="en-US" dirty="0"/>
              <a:t>To extend the current output representation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076D3-0E71-491C-A622-D18232AB4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90FC1-3501-4142-AEBB-4E36A13C5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Ashutosh Upadhye</a:t>
            </a:r>
          </a:p>
          <a:p>
            <a:r>
              <a:rPr lang="en-US" dirty="0"/>
              <a:t>Aditya Karve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FAD73-942C-4D65-8AC8-CCA8CEF7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09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Details of theoretical results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(use as many slides as needed)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212056"/>
            <a:ext cx="7239000" cy="4800600"/>
          </a:xfrm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US" dirty="0"/>
              <a:t>The theoretical results are the output results from the matlab framework and we expect the same output from the </a:t>
            </a:r>
            <a:r>
              <a:rPr lang="en-US" dirty="0" err="1"/>
              <a:t>opencv</a:t>
            </a:r>
            <a:r>
              <a:rPr lang="en-US" dirty="0"/>
              <a:t> system: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 marL="457200" lvl="1" indent="0">
              <a:lnSpc>
                <a:spcPct val="80000"/>
              </a:lnSpc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95E9-33B5-4C77-B577-D79F4174F724}" type="datetime1">
              <a:rPr lang="en-US" smtClean="0"/>
              <a:t>5/5/2018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Ashutosh Upadhye</a:t>
            </a:r>
          </a:p>
          <a:p>
            <a:r>
              <a:rPr lang="en-US" dirty="0"/>
              <a:t>Aditya Karve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CD5A73-03BA-4C7A-814B-EE062FB12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438400"/>
            <a:ext cx="6553200" cy="335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99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Details of experimental  results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(use as many slides as needed)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212056"/>
            <a:ext cx="7239000" cy="48006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Data sets  used</a:t>
            </a:r>
          </a:p>
          <a:p>
            <a:pPr marL="0" indent="0">
              <a:buNone/>
            </a:pPr>
            <a:r>
              <a:rPr lang="en-US" dirty="0"/>
              <a:t>We are using videos provided in the existing matlab implementation of the preprocessing framework. (atrium and it-lab videos)</a:t>
            </a:r>
          </a:p>
          <a:p>
            <a:pPr marL="0" indent="0">
              <a:buNone/>
            </a:pPr>
            <a:r>
              <a:rPr lang="en-US" dirty="0"/>
              <a:t>These videos were chosen to test the performance of different feature detection algorithms in different scenarios.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Expected outcome</a:t>
            </a:r>
          </a:p>
          <a:p>
            <a:pPr marL="0" indent="0">
              <a:buNone/>
            </a:pPr>
            <a:r>
              <a:rPr lang="en-US" dirty="0"/>
              <a:t>To obtain feature vectors from the objects of interest found in the video frames.</a:t>
            </a:r>
          </a:p>
          <a:p>
            <a:pPr marL="0" indent="0">
              <a:buNone/>
            </a:pPr>
            <a:r>
              <a:rPr lang="en-US" dirty="0"/>
              <a:t>We hope to get a better understanding of OpenCV and video stream processing, which is a new topics for us.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 marL="457200" lvl="1" indent="0">
              <a:lnSpc>
                <a:spcPct val="80000"/>
              </a:lnSpc>
              <a:buNone/>
            </a:pPr>
            <a:endParaRPr lang="en-US" dirty="0"/>
          </a:p>
          <a:p>
            <a:pPr lvl="1">
              <a:lnSpc>
                <a:spcPct val="80000"/>
              </a:lnSpc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95E9-33B5-4C77-B577-D79F4174F724}" type="datetime1">
              <a:rPr lang="en-US" smtClean="0"/>
              <a:t>5/5/2018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Ashutosh Upadhye</a:t>
            </a:r>
          </a:p>
          <a:p>
            <a:r>
              <a:rPr lang="en-US" dirty="0"/>
              <a:t>Aditya Karve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7741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565</TotalTime>
  <Words>912</Words>
  <Application>Microsoft Office PowerPoint</Application>
  <PresentationFormat>On-screen Show (4:3)</PresentationFormat>
  <Paragraphs>140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Garamond</vt:lpstr>
      <vt:lpstr>Wingdings</vt:lpstr>
      <vt:lpstr>Custom Design</vt:lpstr>
      <vt:lpstr>PowerPoint Presentation</vt:lpstr>
      <vt:lpstr>References, if any</vt:lpstr>
      <vt:lpstr>Acknowledgments, if any</vt:lpstr>
      <vt:lpstr>Presentation should address (use as many slides as needed)</vt:lpstr>
      <vt:lpstr>Description continued </vt:lpstr>
      <vt:lpstr>Approach taken</vt:lpstr>
      <vt:lpstr>Why is this approach better?</vt:lpstr>
      <vt:lpstr>Details of theoretical results (use as many slides as needed)</vt:lpstr>
      <vt:lpstr>Details of experimental  results (use as many slides as needed)</vt:lpstr>
      <vt:lpstr>Results and importance</vt:lpstr>
      <vt:lpstr>PowerPoint Presentation</vt:lpstr>
      <vt:lpstr>Details</vt:lpstr>
      <vt:lpstr>PowerPoint Presentation</vt:lpstr>
      <vt:lpstr>PowerPoint Presentation</vt:lpstr>
      <vt:lpstr>Conclusions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</dc:creator>
  <cp:lastModifiedBy>Aditya</cp:lastModifiedBy>
  <cp:revision>51</cp:revision>
  <dcterms:created xsi:type="dcterms:W3CDTF">2012-02-10T18:53:29Z</dcterms:created>
  <dcterms:modified xsi:type="dcterms:W3CDTF">2018-05-05T23:57:17Z</dcterms:modified>
</cp:coreProperties>
</file>